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Broll &amp; Joseph Haaga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534" r="524" t="0"/>
          <a:stretch/>
        </p:blipFill>
        <p:spPr>
          <a:xfrm>
            <a:off x="1219825" y="152400"/>
            <a:ext cx="67043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913" l="0" r="793" t="1923"/>
          <a:stretch/>
        </p:blipFill>
        <p:spPr>
          <a:xfrm>
            <a:off x="1219825" y="0"/>
            <a:ext cx="658266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introduction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Credit card fraud cost $16billion in 2016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cost is often passed on to the consumer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7550"/>
            <a:ext cx="9144001" cy="319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Random Forest to view the importance of each feature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15497"/>
          <a:stretch/>
        </p:blipFill>
        <p:spPr>
          <a:xfrm>
            <a:off x="846000" y="1696750"/>
            <a:ext cx="7452001" cy="36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13" y="152400"/>
            <a:ext cx="82403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0" y="152400"/>
            <a:ext cx="81113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the data for MCMC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51048" l="13543" r="1595" t="523"/>
          <a:stretch/>
        </p:blipFill>
        <p:spPr>
          <a:xfrm>
            <a:off x="311700" y="1840525"/>
            <a:ext cx="8385176" cy="31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30725" y="1217025"/>
            <a:ext cx="2229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amount &lt;= $3,974.215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998850" y="1217025"/>
            <a:ext cx="3118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$3,974.215 &lt; amount &lt;= $11,700.54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307325" y="1217025"/>
            <a:ext cx="1883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$11,700.54 &lt; amount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25" y="152400"/>
            <a:ext cx="670434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278" r="278" t="0"/>
          <a:stretch/>
        </p:blipFill>
        <p:spPr>
          <a:xfrm>
            <a:off x="1219825" y="152400"/>
            <a:ext cx="670434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