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E3EB7-053A-C342-5F86-96184017B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703C8-14F4-484E-1A0E-44BDC6507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61982-230B-FFC4-4B49-9AE1108F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E357D-C4A9-3ADA-591A-32873A7F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CBE78-BEA3-D83D-4419-DACBC27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7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1907B-C718-1D9B-10F0-421BAAF2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B0A95A-1AAA-0179-B376-12CE6C6F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FB5C5-C2E7-5712-B1F0-80FCDD30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D6AE7-EDAC-7ECC-A812-334C49BD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4EF61-CDEC-65F8-8CEB-70E88937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0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47D95-8AEA-6DC9-04D2-4C1B4152C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D9E2F-7E6F-864C-7BB2-1FC73F65A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FEF88-7270-9273-3853-30D1C316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EB6BF-B015-35EA-570F-26A4F26C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ADFDE-CC3E-2AB7-7F04-6FBA1D56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BFDB-3B8E-439C-B6D9-2152D428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F190-E387-33D1-AF45-DF5CBD90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52D3A-13C1-F1E2-8A80-4046010B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B12D3-51E2-EB40-186D-F5942A05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B1B66-936D-D787-BD65-CF6934CA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78E5D-E376-EB1D-6534-A0871BD6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90FF8-C322-9C1B-EB1A-08EFC8F2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0156A-3805-1D1F-4D60-4531DDA9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39715-39D5-09BD-33E7-1324F852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469B2-466E-545B-F8F2-6A371B5D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7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F8EC1-DD2E-9B09-60EB-B087AB39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F07DC-02D9-4EE3-E706-8AFADDD7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4E60D-C5B6-3A0D-1F49-9E808B33F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0C14F-3FC0-036D-EA86-AAD75990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20718-9CB7-937C-C73B-E53E1B95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E96CE-451F-00F1-BFC1-DA8CDB38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1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7B7A3-D7F7-CA15-7AA6-DBBAE406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123A8-4AB4-729B-CEA1-1E0D4DD7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D2C77-161C-978C-6703-CAD3D95C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C32483-DE92-DEC2-34DB-ADE356F6A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2AB39E-D75A-47DB-DCDC-4431317B0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A738C-A386-1DF5-71A4-64A26FB9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E0B7A-B316-A874-84D5-DAFD05F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546E39-9B8F-88A1-FAC8-25DC7A4E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F8F4-A277-939F-8983-8D94D8B7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DE1EF-D783-A665-6733-893AEC41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942BD2-CAEF-50DE-6CA9-38FF43F7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53B8-CBAA-3129-A81C-6B6B24CF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24BC87-836F-A94C-DAB1-A1B08544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C29EC-065A-2F80-6434-F9AF02C2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4AB21-E842-F313-D431-FC6F5F13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47C80-504B-6358-8552-06AEC13B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F196F-AE1B-B241-8B6D-BBB2830D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E6F31-CA26-B344-FDF9-22DA1A0B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C6EC9-EFB6-08BA-E088-161DE230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C8B0F-A849-0076-0897-5F314DD6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E04E8-6B95-5273-FC0B-8B070C63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ACB4-7778-E8AA-12EA-C6F461F0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6768B-4F78-CBE1-CEAD-49D54C8E6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973A5-98E2-D49B-8A91-4C594718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7FD24-B9BF-2A6B-6A89-4D1DCD2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BE7D6-9087-19ED-9E66-5FFB070B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5EF4E-A939-A951-2E5E-8BF711E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9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617406-EAC4-65C1-4753-E62930BD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488E5-E95B-7075-85A6-65862F6D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B213F-A535-0C40-1136-D5FE61895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02C9-CCB6-4508-9FD5-4E753A080E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4DF27-DF8E-387E-FE2A-4DCC27939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CE3EB-146D-621D-4766-E1CC095B4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7215E-F2B0-442B-ACE0-64DF39EA2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7064C-146D-F441-8AC1-DC5432BA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86813"/>
            <a:ext cx="11621729" cy="111104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基本原理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513FD-266D-5077-072B-FDB7CD0F7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799" y="1297858"/>
                <a:ext cx="11621729" cy="5299587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使用窗函数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核函数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估计概率密度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定义反映观测样本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处概率密度估计贡献的窗函数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满足：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于是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处的概率密度估计为：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常用窗函数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513FD-266D-5077-072B-FDB7CD0F7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297858"/>
                <a:ext cx="11621729" cy="5299587"/>
              </a:xfrm>
              <a:blipFill>
                <a:blip r:embed="rId2"/>
                <a:stretch>
                  <a:fillRect l="-944" t="-2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4E08EA-E957-D327-7483-2A8DAA9C2D30}"/>
                  </a:ext>
                </a:extLst>
              </p:cNvPr>
              <p:cNvSpPr txBox="1"/>
              <p:nvPr/>
            </p:nvSpPr>
            <p:spPr>
              <a:xfrm>
                <a:off x="4501877" y="2143432"/>
                <a:ext cx="318824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4E08EA-E957-D327-7483-2A8DAA9C2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77" y="2143432"/>
                <a:ext cx="3188245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6FBD13-2B23-1679-414E-31D6FA5049AB}"/>
                  </a:ext>
                </a:extLst>
              </p:cNvPr>
              <p:cNvSpPr txBox="1"/>
              <p:nvPr/>
            </p:nvSpPr>
            <p:spPr>
              <a:xfrm>
                <a:off x="4958968" y="3372253"/>
                <a:ext cx="2313390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6FBD13-2B23-1679-414E-31D6FA50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968" y="3372253"/>
                <a:ext cx="2313390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93EBEE-D6CA-1D3F-7EE3-FFB499EE8E38}"/>
                  </a:ext>
                </a:extLst>
              </p:cNvPr>
              <p:cNvSpPr txBox="1"/>
              <p:nvPr/>
            </p:nvSpPr>
            <p:spPr>
              <a:xfrm>
                <a:off x="306928" y="5071835"/>
                <a:ext cx="4312591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0, 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others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93EBEE-D6CA-1D3F-7EE3-FFB499EE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8" y="5071835"/>
                <a:ext cx="4312591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6D2D94-DBA8-0F4E-F67D-05514B4DD596}"/>
                  </a:ext>
                </a:extLst>
              </p:cNvPr>
              <p:cNvSpPr txBox="1"/>
              <p:nvPr/>
            </p:nvSpPr>
            <p:spPr>
              <a:xfrm>
                <a:off x="4762176" y="5214374"/>
                <a:ext cx="3648499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6D2D94-DBA8-0F4E-F67D-05514B4D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176" y="5214374"/>
                <a:ext cx="3648499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ACAF4D-8D13-36CF-F1AA-E47DD20F775E}"/>
                  </a:ext>
                </a:extLst>
              </p:cNvPr>
              <p:cNvSpPr txBox="1"/>
              <p:nvPr/>
            </p:nvSpPr>
            <p:spPr>
              <a:xfrm>
                <a:off x="8643368" y="5205045"/>
                <a:ext cx="3183115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&lt;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0, 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others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7ACAF4D-8D13-36CF-F1AA-E47DD20F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368" y="5205045"/>
                <a:ext cx="3183115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86C3F59-62F6-478C-DC29-207861695DF1}"/>
              </a:ext>
            </a:extLst>
          </p:cNvPr>
          <p:cNvSpPr txBox="1"/>
          <p:nvPr/>
        </p:nvSpPr>
        <p:spPr>
          <a:xfrm>
            <a:off x="2140057" y="613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3943D5-0C99-B76A-1073-4F1761F3F40B}"/>
              </a:ext>
            </a:extLst>
          </p:cNvPr>
          <p:cNvSpPr txBox="1"/>
          <p:nvPr/>
        </p:nvSpPr>
        <p:spPr>
          <a:xfrm>
            <a:off x="6263148" y="6126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高斯窗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19881B-A51C-7729-F7AE-1392CF35C0F1}"/>
              </a:ext>
            </a:extLst>
          </p:cNvPr>
          <p:cNvSpPr txBox="1"/>
          <p:nvPr/>
        </p:nvSpPr>
        <p:spPr>
          <a:xfrm>
            <a:off x="10178489" y="6071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超球窗</a:t>
            </a:r>
          </a:p>
        </p:txBody>
      </p:sp>
    </p:spTree>
    <p:extLst>
      <p:ext uri="{BB962C8B-B14F-4D97-AF65-F5344CB8AC3E}">
        <p14:creationId xmlns:p14="http://schemas.microsoft.com/office/powerpoint/2010/main" val="80686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基本原理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基本原理</dc:title>
  <dc:creator>HG oask</dc:creator>
  <cp:lastModifiedBy>HG oask</cp:lastModifiedBy>
  <cp:revision>6</cp:revision>
  <dcterms:created xsi:type="dcterms:W3CDTF">2023-03-13T04:07:43Z</dcterms:created>
  <dcterms:modified xsi:type="dcterms:W3CDTF">2023-03-13T05:02:26Z</dcterms:modified>
</cp:coreProperties>
</file>