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1430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F68"/>
    <a:srgbClr val="0EB8C5"/>
    <a:srgbClr val="D00000"/>
    <a:srgbClr val="4472C4"/>
    <a:srgbClr val="FA8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56"/>
  </p:normalViewPr>
  <p:slideViewPr>
    <p:cSldViewPr snapToGrid="0">
      <p:cViewPr>
        <p:scale>
          <a:sx n="92" d="100"/>
          <a:sy n="92" d="100"/>
        </p:scale>
        <p:origin x="18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7B9C1-780F-0F4D-9309-6A1F191FB4D6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377C-A4BC-8B45-93D2-B9AB6DA5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377C-A4BC-8B45-93D2-B9AB6DA5A1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97155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802718"/>
            <a:ext cx="85725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5" y="486834"/>
            <a:ext cx="2464594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4" y="486834"/>
            <a:ext cx="7250906" cy="77491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279654"/>
            <a:ext cx="9858375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6119287"/>
            <a:ext cx="9858375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434167"/>
            <a:ext cx="48577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434167"/>
            <a:ext cx="48577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86835"/>
            <a:ext cx="985837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2241552"/>
            <a:ext cx="4835425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3340101"/>
            <a:ext cx="483542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9" y="2241552"/>
            <a:ext cx="485923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9" y="3340101"/>
            <a:ext cx="48592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9600"/>
            <a:ext cx="3686473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316568"/>
            <a:ext cx="5786438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743200"/>
            <a:ext cx="3686473" cy="508211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9600"/>
            <a:ext cx="3686473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316568"/>
            <a:ext cx="5786438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743200"/>
            <a:ext cx="3686473" cy="508211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86835"/>
            <a:ext cx="985837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434167"/>
            <a:ext cx="985837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2" y="8475136"/>
            <a:ext cx="25717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1C6E-AEC8-8A44-B5D2-A7EC138C23E8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8475136"/>
            <a:ext cx="385762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8475136"/>
            <a:ext cx="25717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C5AD9EAB-A3CD-FAA4-0854-6DC036FB82DA}"/>
              </a:ext>
            </a:extLst>
          </p:cNvPr>
          <p:cNvGrpSpPr/>
          <p:nvPr/>
        </p:nvGrpSpPr>
        <p:grpSpPr>
          <a:xfrm>
            <a:off x="8303851" y="6423456"/>
            <a:ext cx="914400" cy="914400"/>
            <a:chOff x="6980617" y="4926197"/>
            <a:chExt cx="914400" cy="9144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6C8AE62-7663-47F6-5316-18DBD00B537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1B8DE34-33AE-2596-F7E5-4D609E63300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0379701-0BC3-B14E-A33F-F70EF314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4FD0AC-6A49-A42F-79D9-B330052A2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6193D3-069B-75E7-580A-30E001452E4E}"/>
              </a:ext>
            </a:extLst>
          </p:cNvPr>
          <p:cNvGrpSpPr/>
          <p:nvPr/>
        </p:nvGrpSpPr>
        <p:grpSpPr>
          <a:xfrm>
            <a:off x="6994874" y="6426020"/>
            <a:ext cx="930944" cy="1340882"/>
            <a:chOff x="1184996" y="9220193"/>
            <a:chExt cx="930944" cy="134088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0ABA9C-7678-1FE6-01C4-7AC1BD224FE2}"/>
                </a:ext>
              </a:extLst>
            </p:cNvPr>
            <p:cNvSpPr txBox="1"/>
            <p:nvPr/>
          </p:nvSpPr>
          <p:spPr>
            <a:xfrm>
              <a:off x="1184996" y="10129610"/>
              <a:ext cx="919085" cy="43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Direction 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of travel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AFA846-83EA-0CAD-4F37-FB94EFBB8FE6}"/>
                </a:ext>
              </a:extLst>
            </p:cNvPr>
            <p:cNvGrpSpPr/>
            <p:nvPr/>
          </p:nvGrpSpPr>
          <p:grpSpPr>
            <a:xfrm>
              <a:off x="1201540" y="9220193"/>
              <a:ext cx="914400" cy="914400"/>
              <a:chOff x="1201540" y="9220193"/>
              <a:chExt cx="914400" cy="91440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BA2727-DCBA-2C5E-CB71-B1635AF2AC90}"/>
                  </a:ext>
                </a:extLst>
              </p:cNvPr>
              <p:cNvGrpSpPr/>
              <p:nvPr/>
            </p:nvGrpSpPr>
            <p:grpSpPr>
              <a:xfrm>
                <a:off x="1201540" y="9220193"/>
                <a:ext cx="914400" cy="914400"/>
                <a:chOff x="893379" y="4803228"/>
                <a:chExt cx="914400" cy="9144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8868892-6AD6-DF0A-82C3-44740CFA8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03228"/>
                  <a:ext cx="0" cy="9144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9044D914-7143-0D03-F978-E26D8AFA2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5717628"/>
                  <a:ext cx="9144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AF5A6EA-52C1-6A9E-1BF9-9193E59EA688}"/>
                  </a:ext>
                </a:extLst>
              </p:cNvPr>
              <p:cNvGrpSpPr/>
              <p:nvPr/>
            </p:nvGrpSpPr>
            <p:grpSpPr>
              <a:xfrm>
                <a:off x="1342194" y="9699433"/>
                <a:ext cx="81691" cy="327025"/>
                <a:chOff x="1342194" y="9699433"/>
                <a:chExt cx="81691" cy="32702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C9DAAC3-78A9-8581-A3A0-AB2FC703C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3409" y="9699433"/>
                  <a:ext cx="0" cy="327025"/>
                </a:xfrm>
                <a:prstGeom prst="line">
                  <a:avLst/>
                </a:prstGeom>
                <a:ln w="28575">
                  <a:solidFill>
                    <a:srgbClr val="0EB8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61934BB-1BB3-85F0-6161-850394B0BA7E}"/>
                    </a:ext>
                  </a:extLst>
                </p:cNvPr>
                <p:cNvSpPr/>
                <p:nvPr/>
              </p:nvSpPr>
              <p:spPr>
                <a:xfrm>
                  <a:off x="1342194" y="9824085"/>
                  <a:ext cx="81691" cy="89983"/>
                </a:xfrm>
                <a:prstGeom prst="ellipse">
                  <a:avLst/>
                </a:prstGeom>
                <a:solidFill>
                  <a:srgbClr val="0EB8C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endParaRPr lang="en-US" dirty="0">
                    <a:latin typeface="+mj-lt"/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7467142-FAFF-185E-3B37-040696515998}"/>
                  </a:ext>
                </a:extLst>
              </p:cNvPr>
              <p:cNvGrpSpPr/>
              <p:nvPr/>
            </p:nvGrpSpPr>
            <p:grpSpPr>
              <a:xfrm>
                <a:off x="1855961" y="9286539"/>
                <a:ext cx="81691" cy="297064"/>
                <a:chOff x="1855961" y="9286539"/>
                <a:chExt cx="81691" cy="297064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F1263EEB-A940-EB8C-62DF-AD5893F05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390" y="9286539"/>
                  <a:ext cx="0" cy="297064"/>
                </a:xfrm>
                <a:prstGeom prst="line">
                  <a:avLst/>
                </a:prstGeom>
                <a:ln w="28575">
                  <a:solidFill>
                    <a:srgbClr val="80AF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1F9C46EC-5F96-CBF5-0939-651F8ED3086E}"/>
                    </a:ext>
                  </a:extLst>
                </p:cNvPr>
                <p:cNvSpPr/>
                <p:nvPr/>
              </p:nvSpPr>
              <p:spPr>
                <a:xfrm>
                  <a:off x="1855961" y="9397479"/>
                  <a:ext cx="81691" cy="89983"/>
                </a:xfrm>
                <a:prstGeom prst="ellipse">
                  <a:avLst/>
                </a:prstGeom>
                <a:solidFill>
                  <a:srgbClr val="80AF6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endParaRPr lang="en-US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C5C584-FB19-A901-35A8-D7562DCD340D}"/>
              </a:ext>
            </a:extLst>
          </p:cNvPr>
          <p:cNvGrpSpPr>
            <a:grpSpLocks noChangeAspect="1"/>
          </p:cNvGrpSpPr>
          <p:nvPr/>
        </p:nvGrpSpPr>
        <p:grpSpPr>
          <a:xfrm>
            <a:off x="10129276" y="4632326"/>
            <a:ext cx="977978" cy="946253"/>
            <a:chOff x="9731984" y="4693725"/>
            <a:chExt cx="764063" cy="7392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A62F94-E51D-7E99-5324-52406E2CD226}"/>
                </a:ext>
              </a:extLst>
            </p:cNvPr>
            <p:cNvGrpSpPr/>
            <p:nvPr/>
          </p:nvGrpSpPr>
          <p:grpSpPr>
            <a:xfrm>
              <a:off x="9731984" y="5044379"/>
              <a:ext cx="764063" cy="388622"/>
              <a:chOff x="9611334" y="5974448"/>
              <a:chExt cx="764063" cy="388622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34B649-F5E4-A609-F0ED-7E963F8EA60A}"/>
                  </a:ext>
                </a:extLst>
              </p:cNvPr>
              <p:cNvSpPr/>
              <p:nvPr/>
            </p:nvSpPr>
            <p:spPr>
              <a:xfrm>
                <a:off x="9682791" y="5974448"/>
                <a:ext cx="630314" cy="328521"/>
              </a:xfrm>
              <a:custGeom>
                <a:avLst/>
                <a:gdLst>
                  <a:gd name="connsiteX0" fmla="*/ 0 w 630314"/>
                  <a:gd name="connsiteY0" fmla="*/ 204195 h 230876"/>
                  <a:gd name="connsiteX1" fmla="*/ 239697 w 630314"/>
                  <a:gd name="connsiteY1" fmla="*/ 204195 h 230876"/>
                  <a:gd name="connsiteX2" fmla="*/ 337351 w 630314"/>
                  <a:gd name="connsiteY2" fmla="*/ 9 h 230876"/>
                  <a:gd name="connsiteX3" fmla="*/ 461639 w 630314"/>
                  <a:gd name="connsiteY3" fmla="*/ 213073 h 230876"/>
                  <a:gd name="connsiteX4" fmla="*/ 630314 w 630314"/>
                  <a:gd name="connsiteY4" fmla="*/ 204195 h 23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314" h="230876">
                    <a:moveTo>
                      <a:pt x="0" y="204195"/>
                    </a:moveTo>
                    <a:cubicBezTo>
                      <a:pt x="91736" y="221210"/>
                      <a:pt x="183472" y="238226"/>
                      <a:pt x="239697" y="204195"/>
                    </a:cubicBezTo>
                    <a:cubicBezTo>
                      <a:pt x="295922" y="170164"/>
                      <a:pt x="300361" y="-1471"/>
                      <a:pt x="337351" y="9"/>
                    </a:cubicBezTo>
                    <a:cubicBezTo>
                      <a:pt x="374341" y="1489"/>
                      <a:pt x="412812" y="179042"/>
                      <a:pt x="461639" y="213073"/>
                    </a:cubicBezTo>
                    <a:cubicBezTo>
                      <a:pt x="510466" y="247104"/>
                      <a:pt x="570390" y="225649"/>
                      <a:pt x="630314" y="204195"/>
                    </a:cubicBezTo>
                  </a:path>
                </a:pathLst>
              </a:custGeom>
              <a:noFill/>
              <a:ln w="28575">
                <a:solidFill>
                  <a:srgbClr val="80AF6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0D1454-39CA-64BB-7BE7-0E5FDA5F0350}"/>
                  </a:ext>
                </a:extLst>
              </p:cNvPr>
              <p:cNvSpPr/>
              <p:nvPr/>
            </p:nvSpPr>
            <p:spPr>
              <a:xfrm>
                <a:off x="10188072" y="6187483"/>
                <a:ext cx="187325" cy="17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B64A37-3F3D-AD53-89A6-F0EE2E69DBC0}"/>
                  </a:ext>
                </a:extLst>
              </p:cNvPr>
              <p:cNvSpPr/>
              <p:nvPr/>
            </p:nvSpPr>
            <p:spPr>
              <a:xfrm>
                <a:off x="9611334" y="6187481"/>
                <a:ext cx="242907" cy="17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85FAFEE-27BC-D0B3-47FB-8B2C77E38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3581" y="6292637"/>
                <a:ext cx="214317" cy="0"/>
              </a:xfrm>
              <a:prstGeom prst="line">
                <a:avLst/>
              </a:prstGeom>
              <a:ln w="28575">
                <a:solidFill>
                  <a:srgbClr val="80AF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CD99063-BD23-304B-6FF6-FC7304EB0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9941" y="6302272"/>
                <a:ext cx="136616" cy="0"/>
              </a:xfrm>
              <a:prstGeom prst="line">
                <a:avLst/>
              </a:prstGeom>
              <a:ln w="28575">
                <a:solidFill>
                  <a:srgbClr val="80AF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01FF91E-30EA-9847-A1FD-1C5C60A585E4}"/>
                </a:ext>
              </a:extLst>
            </p:cNvPr>
            <p:cNvGrpSpPr/>
            <p:nvPr/>
          </p:nvGrpSpPr>
          <p:grpSpPr>
            <a:xfrm>
              <a:off x="9747442" y="4693725"/>
              <a:ext cx="714391" cy="714390"/>
              <a:chOff x="1134029" y="7226656"/>
              <a:chExt cx="714391" cy="714390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E7297053-67DB-642D-7D5A-E213928BEC56}"/>
                  </a:ext>
                </a:extLst>
              </p:cNvPr>
              <p:cNvGrpSpPr/>
              <p:nvPr/>
            </p:nvGrpSpPr>
            <p:grpSpPr>
              <a:xfrm>
                <a:off x="1134029" y="7226656"/>
                <a:ext cx="714391" cy="714390"/>
                <a:chOff x="893377" y="4803228"/>
                <a:chExt cx="714391" cy="714390"/>
              </a:xfrm>
            </p:grpSpPr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49EE4C61-B562-0667-1688-4F2F9C82A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03228"/>
                  <a:ext cx="0" cy="71439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4A78F4EA-0772-181C-5527-D64F66ED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7" y="5517618"/>
                  <a:ext cx="714391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92E64C4F-2FC6-C7B6-3743-139E414873E1}"/>
                  </a:ext>
                </a:extLst>
              </p:cNvPr>
              <p:cNvSpPr/>
              <p:nvPr/>
            </p:nvSpPr>
            <p:spPr>
              <a:xfrm>
                <a:off x="1198289" y="7271136"/>
                <a:ext cx="541538" cy="497155"/>
              </a:xfrm>
              <a:custGeom>
                <a:avLst/>
                <a:gdLst>
                  <a:gd name="connsiteX0" fmla="*/ 0 w 541538"/>
                  <a:gd name="connsiteY0" fmla="*/ 0 h 497155"/>
                  <a:gd name="connsiteX1" fmla="*/ 275208 w 541538"/>
                  <a:gd name="connsiteY1" fmla="*/ 497149 h 497155"/>
                  <a:gd name="connsiteX2" fmla="*/ 541538 w 541538"/>
                  <a:gd name="connsiteY2" fmla="*/ 8878 h 4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538" h="497155">
                    <a:moveTo>
                      <a:pt x="0" y="0"/>
                    </a:moveTo>
                    <a:cubicBezTo>
                      <a:pt x="92476" y="247834"/>
                      <a:pt x="184952" y="495669"/>
                      <a:pt x="275208" y="497149"/>
                    </a:cubicBezTo>
                    <a:cubicBezTo>
                      <a:pt x="365464" y="498629"/>
                      <a:pt x="453501" y="253753"/>
                      <a:pt x="541538" y="8878"/>
                    </a:cubicBezTo>
                  </a:path>
                </a:pathLst>
              </a:custGeom>
              <a:noFill/>
              <a:ln w="28575">
                <a:solidFill>
                  <a:srgbClr val="0EB8C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075C8-9DFC-949A-6450-AD5F3FFF4E62}"/>
              </a:ext>
            </a:extLst>
          </p:cNvPr>
          <p:cNvGrpSpPr/>
          <p:nvPr/>
        </p:nvGrpSpPr>
        <p:grpSpPr>
          <a:xfrm>
            <a:off x="8311999" y="4685710"/>
            <a:ext cx="914400" cy="914400"/>
            <a:chOff x="6980617" y="4926197"/>
            <a:chExt cx="914400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7C87F9-95E5-E4BF-26A0-12C512C20E9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C2E6B22-D63C-DB9A-0BD5-3D21ED451B24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A43124DC-3925-4DBE-37FC-F5DFA2DD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FAD53DE-C696-7326-498A-65C83BF89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59F7011-C7DD-53BF-C3A2-D4F0BA61BF4D}"/>
              </a:ext>
            </a:extLst>
          </p:cNvPr>
          <p:cNvGrpSpPr/>
          <p:nvPr/>
        </p:nvGrpSpPr>
        <p:grpSpPr>
          <a:xfrm>
            <a:off x="6977442" y="4657135"/>
            <a:ext cx="914400" cy="914400"/>
            <a:chOff x="6980617" y="4926197"/>
            <a:chExt cx="914400" cy="914400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7C7D744-02CE-1B56-4897-895DDCA200EF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ACCD5A2-C130-C556-DD95-24FE4505742F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" name="Graphic 408">
              <a:extLst>
                <a:ext uri="{FF2B5EF4-FFF2-40B4-BE49-F238E27FC236}">
                  <a16:creationId xmlns:a16="http://schemas.microsoft.com/office/drawing/2014/main" id="{B6937401-2B28-D737-C6B2-2675D1BA5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E13B7E2-846F-3F8F-6F2D-9C8DF8D37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247CAA72-1EE7-0D63-AFC0-22A01C2A56DE}"/>
              </a:ext>
            </a:extLst>
          </p:cNvPr>
          <p:cNvSpPr txBox="1"/>
          <p:nvPr/>
        </p:nvSpPr>
        <p:spPr>
          <a:xfrm rot="16200000">
            <a:off x="5755214" y="4830355"/>
            <a:ext cx="1568058" cy="598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Minimum distance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traveled from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summer habitat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E23ECE-5159-819A-4472-6A427C4E01B3}"/>
              </a:ext>
            </a:extLst>
          </p:cNvPr>
          <p:cNvSpPr txBox="1"/>
          <p:nvPr/>
        </p:nvSpPr>
        <p:spPr>
          <a:xfrm rot="16200000">
            <a:off x="5787366" y="6672634"/>
            <a:ext cx="1577483" cy="598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Probability of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Sampling at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wind energy facility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BA32D4-8C72-E335-EF6C-45FC64C88D7F}"/>
              </a:ext>
            </a:extLst>
          </p:cNvPr>
          <p:cNvSpPr txBox="1"/>
          <p:nvPr/>
        </p:nvSpPr>
        <p:spPr>
          <a:xfrm>
            <a:off x="6974813" y="5588760"/>
            <a:ext cx="920750" cy="43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Summer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latitude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B2A12E2-AA3A-31C3-68A6-5A0530657C77}"/>
              </a:ext>
            </a:extLst>
          </p:cNvPr>
          <p:cNvSpPr txBox="1"/>
          <p:nvPr/>
        </p:nvSpPr>
        <p:spPr>
          <a:xfrm>
            <a:off x="8303851" y="5617379"/>
            <a:ext cx="937095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Sampling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latitude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97361B-7EF3-DDDD-DDF4-14EBE2BD4F8D}"/>
              </a:ext>
            </a:extLst>
          </p:cNvPr>
          <p:cNvSpPr txBox="1"/>
          <p:nvPr/>
        </p:nvSpPr>
        <p:spPr>
          <a:xfrm rot="16200000">
            <a:off x="8965785" y="4907582"/>
            <a:ext cx="1720471" cy="43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Direction of travel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from summer habitat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B3C885-D2E1-DE41-05E0-3805BDEDBAEB}"/>
              </a:ext>
            </a:extLst>
          </p:cNvPr>
          <p:cNvSpPr/>
          <p:nvPr/>
        </p:nvSpPr>
        <p:spPr>
          <a:xfrm>
            <a:off x="916280" y="1390540"/>
            <a:ext cx="4898766" cy="800094"/>
          </a:xfrm>
          <a:prstGeom prst="rect">
            <a:avLst/>
          </a:prstGeom>
          <a:solidFill>
            <a:srgbClr val="D00000">
              <a:alpha val="745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914C9DB-BBA0-B469-DAE5-E7CB557605AC}"/>
              </a:ext>
            </a:extLst>
          </p:cNvPr>
          <p:cNvGrpSpPr/>
          <p:nvPr/>
        </p:nvGrpSpPr>
        <p:grpSpPr>
          <a:xfrm>
            <a:off x="2572035" y="1019032"/>
            <a:ext cx="556164" cy="2144034"/>
            <a:chOff x="2067825" y="718820"/>
            <a:chExt cx="556164" cy="2144034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BA8F230-FD22-197C-C800-8EEBBBAEF9D5}"/>
                </a:ext>
              </a:extLst>
            </p:cNvPr>
            <p:cNvCxnSpPr>
              <a:cxnSpLocks/>
              <a:stCxn id="65" idx="4"/>
              <a:endCxn id="77" idx="0"/>
            </p:cNvCxnSpPr>
            <p:nvPr/>
          </p:nvCxnSpPr>
          <p:spPr>
            <a:xfrm flipH="1">
              <a:off x="2344817" y="1526684"/>
              <a:ext cx="2180" cy="68967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69FE095-43B1-BFB6-7FE3-F0BCD3839F5C}"/>
                </a:ext>
              </a:extLst>
            </p:cNvPr>
            <p:cNvCxnSpPr>
              <a:cxnSpLocks/>
              <a:stCxn id="66" idx="4"/>
              <a:endCxn id="78" idx="0"/>
            </p:cNvCxnSpPr>
            <p:nvPr/>
          </p:nvCxnSpPr>
          <p:spPr>
            <a:xfrm flipH="1">
              <a:off x="2562373" y="2215676"/>
              <a:ext cx="2180" cy="528306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67328FB-A706-70BD-97A2-72F3D69A1817}"/>
                </a:ext>
              </a:extLst>
            </p:cNvPr>
            <p:cNvCxnSpPr>
              <a:cxnSpLocks/>
              <a:stCxn id="64" idx="4"/>
              <a:endCxn id="76" idx="0"/>
            </p:cNvCxnSpPr>
            <p:nvPr/>
          </p:nvCxnSpPr>
          <p:spPr>
            <a:xfrm flipH="1">
              <a:off x="2127261" y="837692"/>
              <a:ext cx="2180" cy="111229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35B280-D81D-A0C4-287C-EC8B1045FE6B}"/>
                </a:ext>
              </a:extLst>
            </p:cNvPr>
            <p:cNvSpPr/>
            <p:nvPr/>
          </p:nvSpPr>
          <p:spPr>
            <a:xfrm>
              <a:off x="2070005" y="718820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AA6239-95B8-F45C-8305-4035856E6AEB}"/>
                </a:ext>
              </a:extLst>
            </p:cNvPr>
            <p:cNvSpPr/>
            <p:nvPr/>
          </p:nvSpPr>
          <p:spPr>
            <a:xfrm>
              <a:off x="2287561" y="140781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60D6D9D-062B-1749-1683-8C508A15AE3D}"/>
                </a:ext>
              </a:extLst>
            </p:cNvPr>
            <p:cNvSpPr/>
            <p:nvPr/>
          </p:nvSpPr>
          <p:spPr>
            <a:xfrm>
              <a:off x="2505117" y="2096804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DC9B4DE-D66A-1D28-77AC-9CA75FF926D3}"/>
                </a:ext>
              </a:extLst>
            </p:cNvPr>
            <p:cNvSpPr/>
            <p:nvPr/>
          </p:nvSpPr>
          <p:spPr>
            <a:xfrm>
              <a:off x="2067825" y="194998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31CFD2-F1E2-7E2A-8869-C944305B7C50}"/>
                </a:ext>
              </a:extLst>
            </p:cNvPr>
            <p:cNvSpPr/>
            <p:nvPr/>
          </p:nvSpPr>
          <p:spPr>
            <a:xfrm>
              <a:off x="2285381" y="2216354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E3675A-ABC5-FF02-9D2A-8B070A9F6C44}"/>
                </a:ext>
              </a:extLst>
            </p:cNvPr>
            <p:cNvSpPr/>
            <p:nvPr/>
          </p:nvSpPr>
          <p:spPr>
            <a:xfrm>
              <a:off x="2502937" y="274398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4E1B81-5D56-5A36-A92B-4D5D50F906DF}"/>
              </a:ext>
            </a:extLst>
          </p:cNvPr>
          <p:cNvGrpSpPr/>
          <p:nvPr/>
        </p:nvGrpSpPr>
        <p:grpSpPr>
          <a:xfrm>
            <a:off x="911232" y="914994"/>
            <a:ext cx="4678744" cy="2322576"/>
            <a:chOff x="514350" y="685800"/>
            <a:chExt cx="4318000" cy="23241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0AD7CE-DEF4-6F04-5079-C04DE7874EA9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6858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36A5BE-874C-6B88-788D-2AE5D6DD311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30099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3AA42E-0E84-0B69-4E2F-324CC5A27C27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242887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F4ABC-AA13-3F66-93EC-1B0B319F67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84785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28AD49-2058-A439-749C-109E80D347A0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26682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DA6F9A-897C-9E2F-6000-2281FDC444F6}"/>
              </a:ext>
            </a:extLst>
          </p:cNvPr>
          <p:cNvGrpSpPr/>
          <p:nvPr/>
        </p:nvGrpSpPr>
        <p:grpSpPr>
          <a:xfrm>
            <a:off x="1156863" y="3272989"/>
            <a:ext cx="4391371" cy="307777"/>
            <a:chOff x="494767" y="3780393"/>
            <a:chExt cx="439137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2F49A-7C37-8916-7632-FA5C88BBB1C0}"/>
                </a:ext>
              </a:extLst>
            </p:cNvPr>
            <p:cNvSpPr txBox="1"/>
            <p:nvPr/>
          </p:nvSpPr>
          <p:spPr>
            <a:xfrm>
              <a:off x="4241410" y="378039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0167AD-EB64-0B38-3849-FCD414EDC772}"/>
                </a:ext>
              </a:extLst>
            </p:cNvPr>
            <p:cNvSpPr txBox="1"/>
            <p:nvPr/>
          </p:nvSpPr>
          <p:spPr>
            <a:xfrm>
              <a:off x="494767" y="3780393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Summer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E2E0E0-DDCB-C8E1-B7D0-6D3B61307084}"/>
                </a:ext>
              </a:extLst>
            </p:cNvPr>
            <p:cNvSpPr txBox="1"/>
            <p:nvPr/>
          </p:nvSpPr>
          <p:spPr>
            <a:xfrm>
              <a:off x="1787058" y="3780393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Autumn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CA6BB-2829-6F43-CC3B-B1B18FE39959}"/>
                </a:ext>
              </a:extLst>
            </p:cNvPr>
            <p:cNvSpPr txBox="1"/>
            <p:nvPr/>
          </p:nvSpPr>
          <p:spPr>
            <a:xfrm>
              <a:off x="3056907" y="3780393"/>
              <a:ext cx="690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Winter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0FB46D-4A3E-AB86-ED96-527936FAF514}"/>
              </a:ext>
            </a:extLst>
          </p:cNvPr>
          <p:cNvSpPr txBox="1"/>
          <p:nvPr/>
        </p:nvSpPr>
        <p:spPr>
          <a:xfrm rot="16200000">
            <a:off x="46331" y="206502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Latitude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→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645C3-208B-AED6-C418-18730B522D9B}"/>
              </a:ext>
            </a:extLst>
          </p:cNvPr>
          <p:cNvSpPr txBox="1"/>
          <p:nvPr/>
        </p:nvSpPr>
        <p:spPr>
          <a:xfrm>
            <a:off x="839646" y="2051991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A8180"/>
                </a:solidFill>
              </a:rPr>
              <a:t>High risk area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29116-736F-9B0D-9431-67B463667298}"/>
              </a:ext>
            </a:extLst>
          </p:cNvPr>
          <p:cNvSpPr txBox="1"/>
          <p:nvPr/>
        </p:nvSpPr>
        <p:spPr>
          <a:xfrm>
            <a:off x="2162531" y="3548288"/>
            <a:ext cx="365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Movement distance, direction from summer location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 be inferred from sampling at any time</a:t>
            </a:r>
          </a:p>
        </p:txBody>
      </p:sp>
      <p:pic>
        <p:nvPicPr>
          <p:cNvPr id="20" name="Graphic 19" descr="Wind Turbines with solid fill">
            <a:extLst>
              <a:ext uri="{FF2B5EF4-FFF2-40B4-BE49-F238E27FC236}">
                <a16:creationId xmlns:a16="http://schemas.microsoft.com/office/drawing/2014/main" id="{30146D25-5F56-2677-D402-4349C7415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234" y="1837526"/>
            <a:ext cx="210927" cy="2109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C0617A0-D41C-A77E-9DEE-78F4FAE08B28}"/>
              </a:ext>
            </a:extLst>
          </p:cNvPr>
          <p:cNvGrpSpPr/>
          <p:nvPr/>
        </p:nvGrpSpPr>
        <p:grpSpPr>
          <a:xfrm>
            <a:off x="1276418" y="1019032"/>
            <a:ext cx="553984" cy="1496856"/>
            <a:chOff x="906374" y="1364015"/>
            <a:chExt cx="553984" cy="14968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05C9D9-D12B-D34C-811F-6773A3D2E93E}"/>
                </a:ext>
              </a:extLst>
            </p:cNvPr>
            <p:cNvSpPr/>
            <p:nvPr/>
          </p:nvSpPr>
          <p:spPr>
            <a:xfrm>
              <a:off x="906374" y="1364015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1E360D9-9D62-F674-8BE0-07CF36732791}"/>
                </a:ext>
              </a:extLst>
            </p:cNvPr>
            <p:cNvSpPr/>
            <p:nvPr/>
          </p:nvSpPr>
          <p:spPr>
            <a:xfrm>
              <a:off x="1123930" y="2053007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0853D3-EFC3-7675-7734-C68663A040F5}"/>
                </a:ext>
              </a:extLst>
            </p:cNvPr>
            <p:cNvSpPr/>
            <p:nvPr/>
          </p:nvSpPr>
          <p:spPr>
            <a:xfrm>
              <a:off x="1341486" y="2741999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261E2C1-C720-9732-C937-97436904EEA5}"/>
              </a:ext>
            </a:extLst>
          </p:cNvPr>
          <p:cNvSpPr txBox="1"/>
          <p:nvPr/>
        </p:nvSpPr>
        <p:spPr>
          <a:xfrm>
            <a:off x="701998" y="3563786"/>
            <a:ext cx="1671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Endogenous marker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incorporated into tissue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F571E49-1F7B-FE30-AFCF-50AFDA6B0C80}"/>
              </a:ext>
            </a:extLst>
          </p:cNvPr>
          <p:cNvGrpSpPr/>
          <p:nvPr/>
        </p:nvGrpSpPr>
        <p:grpSpPr>
          <a:xfrm>
            <a:off x="3834180" y="1019032"/>
            <a:ext cx="556164" cy="2144034"/>
            <a:chOff x="3817696" y="1322135"/>
            <a:chExt cx="556164" cy="214403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6BB4E8E-9258-7359-1818-3A4483BFEB26}"/>
                </a:ext>
              </a:extLst>
            </p:cNvPr>
            <p:cNvGrpSpPr/>
            <p:nvPr/>
          </p:nvGrpSpPr>
          <p:grpSpPr>
            <a:xfrm>
              <a:off x="3819876" y="1322135"/>
              <a:ext cx="553984" cy="1496856"/>
              <a:chOff x="906374" y="1364015"/>
              <a:chExt cx="553984" cy="1496856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C8D87F0-B0B8-B3DC-5AF1-98CE0BC4A30D}"/>
                  </a:ext>
                </a:extLst>
              </p:cNvPr>
              <p:cNvSpPr/>
              <p:nvPr/>
            </p:nvSpPr>
            <p:spPr>
              <a:xfrm>
                <a:off x="906374" y="1364015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16D551-926B-9E98-9604-06650FD298B6}"/>
                  </a:ext>
                </a:extLst>
              </p:cNvPr>
              <p:cNvSpPr/>
              <p:nvPr/>
            </p:nvSpPr>
            <p:spPr>
              <a:xfrm>
                <a:off x="1123930" y="2053007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B3ED667-48F3-15AC-6909-3F0248061401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3392463-C68F-8F13-CD62-02BEAB8E9257}"/>
                </a:ext>
              </a:extLst>
            </p:cNvPr>
            <p:cNvGrpSpPr/>
            <p:nvPr/>
          </p:nvGrpSpPr>
          <p:grpSpPr>
            <a:xfrm>
              <a:off x="3817696" y="2553297"/>
              <a:ext cx="553984" cy="912872"/>
              <a:chOff x="906374" y="1947999"/>
              <a:chExt cx="553984" cy="912872"/>
            </a:xfrm>
            <a:no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0E5F65B-B143-B15C-7367-F3DC3BCD4C4D}"/>
                  </a:ext>
                </a:extLst>
              </p:cNvPr>
              <p:cNvSpPr/>
              <p:nvPr/>
            </p:nvSpPr>
            <p:spPr>
              <a:xfrm>
                <a:off x="906374" y="1947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A65D97D-A079-E7FB-7D59-E178453834DF}"/>
                  </a:ext>
                </a:extLst>
              </p:cNvPr>
              <p:cNvSpPr/>
              <p:nvPr/>
            </p:nvSpPr>
            <p:spPr>
              <a:xfrm>
                <a:off x="1123930" y="2214371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47E95FD-1677-4372-6147-DB770E0FEBE0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8693539-A4A9-8CA4-1CC1-C4C86B49FDC6}"/>
              </a:ext>
            </a:extLst>
          </p:cNvPr>
          <p:cNvGrpSpPr/>
          <p:nvPr/>
        </p:nvGrpSpPr>
        <p:grpSpPr>
          <a:xfrm>
            <a:off x="4974787" y="1019032"/>
            <a:ext cx="556164" cy="2144034"/>
            <a:chOff x="4470577" y="718820"/>
            <a:chExt cx="556164" cy="2144034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606C838-5426-A0F8-EFD9-DCD9F2D7589C}"/>
                </a:ext>
              </a:extLst>
            </p:cNvPr>
            <p:cNvCxnSpPr>
              <a:cxnSpLocks/>
              <a:stCxn id="96" idx="0"/>
              <a:endCxn id="99" idx="4"/>
            </p:cNvCxnSpPr>
            <p:nvPr/>
          </p:nvCxnSpPr>
          <p:spPr>
            <a:xfrm flipV="1">
              <a:off x="4530013" y="837692"/>
              <a:ext cx="2180" cy="111229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766D037-88FE-97A3-D64B-C6547D13D1FA}"/>
                </a:ext>
              </a:extLst>
            </p:cNvPr>
            <p:cNvCxnSpPr>
              <a:cxnSpLocks/>
              <a:stCxn id="97" idx="0"/>
              <a:endCxn id="100" idx="4"/>
            </p:cNvCxnSpPr>
            <p:nvPr/>
          </p:nvCxnSpPr>
          <p:spPr>
            <a:xfrm flipV="1">
              <a:off x="4747569" y="1526684"/>
              <a:ext cx="2180" cy="68967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E971EC8-F010-855A-B240-59B183A23A53}"/>
                </a:ext>
              </a:extLst>
            </p:cNvPr>
            <p:cNvCxnSpPr>
              <a:cxnSpLocks/>
              <a:stCxn id="98" idx="0"/>
              <a:endCxn id="101" idx="4"/>
            </p:cNvCxnSpPr>
            <p:nvPr/>
          </p:nvCxnSpPr>
          <p:spPr>
            <a:xfrm flipV="1">
              <a:off x="4965125" y="2215676"/>
              <a:ext cx="2180" cy="528306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28D1825-3A2B-DC14-EE72-DF829ED9E851}"/>
                </a:ext>
              </a:extLst>
            </p:cNvPr>
            <p:cNvSpPr/>
            <p:nvPr/>
          </p:nvSpPr>
          <p:spPr>
            <a:xfrm>
              <a:off x="4472757" y="718820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A755F52-5441-E2FA-363C-CD75D835A653}"/>
                </a:ext>
              </a:extLst>
            </p:cNvPr>
            <p:cNvSpPr/>
            <p:nvPr/>
          </p:nvSpPr>
          <p:spPr>
            <a:xfrm>
              <a:off x="4690313" y="140781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7CDEB16-49D0-0574-54E9-3A2E0BF52A8D}"/>
                </a:ext>
              </a:extLst>
            </p:cNvPr>
            <p:cNvSpPr/>
            <p:nvPr/>
          </p:nvSpPr>
          <p:spPr>
            <a:xfrm>
              <a:off x="4907869" y="2096804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3B705CC-DBB8-D295-132E-D75D9CD7C5E0}"/>
                </a:ext>
              </a:extLst>
            </p:cNvPr>
            <p:cNvSpPr/>
            <p:nvPr/>
          </p:nvSpPr>
          <p:spPr>
            <a:xfrm>
              <a:off x="4470577" y="1949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27AC86-5419-ABD8-D5B7-9D183E06FD3E}"/>
                </a:ext>
              </a:extLst>
            </p:cNvPr>
            <p:cNvSpPr/>
            <p:nvPr/>
          </p:nvSpPr>
          <p:spPr>
            <a:xfrm>
              <a:off x="4688133" y="2216354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33E7ABD-7421-45DD-6E29-18311F09B946}"/>
                </a:ext>
              </a:extLst>
            </p:cNvPr>
            <p:cNvSpPr/>
            <p:nvPr/>
          </p:nvSpPr>
          <p:spPr>
            <a:xfrm>
              <a:off x="4905689" y="2743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90998C5-460B-C06A-1A68-B75772F4B9BE}"/>
              </a:ext>
            </a:extLst>
          </p:cNvPr>
          <p:cNvSpPr/>
          <p:nvPr/>
        </p:nvSpPr>
        <p:spPr>
          <a:xfrm>
            <a:off x="6377839" y="1362709"/>
            <a:ext cx="4898766" cy="800094"/>
          </a:xfrm>
          <a:prstGeom prst="rect">
            <a:avLst/>
          </a:prstGeom>
          <a:solidFill>
            <a:srgbClr val="D00000">
              <a:alpha val="745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19E282-D644-F473-4143-21C13D60B797}"/>
              </a:ext>
            </a:extLst>
          </p:cNvPr>
          <p:cNvGrpSpPr/>
          <p:nvPr/>
        </p:nvGrpSpPr>
        <p:grpSpPr>
          <a:xfrm>
            <a:off x="6372791" y="887163"/>
            <a:ext cx="4678744" cy="2322576"/>
            <a:chOff x="514350" y="685800"/>
            <a:chExt cx="4318000" cy="23241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96BA580-526A-740C-DB07-E17F957D71B2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6858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5E7A1F0-7DF4-AA56-54EE-8F1D7BE83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30099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470D03D-E653-EBC4-F418-CCD0893985C6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242887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38956F-E144-8E35-ADE5-B4FBCE91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84785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F2BEC9C-B143-222E-2A8E-ED77D1A7EEC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26682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A0952F7-80A1-CEFC-4D46-A6CEB378DBAC}"/>
              </a:ext>
            </a:extLst>
          </p:cNvPr>
          <p:cNvGrpSpPr/>
          <p:nvPr/>
        </p:nvGrpSpPr>
        <p:grpSpPr>
          <a:xfrm>
            <a:off x="6618422" y="3245158"/>
            <a:ext cx="4391371" cy="307777"/>
            <a:chOff x="494767" y="3780393"/>
            <a:chExt cx="4391371" cy="30777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E0D3E56-9DD9-C9AC-1D32-1DF9D8BF987F}"/>
                </a:ext>
              </a:extLst>
            </p:cNvPr>
            <p:cNvSpPr txBox="1"/>
            <p:nvPr/>
          </p:nvSpPr>
          <p:spPr>
            <a:xfrm>
              <a:off x="4241410" y="378039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0C19B0F-1008-E02D-94AB-3C6EE01C812E}"/>
                </a:ext>
              </a:extLst>
            </p:cNvPr>
            <p:cNvSpPr txBox="1"/>
            <p:nvPr/>
          </p:nvSpPr>
          <p:spPr>
            <a:xfrm>
              <a:off x="494767" y="3780393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Summer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2B90EB-4725-7ABC-3457-1CE074C7D3B5}"/>
                </a:ext>
              </a:extLst>
            </p:cNvPr>
            <p:cNvSpPr txBox="1"/>
            <p:nvPr/>
          </p:nvSpPr>
          <p:spPr>
            <a:xfrm>
              <a:off x="1787058" y="3780393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Autumn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2358D87-8749-4229-376D-8C12461799F0}"/>
                </a:ext>
              </a:extLst>
            </p:cNvPr>
            <p:cNvSpPr txBox="1"/>
            <p:nvPr/>
          </p:nvSpPr>
          <p:spPr>
            <a:xfrm>
              <a:off x="3056907" y="3780393"/>
              <a:ext cx="690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Winter</a:t>
              </a:r>
            </a:p>
          </p:txBody>
        </p:sp>
      </p:grpSp>
      <p:pic>
        <p:nvPicPr>
          <p:cNvPr id="175" name="Graphic 174" descr="Wind Turbines with solid fill">
            <a:extLst>
              <a:ext uri="{FF2B5EF4-FFF2-40B4-BE49-F238E27FC236}">
                <a16:creationId xmlns:a16="http://schemas.microsoft.com/office/drawing/2014/main" id="{7B8D42E1-9C31-816B-E870-FEF20ABC7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2793" y="1809695"/>
            <a:ext cx="210927" cy="210927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4635AC1-3590-F482-32BD-F8159B10B328}"/>
              </a:ext>
            </a:extLst>
          </p:cNvPr>
          <p:cNvGrpSpPr/>
          <p:nvPr/>
        </p:nvGrpSpPr>
        <p:grpSpPr>
          <a:xfrm>
            <a:off x="6737977" y="991201"/>
            <a:ext cx="553984" cy="1496856"/>
            <a:chOff x="906374" y="1364015"/>
            <a:chExt cx="553984" cy="14968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64598AF-6AB1-35BC-9068-E47B91BC9AEB}"/>
                </a:ext>
              </a:extLst>
            </p:cNvPr>
            <p:cNvSpPr/>
            <p:nvPr/>
          </p:nvSpPr>
          <p:spPr>
            <a:xfrm>
              <a:off x="906374" y="1364015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030B04C-730C-52DF-8097-B955469A3ABA}"/>
                </a:ext>
              </a:extLst>
            </p:cNvPr>
            <p:cNvSpPr/>
            <p:nvPr/>
          </p:nvSpPr>
          <p:spPr>
            <a:xfrm>
              <a:off x="1123930" y="2053007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7EC832A-EF80-044A-28DD-44C610157A5E}"/>
                </a:ext>
              </a:extLst>
            </p:cNvPr>
            <p:cNvSpPr/>
            <p:nvPr/>
          </p:nvSpPr>
          <p:spPr>
            <a:xfrm>
              <a:off x="1341486" y="2741999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63E4223-6F8B-BD54-0EE2-6AA9F331DE19}"/>
              </a:ext>
            </a:extLst>
          </p:cNvPr>
          <p:cNvGrpSpPr/>
          <p:nvPr/>
        </p:nvGrpSpPr>
        <p:grpSpPr>
          <a:xfrm>
            <a:off x="9311505" y="991201"/>
            <a:ext cx="556164" cy="2144034"/>
            <a:chOff x="3817696" y="1322135"/>
            <a:chExt cx="556164" cy="2144034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C178F79-256A-D40D-F213-629760059885}"/>
                </a:ext>
              </a:extLst>
            </p:cNvPr>
            <p:cNvGrpSpPr/>
            <p:nvPr/>
          </p:nvGrpSpPr>
          <p:grpSpPr>
            <a:xfrm>
              <a:off x="3819876" y="1322135"/>
              <a:ext cx="553984" cy="1496856"/>
              <a:chOff x="906374" y="1364015"/>
              <a:chExt cx="553984" cy="1496856"/>
            </a:xfrm>
            <a:noFill/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F3850F4-29ED-32C1-9DA0-26C5610E6731}"/>
                  </a:ext>
                </a:extLst>
              </p:cNvPr>
              <p:cNvSpPr/>
              <p:nvPr/>
            </p:nvSpPr>
            <p:spPr>
              <a:xfrm>
                <a:off x="906374" y="1364015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BD43B7D4-B3EC-B718-F6FC-C6A6B59E24E9}"/>
                  </a:ext>
                </a:extLst>
              </p:cNvPr>
              <p:cNvSpPr/>
              <p:nvPr/>
            </p:nvSpPr>
            <p:spPr>
              <a:xfrm>
                <a:off x="1123930" y="2053007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B09E857-EB68-A673-EB66-9D7BD9375A52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4FA3FB2-8C8F-7BB6-06F8-44E33F2CB5CF}"/>
                </a:ext>
              </a:extLst>
            </p:cNvPr>
            <p:cNvGrpSpPr/>
            <p:nvPr/>
          </p:nvGrpSpPr>
          <p:grpSpPr>
            <a:xfrm>
              <a:off x="3817696" y="2553297"/>
              <a:ext cx="553984" cy="912872"/>
              <a:chOff x="906374" y="1947999"/>
              <a:chExt cx="553984" cy="912872"/>
            </a:xfrm>
            <a:noFill/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278FADB-90C6-8485-B788-66DD9285777C}"/>
                  </a:ext>
                </a:extLst>
              </p:cNvPr>
              <p:cNvSpPr/>
              <p:nvPr/>
            </p:nvSpPr>
            <p:spPr>
              <a:xfrm>
                <a:off x="906374" y="1947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4ABFC3F7-5BE1-ABE4-27BB-E14FBCDCE9E4}"/>
                  </a:ext>
                </a:extLst>
              </p:cNvPr>
              <p:cNvSpPr/>
              <p:nvPr/>
            </p:nvSpPr>
            <p:spPr>
              <a:xfrm>
                <a:off x="1123930" y="2214371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CAA0CE2-2723-50E7-7401-D905DEF007E9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6" name="Group 275" hidden="1">
            <a:extLst>
              <a:ext uri="{FF2B5EF4-FFF2-40B4-BE49-F238E27FC236}">
                <a16:creationId xmlns:a16="http://schemas.microsoft.com/office/drawing/2014/main" id="{1AEE2816-96BB-95A6-70C9-A0F0C2FB3E8F}"/>
              </a:ext>
            </a:extLst>
          </p:cNvPr>
          <p:cNvGrpSpPr/>
          <p:nvPr/>
        </p:nvGrpSpPr>
        <p:grpSpPr>
          <a:xfrm>
            <a:off x="8045202" y="992200"/>
            <a:ext cx="697025" cy="2025163"/>
            <a:chOff x="7816600" y="1906598"/>
            <a:chExt cx="697025" cy="2025163"/>
          </a:xfrm>
        </p:grpSpPr>
        <p:cxnSp>
          <p:nvCxnSpPr>
            <p:cNvPr id="245" name="Curved Connector 244">
              <a:extLst>
                <a:ext uri="{FF2B5EF4-FFF2-40B4-BE49-F238E27FC236}">
                  <a16:creationId xmlns:a16="http://schemas.microsoft.com/office/drawing/2014/main" id="{18B40139-D6C9-94F9-2163-074E952B4FB9}"/>
                </a:ext>
              </a:extLst>
            </p:cNvPr>
            <p:cNvCxnSpPr>
              <a:cxnSpLocks/>
              <a:stCxn id="238" idx="0"/>
              <a:endCxn id="241" idx="0"/>
            </p:cNvCxnSpPr>
            <p:nvPr/>
          </p:nvCxnSpPr>
          <p:spPr>
            <a:xfrm rot="16200000" flipH="1">
              <a:off x="7257560" y="2465638"/>
              <a:ext cx="1231162" cy="113082"/>
            </a:xfrm>
            <a:prstGeom prst="curvedConnector3">
              <a:avLst>
                <a:gd name="adj1" fmla="val -1856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>
              <a:extLst>
                <a:ext uri="{FF2B5EF4-FFF2-40B4-BE49-F238E27FC236}">
                  <a16:creationId xmlns:a16="http://schemas.microsoft.com/office/drawing/2014/main" id="{25885506-FBDE-B99E-76D1-0C3516CB4DBD}"/>
                </a:ext>
              </a:extLst>
            </p:cNvPr>
            <p:cNvCxnSpPr>
              <a:cxnSpLocks/>
              <a:stCxn id="239" idx="0"/>
              <a:endCxn id="242" idx="0"/>
            </p:cNvCxnSpPr>
            <p:nvPr/>
          </p:nvCxnSpPr>
          <p:spPr>
            <a:xfrm rot="16200000" flipH="1">
              <a:off x="7760697" y="2944908"/>
              <a:ext cx="808542" cy="109907"/>
            </a:xfrm>
            <a:prstGeom prst="curvedConnector3">
              <a:avLst>
                <a:gd name="adj1" fmla="val -2827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urved Connector 250">
              <a:extLst>
                <a:ext uri="{FF2B5EF4-FFF2-40B4-BE49-F238E27FC236}">
                  <a16:creationId xmlns:a16="http://schemas.microsoft.com/office/drawing/2014/main" id="{7CE8A1D3-B039-624F-23F3-A3E6C919448D}"/>
                </a:ext>
              </a:extLst>
            </p:cNvPr>
            <p:cNvCxnSpPr>
              <a:cxnSpLocks/>
              <a:stCxn id="240" idx="0"/>
              <a:endCxn id="243" idx="0"/>
            </p:cNvCxnSpPr>
            <p:nvPr/>
          </p:nvCxnSpPr>
          <p:spPr>
            <a:xfrm rot="16200000" flipH="1">
              <a:off x="8131908" y="3550043"/>
              <a:ext cx="647178" cy="116257"/>
            </a:xfrm>
            <a:prstGeom prst="curvedConnector3">
              <a:avLst>
                <a:gd name="adj1" fmla="val -353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B4BF3A86-B22D-64D5-984B-5CDEAA1C84C9}"/>
              </a:ext>
            </a:extLst>
          </p:cNvPr>
          <p:cNvSpPr txBox="1"/>
          <p:nvPr/>
        </p:nvSpPr>
        <p:spPr>
          <a:xfrm>
            <a:off x="1667989" y="165206"/>
            <a:ext cx="319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Conventional migratory strategy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B7E9679-6AC9-65A8-ECC0-FAE69C097B75}"/>
              </a:ext>
            </a:extLst>
          </p:cNvPr>
          <p:cNvSpPr txBox="1"/>
          <p:nvPr/>
        </p:nvSpPr>
        <p:spPr>
          <a:xfrm>
            <a:off x="7310193" y="165206"/>
            <a:ext cx="27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Pell-mell migratory strategy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99385C3-15E5-2698-43A7-8E9D901532C6}"/>
              </a:ext>
            </a:extLst>
          </p:cNvPr>
          <p:cNvGrpSpPr/>
          <p:nvPr/>
        </p:nvGrpSpPr>
        <p:grpSpPr>
          <a:xfrm>
            <a:off x="10409345" y="991201"/>
            <a:ext cx="556164" cy="2144034"/>
            <a:chOff x="4470577" y="718820"/>
            <a:chExt cx="556164" cy="2144034"/>
          </a:xfrm>
        </p:grpSpPr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4CA099B-DD17-619B-731B-61AF4B0C6B98}"/>
                </a:ext>
              </a:extLst>
            </p:cNvPr>
            <p:cNvCxnSpPr>
              <a:cxnSpLocks/>
              <a:stCxn id="271" idx="0"/>
              <a:endCxn id="268" idx="4"/>
            </p:cNvCxnSpPr>
            <p:nvPr/>
          </p:nvCxnSpPr>
          <p:spPr>
            <a:xfrm flipV="1">
              <a:off x="4530013" y="837692"/>
              <a:ext cx="2180" cy="111229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A3EB2F4C-2D41-F2FA-FA9A-FFBA22852CF4}"/>
                </a:ext>
              </a:extLst>
            </p:cNvPr>
            <p:cNvCxnSpPr>
              <a:cxnSpLocks/>
              <a:stCxn id="272" idx="0"/>
              <a:endCxn id="269" idx="4"/>
            </p:cNvCxnSpPr>
            <p:nvPr/>
          </p:nvCxnSpPr>
          <p:spPr>
            <a:xfrm flipV="1">
              <a:off x="4747569" y="1526684"/>
              <a:ext cx="2180" cy="68967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438B9D78-EE9C-2228-B5BC-45EA11450F29}"/>
                </a:ext>
              </a:extLst>
            </p:cNvPr>
            <p:cNvCxnSpPr>
              <a:cxnSpLocks/>
              <a:stCxn id="273" idx="0"/>
              <a:endCxn id="270" idx="4"/>
            </p:cNvCxnSpPr>
            <p:nvPr/>
          </p:nvCxnSpPr>
          <p:spPr>
            <a:xfrm flipV="1">
              <a:off x="4965125" y="2215676"/>
              <a:ext cx="2180" cy="528306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2721640-512B-2DDA-E535-96CE7E682396}"/>
                </a:ext>
              </a:extLst>
            </p:cNvPr>
            <p:cNvSpPr/>
            <p:nvPr/>
          </p:nvSpPr>
          <p:spPr>
            <a:xfrm>
              <a:off x="4472757" y="718820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638E277-FBA8-FD8C-13B3-A86D2A1D0D70}"/>
                </a:ext>
              </a:extLst>
            </p:cNvPr>
            <p:cNvSpPr/>
            <p:nvPr/>
          </p:nvSpPr>
          <p:spPr>
            <a:xfrm>
              <a:off x="4690313" y="140781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2F9C0E9-8CDF-4A4B-8733-38FFBAAF5B6C}"/>
                </a:ext>
              </a:extLst>
            </p:cNvPr>
            <p:cNvSpPr/>
            <p:nvPr/>
          </p:nvSpPr>
          <p:spPr>
            <a:xfrm>
              <a:off x="4907869" y="2096804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06CDA25-AC59-2B8F-7075-C5A5BEAF4EE8}"/>
                </a:ext>
              </a:extLst>
            </p:cNvPr>
            <p:cNvSpPr/>
            <p:nvPr/>
          </p:nvSpPr>
          <p:spPr>
            <a:xfrm>
              <a:off x="4470577" y="1949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78726387-C882-1DB2-7288-04D6BCB0B30A}"/>
                </a:ext>
              </a:extLst>
            </p:cNvPr>
            <p:cNvSpPr/>
            <p:nvPr/>
          </p:nvSpPr>
          <p:spPr>
            <a:xfrm>
              <a:off x="4688133" y="2216354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370830F-F411-0F4D-DD57-2C9B6A300AC3}"/>
                </a:ext>
              </a:extLst>
            </p:cNvPr>
            <p:cNvSpPr/>
            <p:nvPr/>
          </p:nvSpPr>
          <p:spPr>
            <a:xfrm>
              <a:off x="4905689" y="2743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5" name="Graphic 274">
            <a:extLst>
              <a:ext uri="{FF2B5EF4-FFF2-40B4-BE49-F238E27FC236}">
                <a16:creationId xmlns:a16="http://schemas.microsoft.com/office/drawing/2014/main" id="{7FF2F01C-98B2-417C-BD3E-6BE2BBA44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69665" b="80034"/>
          <a:stretch/>
        </p:blipFill>
        <p:spPr>
          <a:xfrm>
            <a:off x="8020289" y="519545"/>
            <a:ext cx="246447" cy="516233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D748CD6D-B705-7E39-B098-4344E1F4B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21335" r="69665"/>
          <a:stretch/>
        </p:blipFill>
        <p:spPr>
          <a:xfrm>
            <a:off x="8024093" y="1071192"/>
            <a:ext cx="246447" cy="20340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7E603C28-2129-FD5F-264D-634649B30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6511" t="48304" r="36974"/>
          <a:stretch/>
        </p:blipFill>
        <p:spPr>
          <a:xfrm>
            <a:off x="8235665" y="1765842"/>
            <a:ext cx="296659" cy="1336677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4BDF66EE-64E0-E73D-698F-B0B11E0B9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6511" r="36974" b="53410"/>
          <a:stretch/>
        </p:blipFill>
        <p:spPr>
          <a:xfrm>
            <a:off x="8235665" y="516870"/>
            <a:ext cx="296659" cy="1204651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8D206DC2-F959-05FD-6FEE-C1B511639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3485" b="26887"/>
          <a:stretch/>
        </p:blipFill>
        <p:spPr>
          <a:xfrm>
            <a:off x="8536051" y="519544"/>
            <a:ext cx="296659" cy="1890454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EA6A8EF9-E7EE-A23D-6777-154D16E1AD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3485" t="74483"/>
          <a:stretch/>
        </p:blipFill>
        <p:spPr>
          <a:xfrm>
            <a:off x="8536051" y="2445414"/>
            <a:ext cx="296659" cy="659778"/>
          </a:xfrm>
          <a:prstGeom prst="rect">
            <a:avLst/>
          </a:prstGeom>
        </p:spPr>
      </p:pic>
      <p:sp>
        <p:nvSpPr>
          <p:cNvPr id="238" name="Oval 237">
            <a:extLst>
              <a:ext uri="{FF2B5EF4-FFF2-40B4-BE49-F238E27FC236}">
                <a16:creationId xmlns:a16="http://schemas.microsoft.com/office/drawing/2014/main" id="{096F142E-3FBB-1A41-D8F5-A0E0988F1114}"/>
              </a:ext>
            </a:extLst>
          </p:cNvPr>
          <p:cNvSpPr/>
          <p:nvPr/>
        </p:nvSpPr>
        <p:spPr>
          <a:xfrm>
            <a:off x="7985766" y="992200"/>
            <a:ext cx="118872" cy="118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14572D00-3CFC-C072-42D6-48ED2DCCC36C}"/>
              </a:ext>
            </a:extLst>
          </p:cNvPr>
          <p:cNvSpPr/>
          <p:nvPr/>
        </p:nvSpPr>
        <p:spPr>
          <a:xfrm>
            <a:off x="8279181" y="1681192"/>
            <a:ext cx="118872" cy="118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E94CCD-4AAB-93BC-018F-57ECD16FB924}"/>
              </a:ext>
            </a:extLst>
          </p:cNvPr>
          <p:cNvSpPr/>
          <p:nvPr/>
        </p:nvSpPr>
        <p:spPr>
          <a:xfrm>
            <a:off x="8566535" y="2370184"/>
            <a:ext cx="118872" cy="118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EF959E93-8B32-64E7-3368-15EECECD9E4E}"/>
              </a:ext>
            </a:extLst>
          </p:cNvPr>
          <p:cNvSpPr/>
          <p:nvPr/>
        </p:nvSpPr>
        <p:spPr>
          <a:xfrm>
            <a:off x="8098848" y="2223362"/>
            <a:ext cx="118872" cy="1188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B40B0C1-2105-C659-F28B-D51ED764030D}"/>
              </a:ext>
            </a:extLst>
          </p:cNvPr>
          <p:cNvSpPr/>
          <p:nvPr/>
        </p:nvSpPr>
        <p:spPr>
          <a:xfrm>
            <a:off x="8389088" y="2489734"/>
            <a:ext cx="118872" cy="1188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57D1F92-C4B8-5D5A-2A9B-FC17005B9646}"/>
              </a:ext>
            </a:extLst>
          </p:cNvPr>
          <p:cNvSpPr/>
          <p:nvPr/>
        </p:nvSpPr>
        <p:spPr>
          <a:xfrm>
            <a:off x="8682792" y="3017362"/>
            <a:ext cx="118872" cy="1188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D6433E5-87EE-4115-9129-01AF23EC661B}"/>
              </a:ext>
            </a:extLst>
          </p:cNvPr>
          <p:cNvSpPr/>
          <p:nvPr/>
        </p:nvSpPr>
        <p:spPr>
          <a:xfrm>
            <a:off x="6723530" y="3708733"/>
            <a:ext cx="182880" cy="182880"/>
          </a:xfrm>
          <a:prstGeom prst="rect">
            <a:avLst/>
          </a:prstGeom>
          <a:solidFill>
            <a:srgbClr val="0EB8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9557634-C178-D9A9-7CA0-339586E1B010}"/>
              </a:ext>
            </a:extLst>
          </p:cNvPr>
          <p:cNvSpPr txBox="1"/>
          <p:nvPr/>
        </p:nvSpPr>
        <p:spPr>
          <a:xfrm>
            <a:off x="6853622" y="3665312"/>
            <a:ext cx="1947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Movement to lower latitude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82852E9-7936-37EE-DF09-386B72840C6E}"/>
              </a:ext>
            </a:extLst>
          </p:cNvPr>
          <p:cNvSpPr/>
          <p:nvPr/>
        </p:nvSpPr>
        <p:spPr>
          <a:xfrm>
            <a:off x="8872396" y="3698826"/>
            <a:ext cx="182880" cy="182880"/>
          </a:xfrm>
          <a:prstGeom prst="rect">
            <a:avLst/>
          </a:prstGeom>
          <a:solidFill>
            <a:srgbClr val="80AF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F411915-77C5-5EC3-5983-692432B30394}"/>
              </a:ext>
            </a:extLst>
          </p:cNvPr>
          <p:cNvSpPr txBox="1"/>
          <p:nvPr/>
        </p:nvSpPr>
        <p:spPr>
          <a:xfrm>
            <a:off x="9033484" y="3655405"/>
            <a:ext cx="1989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Movement to higher latitude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D60E5016-A954-0EF0-07C2-C46C90B91B66}"/>
              </a:ext>
            </a:extLst>
          </p:cNvPr>
          <p:cNvCxnSpPr>
            <a:cxnSpLocks/>
          </p:cNvCxnSpPr>
          <p:nvPr/>
        </p:nvCxnSpPr>
        <p:spPr>
          <a:xfrm>
            <a:off x="5990610" y="4204063"/>
            <a:ext cx="0" cy="40507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5C9D9C-2435-E44D-77E9-7AD547D49A63}"/>
              </a:ext>
            </a:extLst>
          </p:cNvPr>
          <p:cNvCxnSpPr>
            <a:cxnSpLocks/>
          </p:cNvCxnSpPr>
          <p:nvPr/>
        </p:nvCxnSpPr>
        <p:spPr>
          <a:xfrm>
            <a:off x="523063" y="4194919"/>
            <a:ext cx="0" cy="40690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F599B01-F2FA-8D57-E51C-6006168BD052}"/>
              </a:ext>
            </a:extLst>
          </p:cNvPr>
          <p:cNvSpPr txBox="1"/>
          <p:nvPr/>
        </p:nvSpPr>
        <p:spPr>
          <a:xfrm rot="16200000">
            <a:off x="-1096545" y="2065023"/>
            <a:ext cx="26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Movements of individuals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0D58E6-AB4D-A87E-0ACF-54555A1C047C}"/>
              </a:ext>
            </a:extLst>
          </p:cNvPr>
          <p:cNvSpPr txBox="1"/>
          <p:nvPr/>
        </p:nvSpPr>
        <p:spPr>
          <a:xfrm rot="16200000">
            <a:off x="-1765180" y="6044793"/>
            <a:ext cx="40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relationships within population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4EA122-F6D6-C59F-B71C-F3518AFDA1C0}"/>
              </a:ext>
            </a:extLst>
          </p:cNvPr>
          <p:cNvGrpSpPr/>
          <p:nvPr/>
        </p:nvGrpSpPr>
        <p:grpSpPr>
          <a:xfrm>
            <a:off x="717606" y="4263079"/>
            <a:ext cx="5004148" cy="3688076"/>
            <a:chOff x="717606" y="4263079"/>
            <a:chExt cx="5004148" cy="3688076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9D187C3-E99B-3645-2659-2EE81E849C0C}"/>
                </a:ext>
              </a:extLst>
            </p:cNvPr>
            <p:cNvSpPr txBox="1"/>
            <p:nvPr/>
          </p:nvSpPr>
          <p:spPr>
            <a:xfrm rot="16200000">
              <a:off x="232666" y="4830355"/>
              <a:ext cx="1568058" cy="59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Minimum distance 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traveled from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summer habitat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B636DC4-AD54-4B54-3FA2-CC09BE0AC012}"/>
                </a:ext>
              </a:extLst>
            </p:cNvPr>
            <p:cNvSpPr txBox="1"/>
            <p:nvPr/>
          </p:nvSpPr>
          <p:spPr>
            <a:xfrm rot="16200000">
              <a:off x="264818" y="6672634"/>
              <a:ext cx="1577483" cy="59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Probability of 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Sampling at 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wind energy facility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4A569B9-A86A-E16C-BF8D-4E31A88006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8647" y="4657757"/>
              <a:ext cx="924368" cy="1362470"/>
              <a:chOff x="1114639" y="5163687"/>
              <a:chExt cx="670067" cy="987647"/>
            </a:xfrm>
          </p:grpSpPr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102416D4-0F1A-ECAC-F246-EDC48F1FCCB7}"/>
                  </a:ext>
                </a:extLst>
              </p:cNvPr>
              <p:cNvGrpSpPr/>
              <p:nvPr/>
            </p:nvGrpSpPr>
            <p:grpSpPr>
              <a:xfrm>
                <a:off x="1114639" y="5163687"/>
                <a:ext cx="662842" cy="664299"/>
                <a:chOff x="891077" y="4822101"/>
                <a:chExt cx="662842" cy="664299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8F322931-1C01-1274-D1CD-2BEB56EBBC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893379" y="4822101"/>
                  <a:ext cx="0" cy="66284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1F6B719C-1980-FEC2-752B-B30C6F912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077" y="5486400"/>
                  <a:ext cx="662842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45EB0523-81A7-D505-8E09-49BF857DADBE}"/>
                  </a:ext>
                </a:extLst>
              </p:cNvPr>
              <p:cNvSpPr txBox="1"/>
              <p:nvPr/>
            </p:nvSpPr>
            <p:spPr>
              <a:xfrm>
                <a:off x="1117262" y="5838568"/>
                <a:ext cx="667444" cy="31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Summer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latitude</a:t>
                </a: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6139C918-A676-CE4D-5965-7632BC1564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923" y="5229971"/>
                <a:ext cx="530273" cy="530275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75BDDEF-A8C0-A4E3-9673-B5D3BF4D6A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81303" y="4686378"/>
              <a:ext cx="937095" cy="1362458"/>
              <a:chOff x="3604263" y="5176837"/>
              <a:chExt cx="667310" cy="970213"/>
            </a:xfrm>
          </p:grpSpPr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1167B685-D45E-FF47-9853-362C83FDD8B0}"/>
                  </a:ext>
                </a:extLst>
              </p:cNvPr>
              <p:cNvGrpSpPr/>
              <p:nvPr/>
            </p:nvGrpSpPr>
            <p:grpSpPr>
              <a:xfrm>
                <a:off x="3611011" y="5176837"/>
                <a:ext cx="651149" cy="651149"/>
                <a:chOff x="893379" y="4835251"/>
                <a:chExt cx="651149" cy="651149"/>
              </a:xfrm>
            </p:grpSpPr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00F955D7-6A3B-8B74-AC04-0C674F4B4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35251"/>
                  <a:ext cx="0" cy="65114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2C6EA83A-F290-66E8-5C77-349BDE806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5486400"/>
                  <a:ext cx="651149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D934E163-F042-3BB3-80E8-8935439A5DB0}"/>
                  </a:ext>
                </a:extLst>
              </p:cNvPr>
              <p:cNvSpPr txBox="1"/>
              <p:nvPr/>
            </p:nvSpPr>
            <p:spPr>
              <a:xfrm>
                <a:off x="3604263" y="5839802"/>
                <a:ext cx="667310" cy="30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Sampling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latitude</a:t>
                </a: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2EB8766B-B206-F376-C409-5F5BC9716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126" y="5241408"/>
                <a:ext cx="520919" cy="52200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B076DF6-37B9-DD83-E578-29F085D60F21}"/>
                </a:ext>
              </a:extLst>
            </p:cNvPr>
            <p:cNvSpPr txBox="1"/>
            <p:nvPr/>
          </p:nvSpPr>
          <p:spPr>
            <a:xfrm rot="16200000">
              <a:off x="3443237" y="4907582"/>
              <a:ext cx="1720471" cy="43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Direction of travel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from summer habitat</a:t>
              </a: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3585CEAA-7864-503C-B460-8F11BFD5CF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41594" y="4631731"/>
              <a:ext cx="1280160" cy="1376380"/>
              <a:chOff x="998182" y="7226656"/>
              <a:chExt cx="991682" cy="1066219"/>
            </a:xfrm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5316513B-595A-0CDA-FD98-5A4C35D7A4A7}"/>
                  </a:ext>
                </a:extLst>
              </p:cNvPr>
              <p:cNvGrpSpPr/>
              <p:nvPr/>
            </p:nvGrpSpPr>
            <p:grpSpPr>
              <a:xfrm>
                <a:off x="998182" y="7226656"/>
                <a:ext cx="991682" cy="1066219"/>
                <a:chOff x="998182" y="7226656"/>
                <a:chExt cx="991682" cy="1066219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5DF3DD97-DB34-7AAC-333F-A86C7FF223C9}"/>
                    </a:ext>
                  </a:extLst>
                </p:cNvPr>
                <p:cNvGrpSpPr/>
                <p:nvPr/>
              </p:nvGrpSpPr>
              <p:grpSpPr>
                <a:xfrm>
                  <a:off x="1134031" y="7226656"/>
                  <a:ext cx="685800" cy="683172"/>
                  <a:chOff x="893379" y="4803228"/>
                  <a:chExt cx="685800" cy="683172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CCE23BDD-F993-A90C-7FE1-C07AC4729350}"/>
                      </a:ext>
                    </a:extLst>
                  </p:cNvPr>
                  <p:cNvCxnSpPr/>
                  <p:nvPr/>
                </p:nvCxnSpPr>
                <p:spPr>
                  <a:xfrm>
                    <a:off x="893379" y="4803228"/>
                    <a:ext cx="0" cy="683172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99E97ADD-7B45-8ECF-2A95-9C0BA8DB80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379" y="5486400"/>
                    <a:ext cx="68580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32DEB311-51E6-65EE-E73D-26A06A5CE24C}"/>
                    </a:ext>
                  </a:extLst>
                </p:cNvPr>
                <p:cNvSpPr txBox="1"/>
                <p:nvPr/>
              </p:nvSpPr>
              <p:spPr>
                <a:xfrm>
                  <a:off x="998182" y="8028123"/>
                  <a:ext cx="991682" cy="2647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Day of year</a:t>
                  </a: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A48EF33A-F067-930F-176C-B201F32637B0}"/>
                    </a:ext>
                  </a:extLst>
                </p:cNvPr>
                <p:cNvSpPr/>
                <p:nvPr/>
              </p:nvSpPr>
              <p:spPr>
                <a:xfrm>
                  <a:off x="1198289" y="7271135"/>
                  <a:ext cx="541538" cy="497155"/>
                </a:xfrm>
                <a:custGeom>
                  <a:avLst/>
                  <a:gdLst>
                    <a:gd name="connsiteX0" fmla="*/ 0 w 541538"/>
                    <a:gd name="connsiteY0" fmla="*/ 0 h 497155"/>
                    <a:gd name="connsiteX1" fmla="*/ 275208 w 541538"/>
                    <a:gd name="connsiteY1" fmla="*/ 497149 h 497155"/>
                    <a:gd name="connsiteX2" fmla="*/ 541538 w 541538"/>
                    <a:gd name="connsiteY2" fmla="*/ 8878 h 49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1538" h="497155">
                      <a:moveTo>
                        <a:pt x="0" y="0"/>
                      </a:moveTo>
                      <a:cubicBezTo>
                        <a:pt x="92476" y="247834"/>
                        <a:pt x="184952" y="495669"/>
                        <a:pt x="275208" y="497149"/>
                      </a:cubicBezTo>
                      <a:cubicBezTo>
                        <a:pt x="365464" y="498629"/>
                        <a:pt x="453501" y="253753"/>
                        <a:pt x="541538" y="8878"/>
                      </a:cubicBezTo>
                    </a:path>
                  </a:pathLst>
                </a:custGeom>
                <a:noFill/>
                <a:ln w="28575">
                  <a:solidFill>
                    <a:srgbClr val="0EB8C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endParaRPr lang="en-US" dirty="0">
                    <a:latin typeface="+mj-lt"/>
                  </a:endParaRPr>
                </a:p>
              </p:txBody>
            </p:sp>
          </p:grp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CA9344D7-4002-71D1-2E5A-45D241575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1156" y="7884142"/>
                <a:ext cx="61509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E3036FD8-2257-3146-C933-E673651878B9}"/>
                </a:ext>
              </a:extLst>
            </p:cNvPr>
            <p:cNvGrpSpPr/>
            <p:nvPr/>
          </p:nvGrpSpPr>
          <p:grpSpPr>
            <a:xfrm>
              <a:off x="1473070" y="6426234"/>
              <a:ext cx="930944" cy="1340882"/>
              <a:chOff x="1184996" y="9220193"/>
              <a:chExt cx="930944" cy="1340882"/>
            </a:xfrm>
          </p:grpSpPr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12529705-11BA-E2C2-5FF9-207AC38186F2}"/>
                  </a:ext>
                </a:extLst>
              </p:cNvPr>
              <p:cNvSpPr txBox="1"/>
              <p:nvPr/>
            </p:nvSpPr>
            <p:spPr>
              <a:xfrm>
                <a:off x="1184996" y="10129610"/>
                <a:ext cx="919085" cy="43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Direction 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of travel</a:t>
                </a:r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A558D176-663F-3737-50DF-F865CF04D5B7}"/>
                  </a:ext>
                </a:extLst>
              </p:cNvPr>
              <p:cNvGrpSpPr/>
              <p:nvPr/>
            </p:nvGrpSpPr>
            <p:grpSpPr>
              <a:xfrm>
                <a:off x="1201540" y="9220193"/>
                <a:ext cx="914400" cy="914400"/>
                <a:chOff x="1201540" y="9220193"/>
                <a:chExt cx="914400" cy="914400"/>
              </a:xfrm>
            </p:grpSpPr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F4BC0864-B9A4-C88F-BC86-51171DCB3341}"/>
                    </a:ext>
                  </a:extLst>
                </p:cNvPr>
                <p:cNvGrpSpPr/>
                <p:nvPr/>
              </p:nvGrpSpPr>
              <p:grpSpPr>
                <a:xfrm>
                  <a:off x="1201540" y="9220193"/>
                  <a:ext cx="914400" cy="914400"/>
                  <a:chOff x="893379" y="4803228"/>
                  <a:chExt cx="914400" cy="914400"/>
                </a:xfrm>
              </p:grpSpPr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5EB6971F-C132-5801-A1D6-2A80BF585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379" y="4803228"/>
                    <a:ext cx="0" cy="9144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89ADEFC3-EEB6-4CC7-7F7A-79BBD2936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379" y="5717628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DD0B2A05-2A94-0331-5C0F-A216E5BD9277}"/>
                    </a:ext>
                  </a:extLst>
                </p:cNvPr>
                <p:cNvGrpSpPr/>
                <p:nvPr/>
              </p:nvGrpSpPr>
              <p:grpSpPr>
                <a:xfrm>
                  <a:off x="1342194" y="9509125"/>
                  <a:ext cx="81691" cy="327025"/>
                  <a:chOff x="1342194" y="9509125"/>
                  <a:chExt cx="81691" cy="327025"/>
                </a:xfrm>
              </p:grpSpPr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568DC6AA-E713-84C6-7880-1CE9FEF56F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3409" y="9509125"/>
                    <a:ext cx="0" cy="327025"/>
                  </a:xfrm>
                  <a:prstGeom prst="line">
                    <a:avLst/>
                  </a:prstGeom>
                  <a:ln w="28575">
                    <a:solidFill>
                      <a:srgbClr val="0EB8C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7C6D5502-5670-25AC-64EA-E2EA7E3F56F9}"/>
                      </a:ext>
                    </a:extLst>
                  </p:cNvPr>
                  <p:cNvSpPr/>
                  <p:nvPr/>
                </p:nvSpPr>
                <p:spPr>
                  <a:xfrm>
                    <a:off x="1342194" y="9633777"/>
                    <a:ext cx="81691" cy="89983"/>
                  </a:xfrm>
                  <a:prstGeom prst="ellipse">
                    <a:avLst/>
                  </a:prstGeom>
                  <a:solidFill>
                    <a:srgbClr val="0EB8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300"/>
                      </a:lnSpc>
                    </a:pPr>
                    <a:endParaRPr lang="en-US" dirty="0">
                      <a:latin typeface="+mj-lt"/>
                    </a:endParaRPr>
                  </a:p>
                </p:txBody>
              </p:sp>
            </p:grpSp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009915BA-DBD7-BD6D-EFBB-B1AD09747620}"/>
                    </a:ext>
                  </a:extLst>
                </p:cNvPr>
                <p:cNvGrpSpPr/>
                <p:nvPr/>
              </p:nvGrpSpPr>
              <p:grpSpPr>
                <a:xfrm>
                  <a:off x="1855961" y="9440042"/>
                  <a:ext cx="81691" cy="549421"/>
                  <a:chOff x="1855961" y="9440042"/>
                  <a:chExt cx="81691" cy="549421"/>
                </a:xfrm>
              </p:grpSpPr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02CC085C-7544-4C66-F493-18B67394E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7390" y="9440042"/>
                    <a:ext cx="0" cy="549421"/>
                  </a:xfrm>
                  <a:prstGeom prst="line">
                    <a:avLst/>
                  </a:prstGeom>
                  <a:ln w="28575">
                    <a:solidFill>
                      <a:srgbClr val="80AF6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803E877B-CB88-82E0-1F4E-67770635B567}"/>
                      </a:ext>
                    </a:extLst>
                  </p:cNvPr>
                  <p:cNvSpPr/>
                  <p:nvPr/>
                </p:nvSpPr>
                <p:spPr>
                  <a:xfrm>
                    <a:off x="1855961" y="9643486"/>
                    <a:ext cx="81691" cy="89983"/>
                  </a:xfrm>
                  <a:prstGeom prst="ellipse">
                    <a:avLst/>
                  </a:prstGeom>
                  <a:solidFill>
                    <a:srgbClr val="80AF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1300"/>
                      </a:lnSpc>
                    </a:pPr>
                    <a:endParaRPr lang="en-US" dirty="0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F7C8AE0-6256-42C8-FCFF-D90502F4AD83}"/>
                </a:ext>
              </a:extLst>
            </p:cNvPr>
            <p:cNvGrpSpPr/>
            <p:nvPr/>
          </p:nvGrpSpPr>
          <p:grpSpPr>
            <a:xfrm>
              <a:off x="2784118" y="6426234"/>
              <a:ext cx="923727" cy="1349960"/>
              <a:chOff x="2720745" y="9225569"/>
              <a:chExt cx="923727" cy="1349960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D7C4A550-FA99-0FED-81AD-1880EB37624B}"/>
                  </a:ext>
                </a:extLst>
              </p:cNvPr>
              <p:cNvGrpSpPr/>
              <p:nvPr/>
            </p:nvGrpSpPr>
            <p:grpSpPr>
              <a:xfrm>
                <a:off x="2720745" y="9225569"/>
                <a:ext cx="914400" cy="914400"/>
                <a:chOff x="893379" y="4803228"/>
                <a:chExt cx="914400" cy="914400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2000CB8-3975-EB10-7541-E2B53A2B9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03228"/>
                  <a:ext cx="0" cy="9144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F7828AAA-829F-F891-9124-F7E6352C0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5717628"/>
                  <a:ext cx="9144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8F1C520-42FB-089B-3353-CBA9099B8371}"/>
                  </a:ext>
                </a:extLst>
              </p:cNvPr>
              <p:cNvSpPr txBox="1"/>
              <p:nvPr/>
            </p:nvSpPr>
            <p:spPr>
              <a:xfrm>
                <a:off x="2726897" y="10144064"/>
                <a:ext cx="917575" cy="43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Summer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latitude</a:t>
                </a: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E3F75F9-32E9-7544-CAFC-4994B5476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185" y="9317009"/>
                <a:ext cx="731520" cy="73152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95A58CA-C282-DAD7-BB65-38C616A6E2AB}"/>
                </a:ext>
              </a:extLst>
            </p:cNvPr>
            <p:cNvGrpSpPr/>
            <p:nvPr/>
          </p:nvGrpSpPr>
          <p:grpSpPr>
            <a:xfrm>
              <a:off x="4087948" y="6426234"/>
              <a:ext cx="914400" cy="1524921"/>
              <a:chOff x="4629423" y="6866605"/>
              <a:chExt cx="914400" cy="1524921"/>
            </a:xfrm>
          </p:grpSpPr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760D6D6-403C-8A57-AD0F-A2B979B67861}"/>
                  </a:ext>
                </a:extLst>
              </p:cNvPr>
              <p:cNvSpPr txBox="1"/>
              <p:nvPr/>
            </p:nvSpPr>
            <p:spPr>
              <a:xfrm>
                <a:off x="4632848" y="7781926"/>
                <a:ext cx="910956" cy="60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Minimum 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Distance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traveled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4DC6269-9699-D90D-C89F-B0E27A5F3746}"/>
                  </a:ext>
                </a:extLst>
              </p:cNvPr>
              <p:cNvGrpSpPr/>
              <p:nvPr/>
            </p:nvGrpSpPr>
            <p:grpSpPr>
              <a:xfrm>
                <a:off x="4629423" y="6866605"/>
                <a:ext cx="914400" cy="914400"/>
                <a:chOff x="2720745" y="9225569"/>
                <a:chExt cx="914400" cy="9144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4ECDDB19-A2E5-E87E-C72E-EA92F120AEEA}"/>
                    </a:ext>
                  </a:extLst>
                </p:cNvPr>
                <p:cNvGrpSpPr/>
                <p:nvPr/>
              </p:nvGrpSpPr>
              <p:grpSpPr>
                <a:xfrm>
                  <a:off x="2720745" y="9225569"/>
                  <a:ext cx="914400" cy="914400"/>
                  <a:chOff x="893379" y="4803228"/>
                  <a:chExt cx="914400" cy="914400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6AAD9EB3-2E2E-3A47-A708-5E02D24B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379" y="4803228"/>
                    <a:ext cx="0" cy="9144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6BF666F-D4DC-8496-191B-C7BBA0A718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3379" y="5717628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6BD0D53-7E45-8DA6-79DA-D6839D4B8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185" y="9317009"/>
                  <a:ext cx="731520" cy="73152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DE44203-2459-1A0A-88FD-45E29C07DA2C}"/>
              </a:ext>
            </a:extLst>
          </p:cNvPr>
          <p:cNvCxnSpPr>
            <a:cxnSpLocks/>
          </p:cNvCxnSpPr>
          <p:nvPr/>
        </p:nvCxnSpPr>
        <p:spPr>
          <a:xfrm>
            <a:off x="523063" y="534538"/>
            <a:ext cx="0" cy="32656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937BB90-564A-A6B2-9E2E-34C1AA8E93D3}"/>
              </a:ext>
            </a:extLst>
          </p:cNvPr>
          <p:cNvGrpSpPr/>
          <p:nvPr/>
        </p:nvGrpSpPr>
        <p:grpSpPr>
          <a:xfrm>
            <a:off x="9611695" y="6430329"/>
            <a:ext cx="914400" cy="914400"/>
            <a:chOff x="6980617" y="4926197"/>
            <a:chExt cx="914400" cy="9144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9A2298-E9C6-DBD5-31A2-79A2F925269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C17CC0-6577-2339-F3AA-DC68E424EFB2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EEB6AE33-C41F-1EAA-6FF7-40310397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25F381-0BDB-D08D-DD8F-C9B6A1B2D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B5454CBD-26CB-D3B7-48F0-05F3788334EB}"/>
              </a:ext>
            </a:extLst>
          </p:cNvPr>
          <p:cNvSpPr txBox="1"/>
          <p:nvPr/>
        </p:nvSpPr>
        <p:spPr>
          <a:xfrm>
            <a:off x="9964142" y="5666343"/>
            <a:ext cx="1280160" cy="341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Day of year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3B6999F-53D2-CEC1-E937-7680D9567090}"/>
              </a:ext>
            </a:extLst>
          </p:cNvPr>
          <p:cNvSpPr txBox="1"/>
          <p:nvPr/>
        </p:nvSpPr>
        <p:spPr>
          <a:xfrm>
            <a:off x="8312818" y="7344729"/>
            <a:ext cx="917575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Summer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latitude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81CDC6-DBE0-8FE7-E646-F9CDDB3E3C0F}"/>
              </a:ext>
            </a:extLst>
          </p:cNvPr>
          <p:cNvSpPr txBox="1"/>
          <p:nvPr/>
        </p:nvSpPr>
        <p:spPr>
          <a:xfrm>
            <a:off x="9613921" y="7341555"/>
            <a:ext cx="910956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Minimum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Distance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traveled</a:t>
            </a:r>
          </a:p>
        </p:txBody>
      </p:sp>
    </p:spTree>
    <p:extLst>
      <p:ext uri="{BB962C8B-B14F-4D97-AF65-F5344CB8AC3E}">
        <p14:creationId xmlns:p14="http://schemas.microsoft.com/office/powerpoint/2010/main" val="19006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9FA193E-268E-1C4A-91FE-909099B60A91}" vid="{9163DE0D-AF9A-5744-916A-065AF18F3C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123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Campbell, Ph.D.</dc:creator>
  <cp:lastModifiedBy>CJ Campbell, Ph.D.</cp:lastModifiedBy>
  <cp:revision>31</cp:revision>
  <dcterms:created xsi:type="dcterms:W3CDTF">2025-02-18T23:24:31Z</dcterms:created>
  <dcterms:modified xsi:type="dcterms:W3CDTF">2025-03-09T17:04:14Z</dcterms:modified>
</cp:coreProperties>
</file>