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>
        <p:scale>
          <a:sx n="126" d="100"/>
          <a:sy n="126" d="100"/>
        </p:scale>
        <p:origin x="855" y="-9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28454-CE29-466E-8962-945B8930C0F1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59D01-70A6-4E16-AF97-F57C3A0D6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03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28454-CE29-466E-8962-945B8930C0F1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59D01-70A6-4E16-AF97-F57C3A0D6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79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28454-CE29-466E-8962-945B8930C0F1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59D01-70A6-4E16-AF97-F57C3A0D6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42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28454-CE29-466E-8962-945B8930C0F1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59D01-70A6-4E16-AF97-F57C3A0D6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89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28454-CE29-466E-8962-945B8930C0F1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59D01-70A6-4E16-AF97-F57C3A0D6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9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28454-CE29-466E-8962-945B8930C0F1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59D01-70A6-4E16-AF97-F57C3A0D6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755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28454-CE29-466E-8962-945B8930C0F1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59D01-70A6-4E16-AF97-F57C3A0D6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243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28454-CE29-466E-8962-945B8930C0F1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59D01-70A6-4E16-AF97-F57C3A0D6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10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28454-CE29-466E-8962-945B8930C0F1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59D01-70A6-4E16-AF97-F57C3A0D6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13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28454-CE29-466E-8962-945B8930C0F1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59D01-70A6-4E16-AF97-F57C3A0D6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41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28454-CE29-466E-8962-945B8930C0F1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59D01-70A6-4E16-AF97-F57C3A0D6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65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28454-CE29-466E-8962-945B8930C0F1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59D01-70A6-4E16-AF97-F57C3A0D6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55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85" y="88297"/>
            <a:ext cx="6664405" cy="70440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897535" y="1580333"/>
            <a:ext cx="5613722" cy="50109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85817" y="2230129"/>
            <a:ext cx="4526738" cy="404069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32785" y="4701092"/>
            <a:ext cx="182773" cy="3550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2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 Carlson</dc:creator>
  <cp:lastModifiedBy>Colin Carlson</cp:lastModifiedBy>
  <cp:revision>1</cp:revision>
  <dcterms:created xsi:type="dcterms:W3CDTF">2018-10-15T20:15:55Z</dcterms:created>
  <dcterms:modified xsi:type="dcterms:W3CDTF">2018-10-15T20:24:04Z</dcterms:modified>
</cp:coreProperties>
</file>