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1407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8454-CE29-466E-8962-945B8930C0F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9D01-70A6-4E16-AF97-F57C3A0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5" y="88297"/>
            <a:ext cx="6664405" cy="7044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785" y="4701092"/>
            <a:ext cx="182773" cy="355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6272" y="-496276"/>
            <a:ext cx="7078178" cy="10000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2818" y="4678924"/>
            <a:ext cx="2092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2817" y="2470509"/>
            <a:ext cx="2092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2</cp:revision>
  <dcterms:created xsi:type="dcterms:W3CDTF">2018-10-15T20:15:55Z</dcterms:created>
  <dcterms:modified xsi:type="dcterms:W3CDTF">2019-01-25T19:49:52Z</dcterms:modified>
</cp:coreProperties>
</file>