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75" d="100"/>
          <a:sy n="75" d="100"/>
        </p:scale>
        <p:origin x="19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8A16-5717-414A-A0D9-B7EF5F6C4C5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1E74-9069-40E4-A3E4-9D5398B9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0949"/>
          <a:stretch/>
        </p:blipFill>
        <p:spPr>
          <a:xfrm>
            <a:off x="218114" y="178531"/>
            <a:ext cx="5689767" cy="2903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9875"/>
          <a:stretch/>
        </p:blipFill>
        <p:spPr>
          <a:xfrm>
            <a:off x="218113" y="3044345"/>
            <a:ext cx="5745175" cy="2897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15781"/>
          <a:stretch/>
        </p:blipFill>
        <p:spPr>
          <a:xfrm>
            <a:off x="186144" y="5941450"/>
            <a:ext cx="5750893" cy="31033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92741" t="34586" r="1" b="33430"/>
          <a:stretch/>
        </p:blipFill>
        <p:spPr>
          <a:xfrm>
            <a:off x="6119112" y="1193615"/>
            <a:ext cx="456631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92825" t="34526" r="1373" b="34267"/>
          <a:stretch/>
        </p:blipFill>
        <p:spPr>
          <a:xfrm>
            <a:off x="6119112" y="3975418"/>
            <a:ext cx="369870" cy="9041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88654" t="32166" b="32589"/>
          <a:stretch/>
        </p:blipFill>
        <p:spPr>
          <a:xfrm>
            <a:off x="6119112" y="6925640"/>
            <a:ext cx="731380" cy="10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9</cp:revision>
  <dcterms:created xsi:type="dcterms:W3CDTF">2019-06-06T18:58:00Z</dcterms:created>
  <dcterms:modified xsi:type="dcterms:W3CDTF">2019-07-25T17:27:24Z</dcterms:modified>
</cp:coreProperties>
</file>