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4" autoAdjust="0"/>
    <p:restoredTop sz="94660"/>
  </p:normalViewPr>
  <p:slideViewPr>
    <p:cSldViewPr snapToGrid="0">
      <p:cViewPr>
        <p:scale>
          <a:sx n="74" d="100"/>
          <a:sy n="74" d="100"/>
        </p:scale>
        <p:origin x="1980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C1D9-9588-4E8F-8E74-13A7DD18C3A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46E7-5DDB-4B90-839C-A3C62C59A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1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C1D9-9588-4E8F-8E74-13A7DD18C3A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46E7-5DDB-4B90-839C-A3C62C59A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6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C1D9-9588-4E8F-8E74-13A7DD18C3A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46E7-5DDB-4B90-839C-A3C62C59A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C1D9-9588-4E8F-8E74-13A7DD18C3A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46E7-5DDB-4B90-839C-A3C62C59A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C1D9-9588-4E8F-8E74-13A7DD18C3A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46E7-5DDB-4B90-839C-A3C62C59A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0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C1D9-9588-4E8F-8E74-13A7DD18C3A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46E7-5DDB-4B90-839C-A3C62C59A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C1D9-9588-4E8F-8E74-13A7DD18C3A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46E7-5DDB-4B90-839C-A3C62C59A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0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C1D9-9588-4E8F-8E74-13A7DD18C3A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46E7-5DDB-4B90-839C-A3C62C59A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C1D9-9588-4E8F-8E74-13A7DD18C3A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46E7-5DDB-4B90-839C-A3C62C59A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0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C1D9-9588-4E8F-8E74-13A7DD18C3A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46E7-5DDB-4B90-839C-A3C62C59A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C1D9-9588-4E8F-8E74-13A7DD18C3A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46E7-5DDB-4B90-839C-A3C62C59A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6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1C1D9-9588-4E8F-8E74-13A7DD18C3AF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46E7-5DDB-4B90-839C-A3C62C59A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9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9" y="310886"/>
            <a:ext cx="2870398" cy="2875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3" y="3211745"/>
            <a:ext cx="3371996" cy="3385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767" y="310887"/>
            <a:ext cx="2870110" cy="2880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499" y="3217551"/>
            <a:ext cx="3366213" cy="33792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28695" y="165101"/>
            <a:ext cx="4253948" cy="318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38"/>
          </a:p>
        </p:txBody>
      </p:sp>
      <p:sp>
        <p:nvSpPr>
          <p:cNvPr id="12" name="TextBox 11"/>
          <p:cNvSpPr txBox="1"/>
          <p:nvPr/>
        </p:nvSpPr>
        <p:spPr>
          <a:xfrm>
            <a:off x="626876" y="45686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A.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9964" y="45686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B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875" y="3105795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C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9962" y="3105795"/>
            <a:ext cx="41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D.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2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Carlson</dc:creator>
  <cp:lastModifiedBy>Colin Carlson</cp:lastModifiedBy>
  <cp:revision>6</cp:revision>
  <dcterms:created xsi:type="dcterms:W3CDTF">2019-09-12T22:54:05Z</dcterms:created>
  <dcterms:modified xsi:type="dcterms:W3CDTF">2019-09-12T23:42:11Z</dcterms:modified>
</cp:coreProperties>
</file>