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60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1520" y="59944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many useful functions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1084" y="2266702"/>
            <a:ext cx="3637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1. login with Facebook account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2. Share the note with Facebook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3. Set an alert time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4. Sort the notes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5. Insert photo into the note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6. Many other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81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0787" y="1337187"/>
            <a:ext cx="547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Just install note and prepare for tomorrow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9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Team Member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Yuming JAING 460444981</a:t>
            </a:r>
          </a:p>
          <a:p>
            <a:r>
              <a:rPr lang="en-US" altLang="zh-CN" dirty="0" err="1"/>
              <a:t>Yuhao</a:t>
            </a:r>
            <a:r>
              <a:rPr lang="en-US" altLang="zh-CN" dirty="0"/>
              <a:t> CHENG 450580673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9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wangchao.net.cn/baike/12562748487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10640" y="1117600"/>
            <a:ext cx="344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</a:t>
            </a:r>
          </a:p>
          <a:p>
            <a:endParaRPr lang="en-US" altLang="zh-CN" dirty="0"/>
          </a:p>
          <a:p>
            <a:r>
              <a:rPr lang="en-US" altLang="zh-CN" dirty="0"/>
              <a:t>What to eat?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13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99" y="526908"/>
            <a:ext cx="2940201" cy="54993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5840" y="1341120"/>
            <a:ext cx="412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</a:t>
            </a:r>
          </a:p>
          <a:p>
            <a:endParaRPr lang="en-US" altLang="zh-CN" dirty="0"/>
          </a:p>
          <a:p>
            <a:r>
              <a:rPr lang="en-US" altLang="zh-CN" dirty="0"/>
              <a:t>NOTE!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98196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160" y="406400"/>
            <a:ext cx="535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Evernote</a:t>
            </a:r>
          </a:p>
          <a:p>
            <a:endParaRPr lang="en-US" altLang="zh-CN" dirty="0"/>
          </a:p>
          <a:p>
            <a:r>
              <a:rPr lang="en-US" altLang="zh-CN" dirty="0"/>
              <a:t>World’s famous Note-Taking App</a:t>
            </a:r>
          </a:p>
          <a:p>
            <a:endParaRPr lang="en-US" altLang="zh-CN" dirty="0"/>
          </a:p>
          <a:p>
            <a:r>
              <a:rPr lang="en-US" altLang="zh-CN" dirty="0"/>
              <a:t>Sort by time</a:t>
            </a:r>
          </a:p>
          <a:p>
            <a:r>
              <a:rPr lang="en-US" altLang="zh-CN" dirty="0"/>
              <a:t>Sort by location</a:t>
            </a:r>
          </a:p>
          <a:p>
            <a:r>
              <a:rPr lang="en-US" altLang="zh-CN" dirty="0"/>
              <a:t>Alert by time</a:t>
            </a:r>
          </a:p>
          <a:p>
            <a:endParaRPr lang="en-US" altLang="zh-CN" dirty="0"/>
          </a:p>
          <a:p>
            <a:r>
              <a:rPr lang="en-US" altLang="zh-CN" dirty="0"/>
              <a:t>No Location Notification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92" y="629920"/>
            <a:ext cx="3243314" cy="53008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3789680"/>
            <a:ext cx="40944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</a:t>
            </a:r>
          </a:p>
          <a:p>
            <a:endParaRPr lang="en-US" altLang="zh-CN" dirty="0"/>
          </a:p>
          <a:p>
            <a:r>
              <a:rPr lang="en-US" altLang="zh-CN" dirty="0"/>
              <a:t>Sort by time</a:t>
            </a:r>
          </a:p>
          <a:p>
            <a:r>
              <a:rPr lang="en-US" altLang="zh-CN" dirty="0"/>
              <a:t>Sort by location</a:t>
            </a:r>
          </a:p>
          <a:p>
            <a:r>
              <a:rPr lang="en-US" altLang="zh-CN" dirty="0"/>
              <a:t>Alert by time</a:t>
            </a:r>
          </a:p>
          <a:p>
            <a:r>
              <a:rPr lang="en-US" altLang="zh-CN" sz="2600" b="1" dirty="0">
                <a:solidFill>
                  <a:srgbClr val="FF0000"/>
                </a:solidFill>
              </a:rPr>
              <a:t>Location Notification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19" y="431403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9600" y="253246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Location Notification in Background</a:t>
            </a:r>
          </a:p>
          <a:p>
            <a:endParaRPr lang="en-US" altLang="zh-CN" dirty="0"/>
          </a:p>
          <a:p>
            <a:r>
              <a:rPr lang="en-US" altLang="zh-CN" dirty="0"/>
              <a:t>So easy to use!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9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07" y="749597"/>
            <a:ext cx="3096260" cy="54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99" y="679308"/>
            <a:ext cx="2940201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0494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103</Words>
  <Application>Microsoft Office PowerPoint</Application>
  <PresentationFormat>宽屏</PresentationFormat>
  <Paragraphs>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方正姚体</vt:lpstr>
      <vt:lpstr>华文新魏</vt:lpstr>
      <vt:lpstr>Arial</vt:lpstr>
      <vt:lpstr>Times New Roman</vt:lpstr>
      <vt:lpstr>Trebuchet MS</vt:lpstr>
      <vt:lpstr>Wingdings 3</vt:lpstr>
      <vt:lpstr>平面</vt:lpstr>
      <vt:lpstr>NOTE</vt:lpstr>
      <vt:lpstr>Project Team Member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dc:creator>Yuming JIANG</dc:creator>
  <cp:lastModifiedBy>Yuming JIANG</cp:lastModifiedBy>
  <cp:revision>28</cp:revision>
  <dcterms:created xsi:type="dcterms:W3CDTF">2016-10-15T05:04:52Z</dcterms:created>
  <dcterms:modified xsi:type="dcterms:W3CDTF">2016-10-16T08:26:37Z</dcterms:modified>
</cp:coreProperties>
</file>