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4DDA6-7676-44CE-961A-DDF74356FC3E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37451-6670-4C64-B4FE-DFFBA63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2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37451-6670-4C64-B4FE-DFFBA6348E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7D4-65E8-467E-9E0E-48E14337CC1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A47D-D356-489B-B5A1-DC2A660AB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7D4-65E8-467E-9E0E-48E14337CC1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A47D-D356-489B-B5A1-DC2A660AB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1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7D4-65E8-467E-9E0E-48E14337CC1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A47D-D356-489B-B5A1-DC2A660AB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1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7D4-65E8-467E-9E0E-48E14337CC1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A47D-D356-489B-B5A1-DC2A660AB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7D4-65E8-467E-9E0E-48E14337CC1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A47D-D356-489B-B5A1-DC2A660AB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5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7D4-65E8-467E-9E0E-48E14337CC1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A47D-D356-489B-B5A1-DC2A660AB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7D4-65E8-467E-9E0E-48E14337CC1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A47D-D356-489B-B5A1-DC2A660AB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7D4-65E8-467E-9E0E-48E14337CC1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A47D-D356-489B-B5A1-DC2A660AB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7D4-65E8-467E-9E0E-48E14337CC1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A47D-D356-489B-B5A1-DC2A660AB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5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7D4-65E8-467E-9E0E-48E14337CC1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A47D-D356-489B-B5A1-DC2A660AB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5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77D4-65E8-467E-9E0E-48E14337CC1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A47D-D356-489B-B5A1-DC2A660AB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8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777D4-65E8-467E-9E0E-48E14337CC13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A47D-D356-489B-B5A1-DC2A660AB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9971" y="1355927"/>
            <a:ext cx="40930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Planning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Project Management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Scope Management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Cost Management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Schedule Management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Task Management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Human Resource Management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 Communication Management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 Risk Management 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2458" y="247931"/>
            <a:ext cx="562791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 Design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i="1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Requirement Specification</a:t>
            </a:r>
            <a:endParaRPr lang="zh-CN" altLang="zh-CN" sz="2400" i="1" u="sng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2.1.1 Conduct Interview and Surveys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i="1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Hardware Development</a:t>
            </a:r>
            <a:endParaRPr lang="zh-CN" altLang="zh-CN" sz="2400" i="1" u="sng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2.2.1 Operations Control System (OCS)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2.2.2 Hand-Held Computers (HHCs)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2.2.3 Telecommunications Infrastructure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i="1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Software Developing</a:t>
            </a:r>
            <a:endParaRPr lang="zh-CN" altLang="zh-CN" sz="2400" i="1" u="sng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2.3.1 Capture Address in Software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2.3.2 Display Census-generated information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2.3.3 Assignment Management System software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2.3.4 GPS receiver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2.3.5 Modem for 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listers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i="1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Set Operations Infrastructure</a:t>
            </a:r>
            <a:endParaRPr lang="zh-CN" altLang="zh-CN" sz="2400" i="1" u="sng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2.4.1 Local Census office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2.4.2 Regional Census office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2370" y="708468"/>
            <a:ext cx="64334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 Testing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Census Test Address Canvassing Operation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Census Test Address Canvassing Operation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Census Dress Rehearsal Address Canvassing Operation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4.0 Implementation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Implement FDCA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Ensure system is working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 Closing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Project sign-off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Post Implementation Review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2090899"/>
            <a:ext cx="3454578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87286" y="783772"/>
            <a:ext cx="398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Management Failure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9399" y="2394857"/>
            <a:ext cx="7228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Ineffective business analysis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 requirements performance checking criteria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0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129</Words>
  <Application>Microsoft Office PowerPoint</Application>
  <PresentationFormat>宽屏</PresentationFormat>
  <Paragraphs>42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Yuming JIANG</dc:creator>
  <cp:lastModifiedBy>Yuming JIANG</cp:lastModifiedBy>
  <cp:revision>9</cp:revision>
  <dcterms:created xsi:type="dcterms:W3CDTF">2016-10-18T23:36:18Z</dcterms:created>
  <dcterms:modified xsi:type="dcterms:W3CDTF">2016-10-22T04:11:07Z</dcterms:modified>
</cp:coreProperties>
</file>