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84C12-D540-4D89-9717-BDF35FEE114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F3265-E558-4BB5-BE10-00F2279090DB}">
      <dgm:prSet/>
      <dgm:spPr/>
      <dgm:t>
        <a:bodyPr/>
        <a:lstStyle/>
        <a:p>
          <a:r>
            <a:rPr lang="en-GB" dirty="0"/>
            <a:t>19</a:t>
          </a:r>
          <a:br>
            <a:rPr lang="en-GB" dirty="0"/>
          </a:br>
          <a:r>
            <a:rPr lang="en-GB" dirty="0"/>
            <a:t>(1 - first)</a:t>
          </a:r>
        </a:p>
      </dgm:t>
    </dgm:pt>
    <dgm:pt modelId="{223970EE-ADE1-49AB-A4C2-8B8A25B89D52}" type="parTrans" cxnId="{11C03769-3501-4746-9999-77BDC77A59CE}">
      <dgm:prSet/>
      <dgm:spPr/>
      <dgm:t>
        <a:bodyPr/>
        <a:lstStyle/>
        <a:p>
          <a:endParaRPr lang="en-GB"/>
        </a:p>
      </dgm:t>
    </dgm:pt>
    <dgm:pt modelId="{6BAF5C28-3C6D-409C-88C8-F7F840B7D3AB}" type="sibTrans" cxnId="{11C03769-3501-4746-9999-77BDC77A59CE}">
      <dgm:prSet/>
      <dgm:spPr/>
      <dgm:t>
        <a:bodyPr/>
        <a:lstStyle/>
        <a:p>
          <a:endParaRPr lang="en-GB"/>
        </a:p>
      </dgm:t>
    </dgm:pt>
    <dgm:pt modelId="{87CA399E-5404-486F-A524-D25CCCB8E520}">
      <dgm:prSet/>
      <dgm:spPr/>
      <dgm:t>
        <a:bodyPr/>
        <a:lstStyle/>
        <a:p>
          <a:r>
            <a:rPr lang="en-GB" dirty="0"/>
            <a:t>8</a:t>
          </a:r>
          <a:br>
            <a:rPr lang="en-GB" dirty="0"/>
          </a:br>
          <a:r>
            <a:rPr lang="en-GB" dirty="0"/>
            <a:t>(2 – smaller than root, new root)</a:t>
          </a:r>
        </a:p>
      </dgm:t>
    </dgm:pt>
    <dgm:pt modelId="{00F178AF-8605-438D-9C96-F49AAC93829B}" type="parTrans" cxnId="{0B02FDDD-96C0-41C9-9FB9-0BA5606443ED}">
      <dgm:prSet/>
      <dgm:spPr/>
      <dgm:t>
        <a:bodyPr/>
        <a:lstStyle/>
        <a:p>
          <a:endParaRPr lang="en-GB"/>
        </a:p>
      </dgm:t>
    </dgm:pt>
    <dgm:pt modelId="{FA5A6C3C-4B70-4C93-B555-94A593A19021}" type="sibTrans" cxnId="{0B02FDDD-96C0-41C9-9FB9-0BA5606443ED}">
      <dgm:prSet/>
      <dgm:spPr/>
      <dgm:t>
        <a:bodyPr/>
        <a:lstStyle/>
        <a:p>
          <a:endParaRPr lang="en-GB"/>
        </a:p>
      </dgm:t>
    </dgm:pt>
    <dgm:pt modelId="{C5B1FC09-5EC7-41DD-903A-8A83DBDECF9B}">
      <dgm:prSet/>
      <dgm:spPr/>
      <dgm:t>
        <a:bodyPr/>
        <a:lstStyle/>
        <a:p>
          <a:r>
            <a:rPr lang="en-GB" dirty="0"/>
            <a:t>30</a:t>
          </a:r>
          <a:br>
            <a:rPr lang="en-GB" dirty="0"/>
          </a:br>
          <a:r>
            <a:rPr lang="en-GB" dirty="0"/>
            <a:t>(3 - space available in 8)</a:t>
          </a:r>
        </a:p>
      </dgm:t>
    </dgm:pt>
    <dgm:pt modelId="{4B5F1F8C-6FF3-414B-9138-B19E351B7AF3}" type="parTrans" cxnId="{54F6AB04-86F2-42B1-A61D-DDAB87A23417}">
      <dgm:prSet/>
      <dgm:spPr/>
      <dgm:t>
        <a:bodyPr/>
        <a:lstStyle/>
        <a:p>
          <a:endParaRPr lang="en-GB"/>
        </a:p>
      </dgm:t>
    </dgm:pt>
    <dgm:pt modelId="{90A055C5-D83E-4517-9946-4833D0E32459}" type="sibTrans" cxnId="{54F6AB04-86F2-42B1-A61D-DDAB87A23417}">
      <dgm:prSet/>
      <dgm:spPr/>
      <dgm:t>
        <a:bodyPr/>
        <a:lstStyle/>
        <a:p>
          <a:endParaRPr lang="en-GB"/>
        </a:p>
      </dgm:t>
    </dgm:pt>
    <dgm:pt modelId="{2EF92A6C-A654-41FA-B908-576D16583D41}">
      <dgm:prSet/>
      <dgm:spPr/>
      <dgm:t>
        <a:bodyPr/>
        <a:lstStyle/>
        <a:p>
          <a:r>
            <a:rPr lang="en-GB" dirty="0"/>
            <a:t>9</a:t>
          </a:r>
          <a:br>
            <a:rPr lang="en-GB" dirty="0"/>
          </a:br>
          <a:r>
            <a:rPr lang="en-GB" dirty="0"/>
            <a:t>(4 – space available in 8)</a:t>
          </a:r>
        </a:p>
      </dgm:t>
    </dgm:pt>
    <dgm:pt modelId="{1A5E5DA7-BA0C-4B97-8BE4-BEF20E929FEF}" type="parTrans" cxnId="{836C0390-E7FC-44C0-99CC-30A428B30D97}">
      <dgm:prSet/>
      <dgm:spPr/>
      <dgm:t>
        <a:bodyPr/>
        <a:lstStyle/>
        <a:p>
          <a:endParaRPr lang="en-GB"/>
        </a:p>
      </dgm:t>
    </dgm:pt>
    <dgm:pt modelId="{E037E801-4C59-4ACB-95F2-C3D07E92E6B2}" type="sibTrans" cxnId="{836C0390-E7FC-44C0-99CC-30A428B30D97}">
      <dgm:prSet/>
      <dgm:spPr/>
      <dgm:t>
        <a:bodyPr/>
        <a:lstStyle/>
        <a:p>
          <a:endParaRPr lang="en-GB"/>
        </a:p>
      </dgm:t>
    </dgm:pt>
    <dgm:pt modelId="{B5EB9EE4-6D3F-4770-AB80-73170B35926B}">
      <dgm:prSet/>
      <dgm:spPr/>
      <dgm:t>
        <a:bodyPr/>
        <a:lstStyle/>
        <a:p>
          <a:r>
            <a:rPr lang="en-GB" dirty="0"/>
            <a:t>38</a:t>
          </a:r>
          <a:br>
            <a:rPr lang="en-GB" dirty="0"/>
          </a:br>
          <a:r>
            <a:rPr lang="en-GB" dirty="0"/>
            <a:t>(5 – no space in 8; larger than 30)</a:t>
          </a:r>
        </a:p>
      </dgm:t>
    </dgm:pt>
    <dgm:pt modelId="{E09D0DFB-3547-4C3B-875A-B08FDF7993E7}" type="parTrans" cxnId="{CEF34D10-B8E9-4F75-B524-3C8380B336B1}">
      <dgm:prSet/>
      <dgm:spPr/>
      <dgm:t>
        <a:bodyPr/>
        <a:lstStyle/>
        <a:p>
          <a:endParaRPr lang="en-GB"/>
        </a:p>
      </dgm:t>
    </dgm:pt>
    <dgm:pt modelId="{65D14E05-3FD2-49F9-8557-ED36BB9A4AFF}" type="sibTrans" cxnId="{CEF34D10-B8E9-4F75-B524-3C8380B336B1}">
      <dgm:prSet/>
      <dgm:spPr/>
      <dgm:t>
        <a:bodyPr/>
        <a:lstStyle/>
        <a:p>
          <a:endParaRPr lang="en-GB"/>
        </a:p>
      </dgm:t>
    </dgm:pt>
    <dgm:pt modelId="{9B8022B8-561F-4C07-9805-CB0B442D11A6}">
      <dgm:prSet/>
      <dgm:spPr/>
      <dgm:t>
        <a:bodyPr/>
        <a:lstStyle/>
        <a:p>
          <a:r>
            <a:rPr lang="en-GB" dirty="0"/>
            <a:t>3</a:t>
          </a:r>
          <a:br>
            <a:rPr lang="en-GB" dirty="0"/>
          </a:br>
          <a:r>
            <a:rPr lang="en-GB" dirty="0"/>
            <a:t>(6 – smaller than root, new root + 8 goes to 9 place and 9 becomes its child)</a:t>
          </a:r>
        </a:p>
      </dgm:t>
    </dgm:pt>
    <dgm:pt modelId="{74EE3001-4AA0-491E-8828-BE283A4BF678}" type="parTrans" cxnId="{56346021-305A-4500-B531-29E6D8858413}">
      <dgm:prSet/>
      <dgm:spPr/>
      <dgm:t>
        <a:bodyPr/>
        <a:lstStyle/>
        <a:p>
          <a:endParaRPr lang="en-GB"/>
        </a:p>
      </dgm:t>
    </dgm:pt>
    <dgm:pt modelId="{8BDB22D0-7A38-4D59-B625-B47916DA90CA}" type="sibTrans" cxnId="{56346021-305A-4500-B531-29E6D8858413}">
      <dgm:prSet/>
      <dgm:spPr/>
      <dgm:t>
        <a:bodyPr/>
        <a:lstStyle/>
        <a:p>
          <a:endParaRPr lang="en-GB"/>
        </a:p>
      </dgm:t>
    </dgm:pt>
    <dgm:pt modelId="{F5FBA009-D42C-4280-976E-43FBDE95D427}" type="pres">
      <dgm:prSet presAssocID="{5B884C12-D540-4D89-9717-BDF35FEE114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7F4DA0-575B-4264-98AC-CC11C6F33B19}" type="pres">
      <dgm:prSet presAssocID="{5B884C12-D540-4D89-9717-BDF35FEE114C}" presName="hierFlow" presStyleCnt="0"/>
      <dgm:spPr/>
    </dgm:pt>
    <dgm:pt modelId="{8298097F-F310-4291-8E99-506C7BB5DE64}" type="pres">
      <dgm:prSet presAssocID="{5B884C12-D540-4D89-9717-BDF35FEE114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B1A160-3947-4FA0-A020-5E93CABA597E}" type="pres">
      <dgm:prSet presAssocID="{9B8022B8-561F-4C07-9805-CB0B442D11A6}" presName="Name14" presStyleCnt="0"/>
      <dgm:spPr/>
    </dgm:pt>
    <dgm:pt modelId="{C08FEB3C-DF5A-41D0-BB09-4F2F440EE35A}" type="pres">
      <dgm:prSet presAssocID="{9B8022B8-561F-4C07-9805-CB0B442D11A6}" presName="level1Shape" presStyleLbl="node0" presStyleIdx="0" presStyleCnt="1">
        <dgm:presLayoutVars>
          <dgm:chPref val="3"/>
        </dgm:presLayoutVars>
      </dgm:prSet>
      <dgm:spPr/>
    </dgm:pt>
    <dgm:pt modelId="{9B95AA5D-48D6-41FF-ABD5-C16AAF22D9FA}" type="pres">
      <dgm:prSet presAssocID="{9B8022B8-561F-4C07-9805-CB0B442D11A6}" presName="hierChild2" presStyleCnt="0"/>
      <dgm:spPr/>
    </dgm:pt>
    <dgm:pt modelId="{93D3E890-373D-4EEB-96F7-9392F3172EC5}" type="pres">
      <dgm:prSet presAssocID="{00F178AF-8605-438D-9C96-F49AAC93829B}" presName="Name19" presStyleLbl="parChTrans1D2" presStyleIdx="0" presStyleCnt="1"/>
      <dgm:spPr/>
    </dgm:pt>
    <dgm:pt modelId="{F504C790-F746-4027-8174-E6E6D22C5273}" type="pres">
      <dgm:prSet presAssocID="{87CA399E-5404-486F-A524-D25CCCB8E520}" presName="Name21" presStyleCnt="0"/>
      <dgm:spPr/>
    </dgm:pt>
    <dgm:pt modelId="{2EA6DF71-182C-4D17-84C7-71A45C94EBF9}" type="pres">
      <dgm:prSet presAssocID="{87CA399E-5404-486F-A524-D25CCCB8E520}" presName="level2Shape" presStyleLbl="node2" presStyleIdx="0" presStyleCnt="1"/>
      <dgm:spPr/>
    </dgm:pt>
    <dgm:pt modelId="{AF6545C2-55D2-4F53-BE3D-FE84A7BB17BB}" type="pres">
      <dgm:prSet presAssocID="{87CA399E-5404-486F-A524-D25CCCB8E520}" presName="hierChild3" presStyleCnt="0"/>
      <dgm:spPr/>
    </dgm:pt>
    <dgm:pt modelId="{5A8631D2-0170-4D54-A494-90CBF8FA45A8}" type="pres">
      <dgm:prSet presAssocID="{1A5E5DA7-BA0C-4B97-8BE4-BEF20E929FEF}" presName="Name19" presStyleLbl="parChTrans1D3" presStyleIdx="0" presStyleCnt="3"/>
      <dgm:spPr/>
    </dgm:pt>
    <dgm:pt modelId="{6521C740-6EFF-4C68-9303-CFCA4ADCBFEC}" type="pres">
      <dgm:prSet presAssocID="{2EF92A6C-A654-41FA-B908-576D16583D41}" presName="Name21" presStyleCnt="0"/>
      <dgm:spPr/>
    </dgm:pt>
    <dgm:pt modelId="{29041F3B-C4CE-4B5A-8859-34B0B43EA631}" type="pres">
      <dgm:prSet presAssocID="{2EF92A6C-A654-41FA-B908-576D16583D41}" presName="level2Shape" presStyleLbl="node3" presStyleIdx="0" presStyleCnt="3"/>
      <dgm:spPr/>
    </dgm:pt>
    <dgm:pt modelId="{C2E0A555-F098-4E6E-8F1F-BB3B91761C6A}" type="pres">
      <dgm:prSet presAssocID="{2EF92A6C-A654-41FA-B908-576D16583D41}" presName="hierChild3" presStyleCnt="0"/>
      <dgm:spPr/>
    </dgm:pt>
    <dgm:pt modelId="{50FD8F2F-A75F-4A3C-A858-5E7DEE05814D}" type="pres">
      <dgm:prSet presAssocID="{223970EE-ADE1-49AB-A4C2-8B8A25B89D52}" presName="Name19" presStyleLbl="parChTrans1D3" presStyleIdx="1" presStyleCnt="3"/>
      <dgm:spPr/>
    </dgm:pt>
    <dgm:pt modelId="{BDB774CF-87BD-4837-8AF8-79C3519FD06F}" type="pres">
      <dgm:prSet presAssocID="{748F3265-E558-4BB5-BE10-00F2279090DB}" presName="Name21" presStyleCnt="0"/>
      <dgm:spPr/>
    </dgm:pt>
    <dgm:pt modelId="{310AAC56-F8CE-4D41-AAF6-3DA821C4F4A6}" type="pres">
      <dgm:prSet presAssocID="{748F3265-E558-4BB5-BE10-00F2279090DB}" presName="level2Shape" presStyleLbl="node3" presStyleIdx="1" presStyleCnt="3"/>
      <dgm:spPr/>
    </dgm:pt>
    <dgm:pt modelId="{067C0D39-2AF7-431D-8952-0196E7650AB7}" type="pres">
      <dgm:prSet presAssocID="{748F3265-E558-4BB5-BE10-00F2279090DB}" presName="hierChild3" presStyleCnt="0"/>
      <dgm:spPr/>
    </dgm:pt>
    <dgm:pt modelId="{FFEED6DE-A8AB-452C-A11C-FA1F5018D96F}" type="pres">
      <dgm:prSet presAssocID="{4B5F1F8C-6FF3-414B-9138-B19E351B7AF3}" presName="Name19" presStyleLbl="parChTrans1D3" presStyleIdx="2" presStyleCnt="3"/>
      <dgm:spPr/>
    </dgm:pt>
    <dgm:pt modelId="{3CD9D800-7D21-4606-8A95-C9AB2C1FFE64}" type="pres">
      <dgm:prSet presAssocID="{C5B1FC09-5EC7-41DD-903A-8A83DBDECF9B}" presName="Name21" presStyleCnt="0"/>
      <dgm:spPr/>
    </dgm:pt>
    <dgm:pt modelId="{DC0B9C05-8455-49B9-A184-910B1762E69A}" type="pres">
      <dgm:prSet presAssocID="{C5B1FC09-5EC7-41DD-903A-8A83DBDECF9B}" presName="level2Shape" presStyleLbl="node3" presStyleIdx="2" presStyleCnt="3"/>
      <dgm:spPr/>
    </dgm:pt>
    <dgm:pt modelId="{D62E14DD-F52A-4E36-B4B4-9752998475F2}" type="pres">
      <dgm:prSet presAssocID="{C5B1FC09-5EC7-41DD-903A-8A83DBDECF9B}" presName="hierChild3" presStyleCnt="0"/>
      <dgm:spPr/>
    </dgm:pt>
    <dgm:pt modelId="{4BAD04B8-3B51-4782-895A-A6389D6D0A02}" type="pres">
      <dgm:prSet presAssocID="{E09D0DFB-3547-4C3B-875A-B08FDF7993E7}" presName="Name19" presStyleLbl="parChTrans1D4" presStyleIdx="0" presStyleCnt="1"/>
      <dgm:spPr/>
    </dgm:pt>
    <dgm:pt modelId="{C75CA362-9142-47A2-9934-0D62251971C1}" type="pres">
      <dgm:prSet presAssocID="{B5EB9EE4-6D3F-4770-AB80-73170B35926B}" presName="Name21" presStyleCnt="0"/>
      <dgm:spPr/>
    </dgm:pt>
    <dgm:pt modelId="{0BB54350-2EC4-47E3-BDB9-00255444182D}" type="pres">
      <dgm:prSet presAssocID="{B5EB9EE4-6D3F-4770-AB80-73170B35926B}" presName="level2Shape" presStyleLbl="node4" presStyleIdx="0" presStyleCnt="1"/>
      <dgm:spPr/>
    </dgm:pt>
    <dgm:pt modelId="{4728BDF5-30DB-4C9C-BB7B-7D22DD91CFA3}" type="pres">
      <dgm:prSet presAssocID="{B5EB9EE4-6D3F-4770-AB80-73170B35926B}" presName="hierChild3" presStyleCnt="0"/>
      <dgm:spPr/>
    </dgm:pt>
    <dgm:pt modelId="{5D8350DE-0E04-4944-846F-94DA938FE126}" type="pres">
      <dgm:prSet presAssocID="{5B884C12-D540-4D89-9717-BDF35FEE114C}" presName="bgShapesFlow" presStyleCnt="0"/>
      <dgm:spPr/>
    </dgm:pt>
  </dgm:ptLst>
  <dgm:cxnLst>
    <dgm:cxn modelId="{54F6AB04-86F2-42B1-A61D-DDAB87A23417}" srcId="{87CA399E-5404-486F-A524-D25CCCB8E520}" destId="{C5B1FC09-5EC7-41DD-903A-8A83DBDECF9B}" srcOrd="2" destOrd="0" parTransId="{4B5F1F8C-6FF3-414B-9138-B19E351B7AF3}" sibTransId="{90A055C5-D83E-4517-9946-4833D0E32459}"/>
    <dgm:cxn modelId="{CEF34D10-B8E9-4F75-B524-3C8380B336B1}" srcId="{C5B1FC09-5EC7-41DD-903A-8A83DBDECF9B}" destId="{B5EB9EE4-6D3F-4770-AB80-73170B35926B}" srcOrd="0" destOrd="0" parTransId="{E09D0DFB-3547-4C3B-875A-B08FDF7993E7}" sibTransId="{65D14E05-3FD2-49F9-8557-ED36BB9A4AFF}"/>
    <dgm:cxn modelId="{56346021-305A-4500-B531-29E6D8858413}" srcId="{5B884C12-D540-4D89-9717-BDF35FEE114C}" destId="{9B8022B8-561F-4C07-9805-CB0B442D11A6}" srcOrd="0" destOrd="0" parTransId="{74EE3001-4AA0-491E-8828-BE283A4BF678}" sibTransId="{8BDB22D0-7A38-4D59-B625-B47916DA90CA}"/>
    <dgm:cxn modelId="{25AB6427-C149-41E4-AEA6-2B25D0E3D4A0}" type="presOf" srcId="{5B884C12-D540-4D89-9717-BDF35FEE114C}" destId="{F5FBA009-D42C-4280-976E-43FBDE95D427}" srcOrd="0" destOrd="0" presId="urn:microsoft.com/office/officeart/2005/8/layout/hierarchy6"/>
    <dgm:cxn modelId="{4B4BCF2C-3F70-4B63-803E-9CA0BBC52BFB}" type="presOf" srcId="{748F3265-E558-4BB5-BE10-00F2279090DB}" destId="{310AAC56-F8CE-4D41-AAF6-3DA821C4F4A6}" srcOrd="0" destOrd="0" presId="urn:microsoft.com/office/officeart/2005/8/layout/hierarchy6"/>
    <dgm:cxn modelId="{ED548D2D-13C1-44AB-BE31-6F7023F44159}" type="presOf" srcId="{223970EE-ADE1-49AB-A4C2-8B8A25B89D52}" destId="{50FD8F2F-A75F-4A3C-A858-5E7DEE05814D}" srcOrd="0" destOrd="0" presId="urn:microsoft.com/office/officeart/2005/8/layout/hierarchy6"/>
    <dgm:cxn modelId="{B14A813E-BFD2-439E-A414-A1032081997B}" type="presOf" srcId="{1A5E5DA7-BA0C-4B97-8BE4-BEF20E929FEF}" destId="{5A8631D2-0170-4D54-A494-90CBF8FA45A8}" srcOrd="0" destOrd="0" presId="urn:microsoft.com/office/officeart/2005/8/layout/hierarchy6"/>
    <dgm:cxn modelId="{42C6C743-26EF-49D8-97B9-5CC01902865C}" type="presOf" srcId="{2EF92A6C-A654-41FA-B908-576D16583D41}" destId="{29041F3B-C4CE-4B5A-8859-34B0B43EA631}" srcOrd="0" destOrd="0" presId="urn:microsoft.com/office/officeart/2005/8/layout/hierarchy6"/>
    <dgm:cxn modelId="{8AD95846-ADD0-45AC-B297-96E1F7DB77CD}" type="presOf" srcId="{9B8022B8-561F-4C07-9805-CB0B442D11A6}" destId="{C08FEB3C-DF5A-41D0-BB09-4F2F440EE35A}" srcOrd="0" destOrd="0" presId="urn:microsoft.com/office/officeart/2005/8/layout/hierarchy6"/>
    <dgm:cxn modelId="{E2915268-C8B3-4BCF-A7AB-FF56A02DB98F}" type="presOf" srcId="{E09D0DFB-3547-4C3B-875A-B08FDF7993E7}" destId="{4BAD04B8-3B51-4782-895A-A6389D6D0A02}" srcOrd="0" destOrd="0" presId="urn:microsoft.com/office/officeart/2005/8/layout/hierarchy6"/>
    <dgm:cxn modelId="{11C03769-3501-4746-9999-77BDC77A59CE}" srcId="{87CA399E-5404-486F-A524-D25CCCB8E520}" destId="{748F3265-E558-4BB5-BE10-00F2279090DB}" srcOrd="1" destOrd="0" parTransId="{223970EE-ADE1-49AB-A4C2-8B8A25B89D52}" sibTransId="{6BAF5C28-3C6D-409C-88C8-F7F840B7D3AB}"/>
    <dgm:cxn modelId="{A56B5954-98BA-4107-8982-8FCE334024DE}" type="presOf" srcId="{B5EB9EE4-6D3F-4770-AB80-73170B35926B}" destId="{0BB54350-2EC4-47E3-BDB9-00255444182D}" srcOrd="0" destOrd="0" presId="urn:microsoft.com/office/officeart/2005/8/layout/hierarchy6"/>
    <dgm:cxn modelId="{3767E476-96AE-4F09-9519-5B4C49D1C6F5}" type="presOf" srcId="{4B5F1F8C-6FF3-414B-9138-B19E351B7AF3}" destId="{FFEED6DE-A8AB-452C-A11C-FA1F5018D96F}" srcOrd="0" destOrd="0" presId="urn:microsoft.com/office/officeart/2005/8/layout/hierarchy6"/>
    <dgm:cxn modelId="{4F18427C-A855-49FE-A464-CCA0F7B17B88}" type="presOf" srcId="{C5B1FC09-5EC7-41DD-903A-8A83DBDECF9B}" destId="{DC0B9C05-8455-49B9-A184-910B1762E69A}" srcOrd="0" destOrd="0" presId="urn:microsoft.com/office/officeart/2005/8/layout/hierarchy6"/>
    <dgm:cxn modelId="{9EF03E7D-C874-4ECD-BFF3-5BC956D98AEA}" type="presOf" srcId="{00F178AF-8605-438D-9C96-F49AAC93829B}" destId="{93D3E890-373D-4EEB-96F7-9392F3172EC5}" srcOrd="0" destOrd="0" presId="urn:microsoft.com/office/officeart/2005/8/layout/hierarchy6"/>
    <dgm:cxn modelId="{BCCC9D7E-D1D9-4D13-88C6-89F4FDE1BF91}" type="presOf" srcId="{87CA399E-5404-486F-A524-D25CCCB8E520}" destId="{2EA6DF71-182C-4D17-84C7-71A45C94EBF9}" srcOrd="0" destOrd="0" presId="urn:microsoft.com/office/officeart/2005/8/layout/hierarchy6"/>
    <dgm:cxn modelId="{836C0390-E7FC-44C0-99CC-30A428B30D97}" srcId="{87CA399E-5404-486F-A524-D25CCCB8E520}" destId="{2EF92A6C-A654-41FA-B908-576D16583D41}" srcOrd="0" destOrd="0" parTransId="{1A5E5DA7-BA0C-4B97-8BE4-BEF20E929FEF}" sibTransId="{E037E801-4C59-4ACB-95F2-C3D07E92E6B2}"/>
    <dgm:cxn modelId="{0B02FDDD-96C0-41C9-9FB9-0BA5606443ED}" srcId="{9B8022B8-561F-4C07-9805-CB0B442D11A6}" destId="{87CA399E-5404-486F-A524-D25CCCB8E520}" srcOrd="0" destOrd="0" parTransId="{00F178AF-8605-438D-9C96-F49AAC93829B}" sibTransId="{FA5A6C3C-4B70-4C93-B555-94A593A19021}"/>
    <dgm:cxn modelId="{DBB01AFE-C39D-4DFC-8575-7381AEE0CF3C}" type="presParOf" srcId="{F5FBA009-D42C-4280-976E-43FBDE95D427}" destId="{F37F4DA0-575B-4264-98AC-CC11C6F33B19}" srcOrd="0" destOrd="0" presId="urn:microsoft.com/office/officeart/2005/8/layout/hierarchy6"/>
    <dgm:cxn modelId="{1415534A-E97F-43AB-84F8-D18DFC6BA71C}" type="presParOf" srcId="{F37F4DA0-575B-4264-98AC-CC11C6F33B19}" destId="{8298097F-F310-4291-8E99-506C7BB5DE64}" srcOrd="0" destOrd="0" presId="urn:microsoft.com/office/officeart/2005/8/layout/hierarchy6"/>
    <dgm:cxn modelId="{0E4319E9-760D-4B8A-BE47-5FC6258CE9D6}" type="presParOf" srcId="{8298097F-F310-4291-8E99-506C7BB5DE64}" destId="{28B1A160-3947-4FA0-A020-5E93CABA597E}" srcOrd="0" destOrd="0" presId="urn:microsoft.com/office/officeart/2005/8/layout/hierarchy6"/>
    <dgm:cxn modelId="{DFE8137D-84AE-42F0-97CE-B4B0232A5A67}" type="presParOf" srcId="{28B1A160-3947-4FA0-A020-5E93CABA597E}" destId="{C08FEB3C-DF5A-41D0-BB09-4F2F440EE35A}" srcOrd="0" destOrd="0" presId="urn:microsoft.com/office/officeart/2005/8/layout/hierarchy6"/>
    <dgm:cxn modelId="{91B189B3-E4EF-4627-8757-6806AC8D88CB}" type="presParOf" srcId="{28B1A160-3947-4FA0-A020-5E93CABA597E}" destId="{9B95AA5D-48D6-41FF-ABD5-C16AAF22D9FA}" srcOrd="1" destOrd="0" presId="urn:microsoft.com/office/officeart/2005/8/layout/hierarchy6"/>
    <dgm:cxn modelId="{2402484F-0FA8-406B-B99C-06567ADAC7D3}" type="presParOf" srcId="{9B95AA5D-48D6-41FF-ABD5-C16AAF22D9FA}" destId="{93D3E890-373D-4EEB-96F7-9392F3172EC5}" srcOrd="0" destOrd="0" presId="urn:microsoft.com/office/officeart/2005/8/layout/hierarchy6"/>
    <dgm:cxn modelId="{0585A4A6-7A56-4013-AC6B-00D789A633C0}" type="presParOf" srcId="{9B95AA5D-48D6-41FF-ABD5-C16AAF22D9FA}" destId="{F504C790-F746-4027-8174-E6E6D22C5273}" srcOrd="1" destOrd="0" presId="urn:microsoft.com/office/officeart/2005/8/layout/hierarchy6"/>
    <dgm:cxn modelId="{113E10B0-683F-4E83-8040-B8F748547450}" type="presParOf" srcId="{F504C790-F746-4027-8174-E6E6D22C5273}" destId="{2EA6DF71-182C-4D17-84C7-71A45C94EBF9}" srcOrd="0" destOrd="0" presId="urn:microsoft.com/office/officeart/2005/8/layout/hierarchy6"/>
    <dgm:cxn modelId="{52930149-E541-4A09-834F-ACCBC0FAA32C}" type="presParOf" srcId="{F504C790-F746-4027-8174-E6E6D22C5273}" destId="{AF6545C2-55D2-4F53-BE3D-FE84A7BB17BB}" srcOrd="1" destOrd="0" presId="urn:microsoft.com/office/officeart/2005/8/layout/hierarchy6"/>
    <dgm:cxn modelId="{735A49F4-FBA8-4B65-850D-08C1F34B9855}" type="presParOf" srcId="{AF6545C2-55D2-4F53-BE3D-FE84A7BB17BB}" destId="{5A8631D2-0170-4D54-A494-90CBF8FA45A8}" srcOrd="0" destOrd="0" presId="urn:microsoft.com/office/officeart/2005/8/layout/hierarchy6"/>
    <dgm:cxn modelId="{AD969403-35DD-4C44-A5E1-BC99355DA25D}" type="presParOf" srcId="{AF6545C2-55D2-4F53-BE3D-FE84A7BB17BB}" destId="{6521C740-6EFF-4C68-9303-CFCA4ADCBFEC}" srcOrd="1" destOrd="0" presId="urn:microsoft.com/office/officeart/2005/8/layout/hierarchy6"/>
    <dgm:cxn modelId="{9ADF5E2B-16B6-4EEC-812A-8EB95BECAB68}" type="presParOf" srcId="{6521C740-6EFF-4C68-9303-CFCA4ADCBFEC}" destId="{29041F3B-C4CE-4B5A-8859-34B0B43EA631}" srcOrd="0" destOrd="0" presId="urn:microsoft.com/office/officeart/2005/8/layout/hierarchy6"/>
    <dgm:cxn modelId="{692C09C1-62AF-4616-987E-7442C09EA39A}" type="presParOf" srcId="{6521C740-6EFF-4C68-9303-CFCA4ADCBFEC}" destId="{C2E0A555-F098-4E6E-8F1F-BB3B91761C6A}" srcOrd="1" destOrd="0" presId="urn:microsoft.com/office/officeart/2005/8/layout/hierarchy6"/>
    <dgm:cxn modelId="{4016A406-79F3-4ACB-8E11-DC66D430AD37}" type="presParOf" srcId="{AF6545C2-55D2-4F53-BE3D-FE84A7BB17BB}" destId="{50FD8F2F-A75F-4A3C-A858-5E7DEE05814D}" srcOrd="2" destOrd="0" presId="urn:microsoft.com/office/officeart/2005/8/layout/hierarchy6"/>
    <dgm:cxn modelId="{BA3827DE-4EB0-4850-842C-FD717AB93FDD}" type="presParOf" srcId="{AF6545C2-55D2-4F53-BE3D-FE84A7BB17BB}" destId="{BDB774CF-87BD-4837-8AF8-79C3519FD06F}" srcOrd="3" destOrd="0" presId="urn:microsoft.com/office/officeart/2005/8/layout/hierarchy6"/>
    <dgm:cxn modelId="{13C66D15-CCD2-4F32-9562-59218C4E9FCE}" type="presParOf" srcId="{BDB774CF-87BD-4837-8AF8-79C3519FD06F}" destId="{310AAC56-F8CE-4D41-AAF6-3DA821C4F4A6}" srcOrd="0" destOrd="0" presId="urn:microsoft.com/office/officeart/2005/8/layout/hierarchy6"/>
    <dgm:cxn modelId="{C004C682-01E2-4C93-929A-DE6FB3466934}" type="presParOf" srcId="{BDB774CF-87BD-4837-8AF8-79C3519FD06F}" destId="{067C0D39-2AF7-431D-8952-0196E7650AB7}" srcOrd="1" destOrd="0" presId="urn:microsoft.com/office/officeart/2005/8/layout/hierarchy6"/>
    <dgm:cxn modelId="{5E5C9F90-9E15-47F4-A901-763B12A305CA}" type="presParOf" srcId="{AF6545C2-55D2-4F53-BE3D-FE84A7BB17BB}" destId="{FFEED6DE-A8AB-452C-A11C-FA1F5018D96F}" srcOrd="4" destOrd="0" presId="urn:microsoft.com/office/officeart/2005/8/layout/hierarchy6"/>
    <dgm:cxn modelId="{D8BF1645-6049-4317-929F-FB349CBDF1C5}" type="presParOf" srcId="{AF6545C2-55D2-4F53-BE3D-FE84A7BB17BB}" destId="{3CD9D800-7D21-4606-8A95-C9AB2C1FFE64}" srcOrd="5" destOrd="0" presId="urn:microsoft.com/office/officeart/2005/8/layout/hierarchy6"/>
    <dgm:cxn modelId="{F38A7221-2AD8-431C-AC19-0E0F143D729F}" type="presParOf" srcId="{3CD9D800-7D21-4606-8A95-C9AB2C1FFE64}" destId="{DC0B9C05-8455-49B9-A184-910B1762E69A}" srcOrd="0" destOrd="0" presId="urn:microsoft.com/office/officeart/2005/8/layout/hierarchy6"/>
    <dgm:cxn modelId="{E123197A-B518-4556-824B-5C0E4FC29E53}" type="presParOf" srcId="{3CD9D800-7D21-4606-8A95-C9AB2C1FFE64}" destId="{D62E14DD-F52A-4E36-B4B4-9752998475F2}" srcOrd="1" destOrd="0" presId="urn:microsoft.com/office/officeart/2005/8/layout/hierarchy6"/>
    <dgm:cxn modelId="{C08A0A41-7674-4921-A975-9990A5F68872}" type="presParOf" srcId="{D62E14DD-F52A-4E36-B4B4-9752998475F2}" destId="{4BAD04B8-3B51-4782-895A-A6389D6D0A02}" srcOrd="0" destOrd="0" presId="urn:microsoft.com/office/officeart/2005/8/layout/hierarchy6"/>
    <dgm:cxn modelId="{9D275677-A8D4-4E5D-82C4-6E857BD39723}" type="presParOf" srcId="{D62E14DD-F52A-4E36-B4B4-9752998475F2}" destId="{C75CA362-9142-47A2-9934-0D62251971C1}" srcOrd="1" destOrd="0" presId="urn:microsoft.com/office/officeart/2005/8/layout/hierarchy6"/>
    <dgm:cxn modelId="{6E696FA7-D98C-42E5-9D34-8309413FBA79}" type="presParOf" srcId="{C75CA362-9142-47A2-9934-0D62251971C1}" destId="{0BB54350-2EC4-47E3-BDB9-00255444182D}" srcOrd="0" destOrd="0" presId="urn:microsoft.com/office/officeart/2005/8/layout/hierarchy6"/>
    <dgm:cxn modelId="{3C57DF0D-3E44-4339-9428-2CF0E1B2E9D9}" type="presParOf" srcId="{C75CA362-9142-47A2-9934-0D62251971C1}" destId="{4728BDF5-30DB-4C9C-BB7B-7D22DD91CFA3}" srcOrd="1" destOrd="0" presId="urn:microsoft.com/office/officeart/2005/8/layout/hierarchy6"/>
    <dgm:cxn modelId="{E3ABE938-86DC-444F-BC9E-4A11229D261C}" type="presParOf" srcId="{F5FBA009-D42C-4280-976E-43FBDE95D427}" destId="{5D8350DE-0E04-4944-846F-94DA938FE12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FEB3C-DF5A-41D0-BB09-4F2F440EE35A}">
      <dsp:nvSpPr>
        <dsp:cNvPr id="0" name=""/>
        <dsp:cNvSpPr/>
      </dsp:nvSpPr>
      <dsp:spPr>
        <a:xfrm>
          <a:off x="4270932" y="3007"/>
          <a:ext cx="2006063" cy="1337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</a:t>
          </a:r>
          <a:br>
            <a:rPr lang="en-GB" sz="1600" kern="1200" dirty="0"/>
          </a:br>
          <a:r>
            <a:rPr lang="en-GB" sz="1600" kern="1200" dirty="0"/>
            <a:t>(6 – smaller than root, new root + 8 goes to 9 place and 9 becomes its child)</a:t>
          </a:r>
        </a:p>
      </dsp:txBody>
      <dsp:txXfrm>
        <a:off x="4310102" y="42177"/>
        <a:ext cx="1927723" cy="1259035"/>
      </dsp:txXfrm>
    </dsp:sp>
    <dsp:sp modelId="{93D3E890-373D-4EEB-96F7-9392F3172EC5}">
      <dsp:nvSpPr>
        <dsp:cNvPr id="0" name=""/>
        <dsp:cNvSpPr/>
      </dsp:nvSpPr>
      <dsp:spPr>
        <a:xfrm>
          <a:off x="5228244" y="1340383"/>
          <a:ext cx="91440" cy="534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4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6DF71-182C-4D17-84C7-71A45C94EBF9}">
      <dsp:nvSpPr>
        <dsp:cNvPr id="0" name=""/>
        <dsp:cNvSpPr/>
      </dsp:nvSpPr>
      <dsp:spPr>
        <a:xfrm>
          <a:off x="4270932" y="1875333"/>
          <a:ext cx="2006063" cy="1337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8</a:t>
          </a:r>
          <a:br>
            <a:rPr lang="en-GB" sz="1600" kern="1200" dirty="0"/>
          </a:br>
          <a:r>
            <a:rPr lang="en-GB" sz="1600" kern="1200" dirty="0"/>
            <a:t>(2 – smaller than root, new root)</a:t>
          </a:r>
        </a:p>
      </dsp:txBody>
      <dsp:txXfrm>
        <a:off x="4310102" y="1914503"/>
        <a:ext cx="1927723" cy="1259035"/>
      </dsp:txXfrm>
    </dsp:sp>
    <dsp:sp modelId="{5A8631D2-0170-4D54-A494-90CBF8FA45A8}">
      <dsp:nvSpPr>
        <dsp:cNvPr id="0" name=""/>
        <dsp:cNvSpPr/>
      </dsp:nvSpPr>
      <dsp:spPr>
        <a:xfrm>
          <a:off x="2666081" y="3212709"/>
          <a:ext cx="2607882" cy="534950"/>
        </a:xfrm>
        <a:custGeom>
          <a:avLst/>
          <a:gdLst/>
          <a:ahLst/>
          <a:cxnLst/>
          <a:rect l="0" t="0" r="0" b="0"/>
          <a:pathLst>
            <a:path>
              <a:moveTo>
                <a:pt x="2607882" y="0"/>
              </a:moveTo>
              <a:lnTo>
                <a:pt x="2607882" y="267475"/>
              </a:lnTo>
              <a:lnTo>
                <a:pt x="0" y="267475"/>
              </a:lnTo>
              <a:lnTo>
                <a:pt x="0" y="534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1F3B-C4CE-4B5A-8859-34B0B43EA631}">
      <dsp:nvSpPr>
        <dsp:cNvPr id="0" name=""/>
        <dsp:cNvSpPr/>
      </dsp:nvSpPr>
      <dsp:spPr>
        <a:xfrm>
          <a:off x="1663049" y="3747659"/>
          <a:ext cx="2006063" cy="1337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9</a:t>
          </a:r>
          <a:br>
            <a:rPr lang="en-GB" sz="1600" kern="1200" dirty="0"/>
          </a:br>
          <a:r>
            <a:rPr lang="en-GB" sz="1600" kern="1200" dirty="0"/>
            <a:t>(4 – space available in 8)</a:t>
          </a:r>
        </a:p>
      </dsp:txBody>
      <dsp:txXfrm>
        <a:off x="1702219" y="3786829"/>
        <a:ext cx="1927723" cy="1259035"/>
      </dsp:txXfrm>
    </dsp:sp>
    <dsp:sp modelId="{50FD8F2F-A75F-4A3C-A858-5E7DEE05814D}">
      <dsp:nvSpPr>
        <dsp:cNvPr id="0" name=""/>
        <dsp:cNvSpPr/>
      </dsp:nvSpPr>
      <dsp:spPr>
        <a:xfrm>
          <a:off x="5228243" y="3212709"/>
          <a:ext cx="91440" cy="534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4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AAC56-F8CE-4D41-AAF6-3DA821C4F4A6}">
      <dsp:nvSpPr>
        <dsp:cNvPr id="0" name=""/>
        <dsp:cNvSpPr/>
      </dsp:nvSpPr>
      <dsp:spPr>
        <a:xfrm>
          <a:off x="4270932" y="3747659"/>
          <a:ext cx="2006063" cy="1337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19</a:t>
          </a:r>
          <a:br>
            <a:rPr lang="en-GB" sz="1600" kern="1200" dirty="0"/>
          </a:br>
          <a:r>
            <a:rPr lang="en-GB" sz="1600" kern="1200" dirty="0"/>
            <a:t>(1 - first)</a:t>
          </a:r>
        </a:p>
      </dsp:txBody>
      <dsp:txXfrm>
        <a:off x="4310102" y="3786829"/>
        <a:ext cx="1927723" cy="1259035"/>
      </dsp:txXfrm>
    </dsp:sp>
    <dsp:sp modelId="{FFEED6DE-A8AB-452C-A11C-FA1F5018D96F}">
      <dsp:nvSpPr>
        <dsp:cNvPr id="0" name=""/>
        <dsp:cNvSpPr/>
      </dsp:nvSpPr>
      <dsp:spPr>
        <a:xfrm>
          <a:off x="5273964" y="3212709"/>
          <a:ext cx="2607882" cy="534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75"/>
              </a:lnTo>
              <a:lnTo>
                <a:pt x="2607882" y="267475"/>
              </a:lnTo>
              <a:lnTo>
                <a:pt x="2607882" y="534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9C05-8455-49B9-A184-910B1762E69A}">
      <dsp:nvSpPr>
        <dsp:cNvPr id="0" name=""/>
        <dsp:cNvSpPr/>
      </dsp:nvSpPr>
      <dsp:spPr>
        <a:xfrm>
          <a:off x="6878814" y="3747659"/>
          <a:ext cx="2006063" cy="1337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30</a:t>
          </a:r>
          <a:br>
            <a:rPr lang="en-GB" sz="1600" kern="1200" dirty="0"/>
          </a:br>
          <a:r>
            <a:rPr lang="en-GB" sz="1600" kern="1200" dirty="0"/>
            <a:t>(3 - space available in 8)</a:t>
          </a:r>
        </a:p>
      </dsp:txBody>
      <dsp:txXfrm>
        <a:off x="6917984" y="3786829"/>
        <a:ext cx="1927723" cy="1259035"/>
      </dsp:txXfrm>
    </dsp:sp>
    <dsp:sp modelId="{4BAD04B8-3B51-4782-895A-A6389D6D0A02}">
      <dsp:nvSpPr>
        <dsp:cNvPr id="0" name=""/>
        <dsp:cNvSpPr/>
      </dsp:nvSpPr>
      <dsp:spPr>
        <a:xfrm>
          <a:off x="7836126" y="5085035"/>
          <a:ext cx="91440" cy="534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4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54350-2EC4-47E3-BDB9-00255444182D}">
      <dsp:nvSpPr>
        <dsp:cNvPr id="0" name=""/>
        <dsp:cNvSpPr/>
      </dsp:nvSpPr>
      <dsp:spPr>
        <a:xfrm>
          <a:off x="6878814" y="5619985"/>
          <a:ext cx="2006063" cy="1337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38</a:t>
          </a:r>
          <a:br>
            <a:rPr lang="en-GB" sz="1600" kern="1200" dirty="0"/>
          </a:br>
          <a:r>
            <a:rPr lang="en-GB" sz="1600" kern="1200" dirty="0"/>
            <a:t>(5 – no space in 8; larger than 30)</a:t>
          </a:r>
        </a:p>
      </dsp:txBody>
      <dsp:txXfrm>
        <a:off x="6917984" y="5659155"/>
        <a:ext cx="1927723" cy="1259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E41-B3ED-482B-A06E-A4C8B8D3A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13BF-ED97-4A8D-ABDC-6138B2B2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9639-3B71-437F-8414-BD461AE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5A9D-8E08-45DE-A5F3-0FBC109E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F65B-BA16-45FE-B81D-544F0BAE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3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F04A-C033-4110-9DC0-C8C172E8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9E6B-D10C-425B-AE62-280D5C84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5152-7598-4C25-A1BC-A1DCA3D6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F06D-94EF-4574-ACCA-5BDECCDA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91BD-0483-4F44-B02E-F49F571F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77316-4B5D-4013-A381-5300C93A5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96906-6B62-482E-A792-4C509026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D8A1-E561-43EF-A267-46F053AA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59B3-90D6-44F6-9686-425B9440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A83D-171C-46EA-934E-40A0F2C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DAF1-B396-414E-B293-B93B86F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A95D-2E0F-4122-BC8C-2BCDCB1E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2BBA-62DA-4C73-9B5B-1D3A004A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2264-C069-4894-B726-1974111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53D2-BDB8-46E0-BEA3-B6A97DD7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2F32-F9B5-4193-A938-AC26C2B4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60F1-02FF-4A20-9EC1-EE8213B0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AB09-BB83-4777-A45F-EACB2016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24BF-3E56-472A-A921-A43B6EE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024A-23F4-45D4-866B-03E88F4A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6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62B8-FA0F-4A18-A03B-8AB30113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B9F6-2ACC-4122-A6C5-EB088D8E1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2F47F-5359-4543-B7A7-36A0AE96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30A3-B5D4-4097-A197-C1B90DD7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3A0B-F13C-4140-B159-20BDF10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ADCB-007B-4737-85C1-66A1E3B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9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C3B5-C1A6-40B2-9E67-08EAF737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F68D-61D0-4395-9CC5-A02321A1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C6A2-6BD2-4FB7-8AF6-23E978A3B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6F66A-5F72-4CA2-9F72-441FEA16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39D25-DF76-4F68-A11E-37185CF8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EA87D-5E31-4E4A-AEAC-AFADC5C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BCE09-C1EB-47F5-AA01-A814AA18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5A1C9-D9E7-4532-A1AD-F12A70D3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530-E453-4D4A-8D91-DC1FE70F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59D35-44A8-457E-8965-C5ACC235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8F099-FFDA-4F17-8C71-83EF74AD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DB43C-CE14-4E73-A605-229BC63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7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96A-75E9-4D01-AE7B-22061E2D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82954-B130-42E4-9338-3575C97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E0A0-D475-4A6A-9AF7-BB2C3566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2107-7F83-4287-BFC7-D4BD4CCC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2479-C651-4C6D-B0CF-CF39D7B1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1B6CF-6281-4A0D-A5B5-65C5E73D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84039-77BD-46E7-970E-D052D667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64ED-5963-457A-B564-DF419D8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E93D-CF43-4441-88C8-EA91F6D5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1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4A79-3171-4E5D-B3AF-8F643B27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0F6FD-4455-4F17-B8F0-45E34B28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CDBF5-2386-4C83-B667-AB21CF09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3557-8781-4955-8FDB-7477A1FB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D76D-89CB-4F0F-ACDC-636BE67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9122-24F6-4016-8457-06D5F509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002CE-C346-4C01-A50E-433317A6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B97A-5442-42CE-9EEF-8431F8AE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8FBE-B2FF-4B67-A5CF-79C25642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E361-EE26-401A-8E15-6CD86728A36F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D2DA-7115-4E53-B1FB-65AB2FAA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A520-4E73-4B13-AC39-A10B9685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4E26-2D7C-4F88-98CF-B2562FFEA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D4C6CB-DBE1-4199-9622-7F315E763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806565"/>
              </p:ext>
            </p:extLst>
          </p:nvPr>
        </p:nvGraphicFramePr>
        <p:xfrm>
          <a:off x="2031999" y="-822036"/>
          <a:ext cx="10547928" cy="696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2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fc51038</dc:creator>
  <cp:lastModifiedBy>fc51038</cp:lastModifiedBy>
  <cp:revision>6</cp:revision>
  <dcterms:created xsi:type="dcterms:W3CDTF">2018-05-10T16:51:35Z</dcterms:created>
  <dcterms:modified xsi:type="dcterms:W3CDTF">2018-05-11T18:22:37Z</dcterms:modified>
</cp:coreProperties>
</file>