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82" r:id="rId4"/>
    <p:sldId id="262" r:id="rId5"/>
    <p:sldId id="283" r:id="rId6"/>
    <p:sldId id="259" r:id="rId7"/>
    <p:sldId id="284" r:id="rId8"/>
    <p:sldId id="285" r:id="rId9"/>
    <p:sldId id="263" r:id="rId10"/>
    <p:sldId id="264" r:id="rId11"/>
    <p:sldId id="286" r:id="rId12"/>
    <p:sldId id="265" r:id="rId13"/>
    <p:sldId id="266" r:id="rId14"/>
    <p:sldId id="274" r:id="rId15"/>
    <p:sldId id="275" r:id="rId16"/>
    <p:sldId id="276" r:id="rId17"/>
    <p:sldId id="277" r:id="rId18"/>
    <p:sldId id="279" r:id="rId19"/>
    <p:sldId id="280" r:id="rId20"/>
    <p:sldId id="281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chauhan" userId="f6acd96510211190" providerId="LiveId" clId="{7A828D05-2725-BC4A-BD92-C7E54F59F26B}"/>
    <pc:docChg chg="modSld">
      <pc:chgData name="himanshu chauhan" userId="f6acd96510211190" providerId="LiveId" clId="{7A828D05-2725-BC4A-BD92-C7E54F59F26B}" dt="2023-11-27T12:54:58.890" v="2" actId="1076"/>
      <pc:docMkLst>
        <pc:docMk/>
      </pc:docMkLst>
      <pc:sldChg chg="modSp">
        <pc:chgData name="himanshu chauhan" userId="f6acd96510211190" providerId="LiveId" clId="{7A828D05-2725-BC4A-BD92-C7E54F59F26B}" dt="2023-11-27T12:54:58.890" v="2" actId="1076"/>
        <pc:sldMkLst>
          <pc:docMk/>
          <pc:sldMk cId="2232829680" sldId="262"/>
        </pc:sldMkLst>
        <pc:spChg chg="mod">
          <ac:chgData name="himanshu chauhan" userId="f6acd96510211190" providerId="LiveId" clId="{7A828D05-2725-BC4A-BD92-C7E54F59F26B}" dt="2023-11-27T12:50:39.100" v="0" actId="1076"/>
          <ac:spMkLst>
            <pc:docMk/>
            <pc:sldMk cId="2232829680" sldId="262"/>
            <ac:spMk id="2" creationId="{00000000-0000-0000-0000-000000000000}"/>
          </ac:spMkLst>
        </pc:spChg>
        <pc:picChg chg="mod">
          <ac:chgData name="himanshu chauhan" userId="f6acd96510211190" providerId="LiveId" clId="{7A828D05-2725-BC4A-BD92-C7E54F59F26B}" dt="2023-11-27T12:54:58.890" v="2" actId="1076"/>
          <ac:picMkLst>
            <pc:docMk/>
            <pc:sldMk cId="2232829680" sldId="262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010" y="1621191"/>
            <a:ext cx="5829981" cy="3448756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010" y="5202944"/>
            <a:ext cx="5829981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6195762"/>
            <a:ext cx="5831755" cy="1183513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017" y="897466"/>
            <a:ext cx="5831755" cy="488183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7379274"/>
            <a:ext cx="5830874" cy="985793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880535"/>
            <a:ext cx="5823992" cy="494701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6073629"/>
            <a:ext cx="5823991" cy="2299824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3"/>
            <a:ext cx="5232798" cy="432308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5214491"/>
            <a:ext cx="4923168" cy="61650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073630"/>
            <a:ext cx="5823992" cy="2291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8934" y="926971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0041" y="4439321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63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3072252"/>
            <a:ext cx="5824871" cy="36282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717470"/>
            <a:ext cx="5823992" cy="1647597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3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880536"/>
            <a:ext cx="5823992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10" y="3016463"/>
            <a:ext cx="1855663" cy="118921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10" y="4205679"/>
            <a:ext cx="1855663" cy="41593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0244" y="3016462"/>
            <a:ext cx="1855439" cy="11892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00244" y="4205679"/>
            <a:ext cx="1856150" cy="41593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4981" y="3016462"/>
            <a:ext cx="1851306" cy="11892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695" y="4205679"/>
            <a:ext cx="1851306" cy="41593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3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880536"/>
            <a:ext cx="5823992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10" y="5762101"/>
            <a:ext cx="1855662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14261" y="3022117"/>
            <a:ext cx="1653779" cy="22013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10" y="6594480"/>
            <a:ext cx="1855662" cy="1770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20" y="5762101"/>
            <a:ext cx="1855678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022117"/>
            <a:ext cx="1648421" cy="22013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258" y="6594478"/>
            <a:ext cx="1856439" cy="1770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5051" y="5762101"/>
            <a:ext cx="1850569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5953" y="3022117"/>
            <a:ext cx="1649314" cy="22013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4980" y="6594481"/>
            <a:ext cx="1853021" cy="177058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1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3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80534"/>
            <a:ext cx="1430245" cy="748453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880534"/>
            <a:ext cx="4308022" cy="74845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1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50" y="949329"/>
            <a:ext cx="5475101" cy="412062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450" y="5202946"/>
            <a:ext cx="5475101" cy="216693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3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80536"/>
            <a:ext cx="5823991" cy="1915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0" y="3016463"/>
            <a:ext cx="2872127" cy="5348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539" y="3016463"/>
            <a:ext cx="2865462" cy="5348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3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80536"/>
            <a:ext cx="5823991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70" y="3016462"/>
            <a:ext cx="2700245" cy="119009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09" y="4206557"/>
            <a:ext cx="2872805" cy="41585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423" y="3016462"/>
            <a:ext cx="2693578" cy="119009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2" y="4206557"/>
            <a:ext cx="2866139" cy="41585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0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80533"/>
            <a:ext cx="2211884" cy="3412067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412" y="880534"/>
            <a:ext cx="3481589" cy="748453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1" y="4292602"/>
            <a:ext cx="2211884" cy="4072465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80533"/>
            <a:ext cx="3125702" cy="341206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37449" y="1096162"/>
            <a:ext cx="2225204" cy="705327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4292600"/>
            <a:ext cx="3128432" cy="4072467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11" y="880536"/>
            <a:ext cx="5823991" cy="191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3027648"/>
            <a:ext cx="5823992" cy="533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849806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F02-F37F-4621-96DB-C87DAC27995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0" y="8498066"/>
            <a:ext cx="375348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8498066"/>
            <a:ext cx="42386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FF62-A31C-4442-A3FF-CAA8CCE41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80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719" y="3230571"/>
            <a:ext cx="63017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Array </a:t>
            </a:r>
          </a:p>
          <a:p>
            <a:pPr algn="ctr"/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Questions</a:t>
            </a:r>
            <a:endParaRPr lang="en-IN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922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791" y="116649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input elements in an array then find the reverse of the array?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59700"/>
            <a:ext cx="6858000" cy="7971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last=size-1;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 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//the input array is :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("The array before reverse:\n");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//reversing the array 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=0;i&lt;size/2;i++){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temp=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]=</a:t>
            </a:r>
            <a:r>
              <a:rPr lang="en-IN" sz="1600" dirty="0" err="1"/>
              <a:t>arr</a:t>
            </a:r>
            <a:r>
              <a:rPr lang="en-IN" sz="1600" dirty="0"/>
              <a:t>[last];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arr</a:t>
            </a:r>
            <a:r>
              <a:rPr lang="en-IN" sz="1600" dirty="0"/>
              <a:t>[last]=temp;</a:t>
            </a:r>
          </a:p>
          <a:p>
            <a:r>
              <a:rPr lang="en-IN" sz="1600" dirty="0"/>
              <a:t>	last--;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//printing the reversed array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nthe</a:t>
            </a:r>
            <a:r>
              <a:rPr lang="en-IN" sz="1600" dirty="0"/>
              <a:t> array after reverse: 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429" y="8831113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994"/>
          <a:stretch/>
        </p:blipFill>
        <p:spPr>
          <a:xfrm>
            <a:off x="3760260" y="8008542"/>
            <a:ext cx="3097741" cy="18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</a:t>
            </a:r>
            <a:r>
              <a:rPr lang="en-US" dirty="0" smtClean="0">
                <a:solidFill>
                  <a:srgbClr val="FFFF00"/>
                </a:solidFill>
              </a:rPr>
              <a:t>make a reverse function to find </a:t>
            </a:r>
            <a:r>
              <a:rPr lang="en-US" dirty="0">
                <a:solidFill>
                  <a:srgbClr val="FFFF00"/>
                </a:solidFill>
              </a:rPr>
              <a:t>the reverse of the array?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6331"/>
            <a:ext cx="6858000" cy="80637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r>
              <a:rPr lang="en-IN" sz="1400" dirty="0"/>
              <a:t>void reverse(</a:t>
            </a:r>
            <a:r>
              <a:rPr lang="en-IN" sz="1400" dirty="0" err="1"/>
              <a:t>int</a:t>
            </a:r>
            <a:r>
              <a:rPr lang="en-IN" sz="1400" dirty="0"/>
              <a:t> *array);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main(){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size;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("Enter the size of array : \n");</a:t>
            </a:r>
          </a:p>
          <a:p>
            <a:r>
              <a:rPr lang="en-IN" sz="1400" dirty="0"/>
              <a:t>	scanf("%</a:t>
            </a:r>
            <a:r>
              <a:rPr lang="en-IN" sz="1400" dirty="0" err="1"/>
              <a:t>d",&amp;size</a:t>
            </a:r>
            <a:r>
              <a:rPr lang="en-IN" sz="1400" dirty="0"/>
              <a:t>);	</a:t>
            </a:r>
          </a:p>
          <a:p>
            <a:r>
              <a:rPr lang="en-IN" sz="1400" dirty="0"/>
              <a:t>	//declaring array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[size];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("enter the values in the array: \n");</a:t>
            </a:r>
          </a:p>
          <a:p>
            <a:r>
              <a:rPr lang="en-IN" sz="1400" dirty="0"/>
              <a:t>	//taking input in the array </a:t>
            </a:r>
            <a:r>
              <a:rPr lang="en-IN" sz="1400" dirty="0" err="1"/>
              <a:t>arr</a:t>
            </a:r>
            <a:endParaRPr lang="en-IN" sz="1400" dirty="0"/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=0;i&lt;size;i++){</a:t>
            </a:r>
          </a:p>
          <a:p>
            <a:r>
              <a:rPr lang="en-IN" sz="1400" dirty="0"/>
              <a:t>	scanf("%d",&amp;</a:t>
            </a:r>
            <a:r>
              <a:rPr lang="en-IN" sz="1400" dirty="0" err="1"/>
              <a:t>arr</a:t>
            </a:r>
            <a:r>
              <a:rPr lang="en-IN" sz="1400" dirty="0"/>
              <a:t>[ 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	//the input array is :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("The array before reverse:\n");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=0;i&lt;size;i++){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("%d ",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	reverse(</a:t>
            </a:r>
            <a:r>
              <a:rPr lang="en-IN" sz="1400" dirty="0" err="1"/>
              <a:t>arr</a:t>
            </a:r>
            <a:r>
              <a:rPr lang="en-IN" sz="1400" dirty="0"/>
              <a:t>);</a:t>
            </a:r>
          </a:p>
          <a:p>
            <a:r>
              <a:rPr lang="en-IN" sz="1400" dirty="0"/>
              <a:t>	//printing the reversed array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nthe</a:t>
            </a:r>
            <a:r>
              <a:rPr lang="en-IN" sz="1400" dirty="0"/>
              <a:t> array after reverse: \n");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=0;i&lt;size;i++){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("%d ",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return 0;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void reverse(</a:t>
            </a:r>
            <a:r>
              <a:rPr lang="en-IN" sz="1400" dirty="0" err="1"/>
              <a:t>int</a:t>
            </a:r>
            <a:r>
              <a:rPr lang="en-IN" sz="1400" dirty="0"/>
              <a:t> *array){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size=</a:t>
            </a:r>
            <a:r>
              <a:rPr lang="en-IN" sz="1400" dirty="0" err="1"/>
              <a:t>sizeof</a:t>
            </a:r>
            <a:r>
              <a:rPr lang="en-IN" sz="1400" dirty="0"/>
              <a:t>(array);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last=size;</a:t>
            </a:r>
          </a:p>
          <a:p>
            <a:r>
              <a:rPr lang="en-IN" sz="1400" dirty="0"/>
              <a:t>//reversing the array 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=0;i&lt;size/2;i++){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temp=array[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r>
              <a:rPr lang="en-IN" sz="1400" dirty="0"/>
              <a:t>     array[</a:t>
            </a:r>
            <a:r>
              <a:rPr lang="en-IN" sz="1400" dirty="0" err="1"/>
              <a:t>i</a:t>
            </a:r>
            <a:r>
              <a:rPr lang="en-IN" sz="1400" dirty="0"/>
              <a:t>]=array[last];</a:t>
            </a:r>
          </a:p>
          <a:p>
            <a:r>
              <a:rPr lang="en-IN" sz="1400" dirty="0"/>
              <a:t>	array[last]=temp;</a:t>
            </a:r>
          </a:p>
          <a:p>
            <a:r>
              <a:rPr lang="en-IN" sz="1400" dirty="0"/>
              <a:t>	last--;</a:t>
            </a:r>
          </a:p>
          <a:p>
            <a:r>
              <a:rPr lang="en-IN" sz="1400" dirty="0"/>
              <a:t>	</a:t>
            </a:r>
            <a:r>
              <a:rPr lang="en-IN" sz="1400" dirty="0" smtClean="0"/>
              <a:t>}</a:t>
            </a:r>
            <a:endParaRPr lang="en-IN" sz="1400" dirty="0"/>
          </a:p>
          <a:p>
            <a:r>
              <a:rPr lang="en-IN" sz="1400" dirty="0"/>
              <a:t>}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349647" y="8784818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994"/>
          <a:stretch/>
        </p:blipFill>
        <p:spPr>
          <a:xfrm>
            <a:off x="2650948" y="7329055"/>
            <a:ext cx="4207054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9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791" y="371541"/>
            <a:ext cx="641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input elements in 2d array then print it?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745" y="1237791"/>
            <a:ext cx="6858000" cy="6001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rows,cols</a:t>
            </a:r>
            <a:r>
              <a:rPr lang="en-IN" sz="1600" dirty="0"/>
              <a:t>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length of row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d",&amp;rows</a:t>
            </a:r>
            <a:r>
              <a:rPr lang="en-IN" sz="1600" dirty="0"/>
              <a:t>);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length of cols: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d",&amp;cols</a:t>
            </a:r>
            <a:r>
              <a:rPr lang="en-IN" sz="1600" dirty="0"/>
              <a:t>);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[rows][cols];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elements in an 2d array: \n ");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	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	}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//printing the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("the input elements in an 2d array are: 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	}</a:t>
            </a:r>
            <a:r>
              <a:rPr lang="en-IN" sz="1600" dirty="0" err="1"/>
              <a:t>printf</a:t>
            </a:r>
            <a:r>
              <a:rPr lang="en-IN" sz="1600" dirty="0"/>
              <a:t>("\n");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665" y="8733489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98" y="7666540"/>
            <a:ext cx="327705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input elements in an </a:t>
            </a:r>
            <a:r>
              <a:rPr lang="en-US" dirty="0" smtClean="0">
                <a:solidFill>
                  <a:srgbClr val="FFFF00"/>
                </a:solidFill>
              </a:rPr>
              <a:t>2d </a:t>
            </a:r>
            <a:r>
              <a:rPr lang="en-US" dirty="0" smtClean="0">
                <a:solidFill>
                  <a:srgbClr val="FFFF00"/>
                </a:solidFill>
              </a:rPr>
              <a:t>array </a:t>
            </a:r>
            <a:r>
              <a:rPr lang="en-US" dirty="0">
                <a:solidFill>
                  <a:srgbClr val="FFFF00"/>
                </a:solidFill>
              </a:rPr>
              <a:t>then find </a:t>
            </a:r>
            <a:r>
              <a:rPr lang="en-US" dirty="0" smtClean="0">
                <a:solidFill>
                  <a:srgbClr val="FFFF00"/>
                </a:solidFill>
              </a:rPr>
              <a:t>its transpose?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745" y="945154"/>
            <a:ext cx="6858000" cy="7632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main(){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rows,cols</a:t>
            </a:r>
            <a:r>
              <a:rPr lang="en-IN" sz="1400" dirty="0"/>
              <a:t>;</a:t>
            </a:r>
          </a:p>
          <a:p>
            <a:r>
              <a:rPr lang="en-IN" sz="1400" dirty="0"/>
              <a:t>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("Enter the row length of array : \n");</a:t>
            </a:r>
          </a:p>
          <a:p>
            <a:r>
              <a:rPr lang="en-IN" sz="1400" dirty="0"/>
              <a:t>	scanf("%</a:t>
            </a:r>
            <a:r>
              <a:rPr lang="en-IN" sz="1400" dirty="0" err="1"/>
              <a:t>d",&amp;rows</a:t>
            </a:r>
            <a:r>
              <a:rPr lang="en-IN" sz="1400" dirty="0"/>
              <a:t>);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("Enter the cols length of array : \n");</a:t>
            </a:r>
          </a:p>
          <a:p>
            <a:r>
              <a:rPr lang="en-IN" sz="1400" dirty="0"/>
              <a:t>	scanf("%</a:t>
            </a:r>
            <a:r>
              <a:rPr lang="en-IN" sz="1400" dirty="0" err="1"/>
              <a:t>d",&amp;cols</a:t>
            </a:r>
            <a:r>
              <a:rPr lang="en-IN" sz="1400" dirty="0"/>
              <a:t>);	</a:t>
            </a:r>
          </a:p>
          <a:p>
            <a:r>
              <a:rPr lang="en-IN" sz="1400" dirty="0"/>
              <a:t>	//declaring array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[rows][cols];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("enter the values in the array: \n");</a:t>
            </a:r>
          </a:p>
          <a:p>
            <a:r>
              <a:rPr lang="en-IN" sz="1400" dirty="0"/>
              <a:t>	//taking input in the array </a:t>
            </a:r>
            <a:r>
              <a:rPr lang="en-IN" sz="1400" dirty="0" err="1"/>
              <a:t>arr</a:t>
            </a:r>
            <a:endParaRPr lang="en-IN" sz="1400" dirty="0"/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rows;i</a:t>
            </a:r>
            <a:r>
              <a:rPr lang="en-IN" sz="1400" dirty="0"/>
              <a:t>++){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j=0;j&lt;</a:t>
            </a:r>
            <a:r>
              <a:rPr lang="en-IN" sz="1400" dirty="0" err="1"/>
              <a:t>cols;j</a:t>
            </a:r>
            <a:r>
              <a:rPr lang="en-IN" sz="1400" dirty="0"/>
              <a:t>++){</a:t>
            </a:r>
          </a:p>
          <a:p>
            <a:r>
              <a:rPr lang="en-IN" sz="1400" dirty="0"/>
              <a:t>	scanf("%d",&amp;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][j]);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("Array before </a:t>
            </a:r>
            <a:r>
              <a:rPr lang="en-IN" sz="1400" dirty="0" err="1"/>
              <a:t>tanspose</a:t>
            </a:r>
            <a:r>
              <a:rPr lang="en-IN" sz="1400" dirty="0"/>
              <a:t>: \n");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rows;i</a:t>
            </a:r>
            <a:r>
              <a:rPr lang="en-IN" sz="1400" dirty="0"/>
              <a:t>++){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j=0;j&lt;</a:t>
            </a:r>
            <a:r>
              <a:rPr lang="en-IN" sz="1400" dirty="0" err="1"/>
              <a:t>cols;j</a:t>
            </a:r>
            <a:r>
              <a:rPr lang="en-IN" sz="1400" dirty="0"/>
              <a:t>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("%d ",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][j]);</a:t>
            </a:r>
          </a:p>
          <a:p>
            <a:r>
              <a:rPr lang="en-IN" sz="1400" dirty="0"/>
              <a:t>	}</a:t>
            </a:r>
            <a:r>
              <a:rPr lang="en-IN" sz="1400" dirty="0" err="1"/>
              <a:t>printf</a:t>
            </a:r>
            <a:r>
              <a:rPr lang="en-IN" sz="1400" dirty="0"/>
              <a:t>("\n");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("Array after </a:t>
            </a:r>
            <a:r>
              <a:rPr lang="en-IN" sz="1400" dirty="0" err="1"/>
              <a:t>tanspose</a:t>
            </a:r>
            <a:r>
              <a:rPr lang="en-IN" sz="1400" dirty="0"/>
              <a:t>: \n");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rows;i</a:t>
            </a:r>
            <a:r>
              <a:rPr lang="en-IN" sz="1400" dirty="0"/>
              <a:t>++){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j=0;j&lt;</a:t>
            </a:r>
            <a:r>
              <a:rPr lang="en-IN" sz="1400" dirty="0" err="1"/>
              <a:t>cols;j</a:t>
            </a:r>
            <a:r>
              <a:rPr lang="en-IN" sz="1400" dirty="0"/>
              <a:t>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("%d ",</a:t>
            </a:r>
            <a:r>
              <a:rPr lang="en-IN" sz="1400" dirty="0" err="1"/>
              <a:t>arr</a:t>
            </a:r>
            <a:r>
              <a:rPr lang="en-IN" sz="1400" dirty="0"/>
              <a:t>[j][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r>
              <a:rPr lang="en-IN" sz="1400" dirty="0"/>
              <a:t>	}</a:t>
            </a:r>
            <a:r>
              <a:rPr lang="en-IN" sz="1400" dirty="0" err="1"/>
              <a:t>printf</a:t>
            </a:r>
            <a:r>
              <a:rPr lang="en-IN" sz="1400" dirty="0"/>
              <a:t>("\n");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	return 0;</a:t>
            </a:r>
          </a:p>
          <a:p>
            <a:r>
              <a:rPr lang="en-IN" sz="1400" dirty="0"/>
              <a:t>}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2090400" y="8718786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662"/>
          <a:stretch/>
        </p:blipFill>
        <p:spPr>
          <a:xfrm>
            <a:off x="3741485" y="6355595"/>
            <a:ext cx="3116515" cy="3550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182" y="575822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  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1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13.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input elements in an </a:t>
            </a:r>
            <a:r>
              <a:rPr lang="en-US" dirty="0" smtClean="0">
                <a:solidFill>
                  <a:srgbClr val="FFFF00"/>
                </a:solidFill>
              </a:rPr>
              <a:t>2d </a:t>
            </a:r>
            <a:r>
              <a:rPr lang="en-US" dirty="0" smtClean="0">
                <a:solidFill>
                  <a:srgbClr val="FFFF00"/>
                </a:solidFill>
              </a:rPr>
              <a:t>array </a:t>
            </a:r>
            <a:r>
              <a:rPr lang="en-US" dirty="0">
                <a:solidFill>
                  <a:srgbClr val="FFFF00"/>
                </a:solidFill>
              </a:rPr>
              <a:t>then find </a:t>
            </a:r>
            <a:r>
              <a:rPr lang="en-US" dirty="0" smtClean="0">
                <a:solidFill>
                  <a:srgbClr val="FFFF00"/>
                </a:solidFill>
              </a:rPr>
              <a:t>its transpose?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745" y="945154"/>
            <a:ext cx="6858000" cy="7632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main(){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rows,cols</a:t>
            </a:r>
            <a:r>
              <a:rPr lang="en-IN" sz="1400" dirty="0"/>
              <a:t>;</a:t>
            </a:r>
          </a:p>
          <a:p>
            <a:r>
              <a:rPr lang="en-IN" sz="1400" dirty="0"/>
              <a:t>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("Enter the row length of array : ");</a:t>
            </a:r>
          </a:p>
          <a:p>
            <a:r>
              <a:rPr lang="en-IN" sz="1400" dirty="0"/>
              <a:t>	scanf("%</a:t>
            </a:r>
            <a:r>
              <a:rPr lang="en-IN" sz="1400" dirty="0" err="1"/>
              <a:t>d",&amp;rows</a:t>
            </a:r>
            <a:r>
              <a:rPr lang="en-IN" sz="1400" dirty="0"/>
              <a:t>);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nEnter</a:t>
            </a:r>
            <a:r>
              <a:rPr lang="en-IN" sz="1400" dirty="0"/>
              <a:t> the cols length of array : ");</a:t>
            </a:r>
          </a:p>
          <a:p>
            <a:r>
              <a:rPr lang="en-IN" sz="1400" dirty="0"/>
              <a:t>	scanf("%</a:t>
            </a:r>
            <a:r>
              <a:rPr lang="en-IN" sz="1400" dirty="0" err="1"/>
              <a:t>d",&amp;cols</a:t>
            </a:r>
            <a:r>
              <a:rPr lang="en-IN" sz="1400" dirty="0"/>
              <a:t>);	</a:t>
            </a:r>
          </a:p>
          <a:p>
            <a:r>
              <a:rPr lang="en-IN" sz="1400" dirty="0"/>
              <a:t>	//declaring array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[rows][cols],</a:t>
            </a:r>
            <a:r>
              <a:rPr lang="en-IN" sz="1400" dirty="0" err="1"/>
              <a:t>newarray</a:t>
            </a:r>
            <a:r>
              <a:rPr lang="en-IN" sz="1400" dirty="0"/>
              <a:t>[rows][cols];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nenter</a:t>
            </a:r>
            <a:r>
              <a:rPr lang="en-IN" sz="1400" dirty="0"/>
              <a:t> the values in the array: \n");</a:t>
            </a:r>
          </a:p>
          <a:p>
            <a:r>
              <a:rPr lang="en-IN" sz="1400" dirty="0"/>
              <a:t>	//taking input in the array </a:t>
            </a:r>
            <a:r>
              <a:rPr lang="en-IN" sz="1400" dirty="0" err="1"/>
              <a:t>arr</a:t>
            </a:r>
            <a:endParaRPr lang="en-IN" sz="1400" dirty="0"/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rows;i</a:t>
            </a:r>
            <a:r>
              <a:rPr lang="en-IN" sz="1400" dirty="0"/>
              <a:t>++){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j=0;j&lt;</a:t>
            </a:r>
            <a:r>
              <a:rPr lang="en-IN" sz="1400" dirty="0" err="1"/>
              <a:t>cols;j</a:t>
            </a:r>
            <a:r>
              <a:rPr lang="en-IN" sz="1400" dirty="0"/>
              <a:t>++){</a:t>
            </a:r>
          </a:p>
          <a:p>
            <a:r>
              <a:rPr lang="en-IN" sz="1400" dirty="0"/>
              <a:t>	scanf("%d",&amp;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][j]);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	//transposing an array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rows;i</a:t>
            </a:r>
            <a:r>
              <a:rPr lang="en-IN" sz="1400" dirty="0"/>
              <a:t>++){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j=0;j&lt;</a:t>
            </a:r>
            <a:r>
              <a:rPr lang="en-IN" sz="1400" dirty="0" err="1"/>
              <a:t>cols;j</a:t>
            </a:r>
            <a:r>
              <a:rPr lang="en-IN" sz="1400" dirty="0"/>
              <a:t>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newarray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][j]=</a:t>
            </a:r>
            <a:r>
              <a:rPr lang="en-IN" sz="1400" dirty="0" err="1"/>
              <a:t>arr</a:t>
            </a:r>
            <a:r>
              <a:rPr lang="en-IN" sz="1400" dirty="0"/>
              <a:t>[j][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("Array after </a:t>
            </a:r>
            <a:r>
              <a:rPr lang="en-IN" sz="1400" dirty="0" err="1"/>
              <a:t>tanspose</a:t>
            </a:r>
            <a:r>
              <a:rPr lang="en-IN" sz="1400" dirty="0"/>
              <a:t>: \n");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rows;i</a:t>
            </a:r>
            <a:r>
              <a:rPr lang="en-IN" sz="1400" dirty="0"/>
              <a:t>++){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int</a:t>
            </a:r>
            <a:r>
              <a:rPr lang="en-IN" sz="1400" dirty="0"/>
              <a:t> j=0;j&lt;</a:t>
            </a:r>
            <a:r>
              <a:rPr lang="en-IN" sz="1400" dirty="0" err="1"/>
              <a:t>cols;j</a:t>
            </a:r>
            <a:r>
              <a:rPr lang="en-IN" sz="1400" dirty="0"/>
              <a:t>++){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("%d ",</a:t>
            </a:r>
            <a:r>
              <a:rPr lang="en-IN" sz="1400" dirty="0" err="1"/>
              <a:t>newarray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][j]);</a:t>
            </a:r>
          </a:p>
          <a:p>
            <a:r>
              <a:rPr lang="en-IN" sz="1400" dirty="0"/>
              <a:t>	}</a:t>
            </a:r>
            <a:r>
              <a:rPr lang="en-IN" sz="1400" dirty="0" err="1"/>
              <a:t>printf</a:t>
            </a:r>
            <a:r>
              <a:rPr lang="en-IN" sz="1400" dirty="0"/>
              <a:t>("\n");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	return 0;</a:t>
            </a:r>
          </a:p>
          <a:p>
            <a:r>
              <a:rPr lang="en-IN" sz="1400" dirty="0"/>
              <a:t>}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1494655" y="8718786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0182" y="575822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  2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59" y="7042441"/>
            <a:ext cx="3688841" cy="28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14</a:t>
            </a:r>
            <a:r>
              <a:rPr lang="en-US" sz="2000" dirty="0" smtClean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Wap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to print multiplication of 2 matrix 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5036"/>
            <a:ext cx="6858000" cy="9325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 err="1"/>
              <a:t>int</a:t>
            </a:r>
            <a:r>
              <a:rPr lang="en-IN" sz="2000" dirty="0"/>
              <a:t> main(){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m,n,z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("Enter no of  rows in array1 :  ");</a:t>
            </a:r>
          </a:p>
          <a:p>
            <a:r>
              <a:rPr lang="en-IN" sz="2000" dirty="0"/>
              <a:t>	scanf("%</a:t>
            </a:r>
            <a:r>
              <a:rPr lang="en-IN" sz="2000" dirty="0" err="1"/>
              <a:t>d",&amp;m</a:t>
            </a:r>
            <a:r>
              <a:rPr lang="en-IN" sz="2000" dirty="0"/>
              <a:t>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("Enter no of  cols in array1 :  ");</a:t>
            </a:r>
          </a:p>
          <a:p>
            <a:r>
              <a:rPr lang="en-IN" sz="2000" dirty="0"/>
              <a:t>	scanf("%</a:t>
            </a:r>
            <a:r>
              <a:rPr lang="en-IN" sz="2000" dirty="0" err="1"/>
              <a:t>d",&amp;n</a:t>
            </a:r>
            <a:r>
              <a:rPr lang="en-IN" sz="2000" dirty="0"/>
              <a:t>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("No of  rows in array2 :  %d\</a:t>
            </a:r>
            <a:r>
              <a:rPr lang="en-IN" sz="2000" dirty="0" err="1"/>
              <a:t>n",n</a:t>
            </a:r>
            <a:r>
              <a:rPr lang="en-IN" sz="2000" dirty="0"/>
              <a:t>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("Enter no of  cols in array2 :  ");</a:t>
            </a:r>
          </a:p>
          <a:p>
            <a:r>
              <a:rPr lang="en-IN" sz="2000" dirty="0"/>
              <a:t>	scanf("%</a:t>
            </a:r>
            <a:r>
              <a:rPr lang="en-IN" sz="2000" dirty="0" err="1"/>
              <a:t>d",&amp;z</a:t>
            </a:r>
            <a:r>
              <a:rPr lang="en-IN" sz="2000" dirty="0"/>
              <a:t>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first[m][n];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second[n][z];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third[m][z];</a:t>
            </a:r>
          </a:p>
          <a:p>
            <a:r>
              <a:rPr lang="en-IN" sz="2000" dirty="0"/>
              <a:t>	//taking input to the first array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("Enter the elements in array1 : \n");</a:t>
            </a:r>
          </a:p>
          <a:p>
            <a:r>
              <a:rPr lang="en-IN" sz="2000" dirty="0"/>
              <a:t>	for(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=0;i&lt;</a:t>
            </a:r>
            <a:r>
              <a:rPr lang="en-IN" sz="2000" dirty="0" err="1"/>
              <a:t>m;i</a:t>
            </a:r>
            <a:r>
              <a:rPr lang="en-IN" sz="2000" dirty="0"/>
              <a:t>++){</a:t>
            </a:r>
          </a:p>
          <a:p>
            <a:r>
              <a:rPr lang="en-IN" sz="2000" dirty="0"/>
              <a:t>		for(</a:t>
            </a:r>
            <a:r>
              <a:rPr lang="en-IN" sz="2000" dirty="0" err="1"/>
              <a:t>int</a:t>
            </a:r>
            <a:r>
              <a:rPr lang="en-IN" sz="2000" dirty="0"/>
              <a:t> j=0;j&lt;</a:t>
            </a:r>
            <a:r>
              <a:rPr lang="en-IN" sz="2000" dirty="0" err="1"/>
              <a:t>n;j</a:t>
            </a:r>
            <a:r>
              <a:rPr lang="en-IN" sz="2000" dirty="0"/>
              <a:t>++){</a:t>
            </a:r>
          </a:p>
          <a:p>
            <a:r>
              <a:rPr lang="en-IN" sz="2000" dirty="0"/>
              <a:t>			scanf("%</a:t>
            </a:r>
            <a:r>
              <a:rPr lang="en-IN" sz="2000" dirty="0" err="1"/>
              <a:t>d",&amp;first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][j]);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}</a:t>
            </a:r>
          </a:p>
          <a:p>
            <a:endParaRPr lang="en-IN" sz="2000" dirty="0"/>
          </a:p>
          <a:p>
            <a:r>
              <a:rPr lang="en-IN" sz="2000" dirty="0"/>
              <a:t>//taking input to the second array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("Enter the elements in array2 : \n");</a:t>
            </a:r>
          </a:p>
          <a:p>
            <a:r>
              <a:rPr lang="en-IN" sz="2000" dirty="0"/>
              <a:t>	for(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=0;i&lt;</a:t>
            </a:r>
            <a:r>
              <a:rPr lang="en-IN" sz="2000" dirty="0" err="1"/>
              <a:t>n;i</a:t>
            </a:r>
            <a:r>
              <a:rPr lang="en-IN" sz="2000" dirty="0"/>
              <a:t>++){</a:t>
            </a:r>
          </a:p>
          <a:p>
            <a:r>
              <a:rPr lang="en-IN" sz="2000" dirty="0"/>
              <a:t>		for(</a:t>
            </a:r>
            <a:r>
              <a:rPr lang="en-IN" sz="2000" dirty="0" err="1"/>
              <a:t>int</a:t>
            </a:r>
            <a:r>
              <a:rPr lang="en-IN" sz="2000" dirty="0"/>
              <a:t> j=0;j&lt;</a:t>
            </a:r>
            <a:r>
              <a:rPr lang="en-IN" sz="2000" dirty="0" err="1"/>
              <a:t>z;j</a:t>
            </a:r>
            <a:r>
              <a:rPr lang="en-IN" sz="2000" dirty="0"/>
              <a:t>++){</a:t>
            </a:r>
          </a:p>
          <a:p>
            <a:r>
              <a:rPr lang="en-IN" sz="2000" dirty="0"/>
              <a:t>			scanf("%</a:t>
            </a:r>
            <a:r>
              <a:rPr lang="en-IN" sz="2000" dirty="0" err="1"/>
              <a:t>d",&amp;second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][j]);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093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61863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//storing values in third array 	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sum=0;</a:t>
            </a:r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++){</a:t>
            </a:r>
          </a:p>
          <a:p>
            <a:r>
              <a:rPr lang="en-IN" dirty="0"/>
              <a:t>		for(</a:t>
            </a:r>
            <a:r>
              <a:rPr lang="en-IN" dirty="0" err="1"/>
              <a:t>int</a:t>
            </a:r>
            <a:r>
              <a:rPr lang="en-IN" dirty="0"/>
              <a:t> j=0;j&lt;</a:t>
            </a:r>
            <a:r>
              <a:rPr lang="en-IN" dirty="0" err="1"/>
              <a:t>z;j</a:t>
            </a:r>
            <a:r>
              <a:rPr lang="en-IN" dirty="0"/>
              <a:t>++){</a:t>
            </a:r>
          </a:p>
          <a:p>
            <a:r>
              <a:rPr lang="en-IN" dirty="0"/>
              <a:t>			</a:t>
            </a:r>
          </a:p>
          <a:p>
            <a:r>
              <a:rPr lang="en-IN" dirty="0"/>
              <a:t>			for(</a:t>
            </a:r>
            <a:r>
              <a:rPr lang="en-IN" dirty="0" err="1"/>
              <a:t>int</a:t>
            </a:r>
            <a:r>
              <a:rPr lang="en-IN" dirty="0"/>
              <a:t> k=0;k&lt;</a:t>
            </a:r>
            <a:r>
              <a:rPr lang="en-IN" dirty="0" err="1"/>
              <a:t>n;k</a:t>
            </a:r>
            <a:r>
              <a:rPr lang="en-IN" dirty="0"/>
              <a:t>++){</a:t>
            </a:r>
          </a:p>
          <a:p>
            <a:r>
              <a:rPr lang="en-IN" dirty="0"/>
              <a:t>				sum+=first[</a:t>
            </a:r>
            <a:r>
              <a:rPr lang="en-IN" dirty="0" err="1"/>
              <a:t>i</a:t>
            </a:r>
            <a:r>
              <a:rPr lang="en-IN" dirty="0"/>
              <a:t>][k]* second[k][j];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third[</a:t>
            </a:r>
            <a:r>
              <a:rPr lang="en-IN" dirty="0" err="1"/>
              <a:t>i</a:t>
            </a:r>
            <a:r>
              <a:rPr lang="en-IN" dirty="0"/>
              <a:t>][j]=sum;</a:t>
            </a:r>
          </a:p>
          <a:p>
            <a:r>
              <a:rPr lang="en-IN" dirty="0"/>
              <a:t>			sum=0;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r>
              <a:rPr lang="en-IN" dirty="0" err="1"/>
              <a:t>printf</a:t>
            </a:r>
            <a:r>
              <a:rPr lang="en-IN" dirty="0"/>
              <a:t>("The multiplication of first and second array is  : \n");</a:t>
            </a:r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++){</a:t>
            </a:r>
          </a:p>
          <a:p>
            <a:r>
              <a:rPr lang="en-IN" dirty="0"/>
              <a:t>		for(</a:t>
            </a:r>
            <a:r>
              <a:rPr lang="en-IN" dirty="0" err="1"/>
              <a:t>int</a:t>
            </a:r>
            <a:r>
              <a:rPr lang="en-IN" dirty="0"/>
              <a:t> j=0;j&lt;</a:t>
            </a:r>
            <a:r>
              <a:rPr lang="en-IN" dirty="0" err="1"/>
              <a:t>n;j</a:t>
            </a:r>
            <a:r>
              <a:rPr lang="en-IN" dirty="0"/>
              <a:t>++){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("%d ",third[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		}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77" y="5386948"/>
            <a:ext cx="5799323" cy="4519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029" y="6186309"/>
            <a:ext cx="51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O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U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U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070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15. </a:t>
            </a:r>
            <a:r>
              <a:rPr lang="en-US" sz="2000" dirty="0" err="1">
                <a:solidFill>
                  <a:srgbClr val="FFFF00"/>
                </a:solidFill>
              </a:rPr>
              <a:t>Wap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to print diagonal of  array?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5036"/>
            <a:ext cx="6858000" cy="8002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rows,cols</a:t>
            </a:r>
            <a:r>
              <a:rPr lang="en-IN" sz="1600" dirty="0"/>
              <a:t>;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row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d",&amp;rows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cols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d",&amp;cols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[rows][cols];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values in the array: \n");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    //printing </a:t>
            </a:r>
            <a:r>
              <a:rPr lang="en-IN" sz="1600" dirty="0" err="1"/>
              <a:t>daigonal</a:t>
            </a:r>
            <a:r>
              <a:rPr lang="en-IN" sz="1600" dirty="0"/>
              <a:t> elements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("The diagonal elements of the array are: 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	if(</a:t>
            </a:r>
            <a:r>
              <a:rPr lang="en-IN" sz="1600" dirty="0" err="1"/>
              <a:t>i</a:t>
            </a:r>
            <a:r>
              <a:rPr lang="en-IN" sz="1600" dirty="0"/>
              <a:t>==j)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	else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  ");</a:t>
            </a:r>
          </a:p>
          <a:p>
            <a:r>
              <a:rPr lang="en-IN" sz="1600" dirty="0"/>
              <a:t>	}</a:t>
            </a:r>
            <a:r>
              <a:rPr lang="en-IN" sz="1600" dirty="0" err="1"/>
              <a:t>printf</a:t>
            </a:r>
            <a:r>
              <a:rPr lang="en-IN" sz="1600" dirty="0"/>
              <a:t>("\n");</a:t>
            </a:r>
          </a:p>
          <a:p>
            <a:r>
              <a:rPr lang="en-IN" sz="1600" dirty="0" smtClean="0"/>
              <a:t>}</a:t>
            </a:r>
            <a:endParaRPr lang="en-IN" sz="1600" dirty="0"/>
          </a:p>
          <a:p>
            <a:r>
              <a:rPr lang="en-IN" sz="1600" dirty="0"/>
              <a:t>	return 0;</a:t>
            </a:r>
          </a:p>
          <a:p>
            <a:r>
              <a:rPr lang="en-IN" sz="16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3" y="7282105"/>
            <a:ext cx="3893127" cy="2623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8899433"/>
            <a:ext cx="189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Output: </a:t>
            </a:r>
            <a:endParaRPr lang="en-IN" sz="2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4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16 </a:t>
            </a:r>
            <a:r>
              <a:rPr lang="en-US" sz="2000" dirty="0" err="1">
                <a:solidFill>
                  <a:srgbClr val="FFFF00"/>
                </a:solidFill>
              </a:rPr>
              <a:t>Wap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to print lower triangular elements of  array?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5036"/>
            <a:ext cx="6858000" cy="87100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rows,cols</a:t>
            </a:r>
            <a:r>
              <a:rPr lang="en-IN" sz="1600" dirty="0"/>
              <a:t>;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row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d",&amp;rows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cols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d",&amp;cols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[rows][cols];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values in the array: \n");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    //printing </a:t>
            </a:r>
            <a:r>
              <a:rPr lang="en-IN" sz="1600" dirty="0" err="1"/>
              <a:t>daigonal</a:t>
            </a:r>
            <a:r>
              <a:rPr lang="en-IN" sz="1600" dirty="0"/>
              <a:t> elements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("The lower triangular elements of the array are: 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	if(</a:t>
            </a:r>
            <a:r>
              <a:rPr lang="en-IN" sz="1600" dirty="0" err="1"/>
              <a:t>i</a:t>
            </a:r>
            <a:r>
              <a:rPr lang="en-IN" sz="1600" dirty="0"/>
              <a:t>&gt;=j)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	else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("0 ");</a:t>
            </a:r>
          </a:p>
          <a:p>
            <a:r>
              <a:rPr lang="en-IN" sz="1600" dirty="0"/>
              <a:t>	}</a:t>
            </a:r>
            <a:r>
              <a:rPr lang="en-IN" sz="1600" dirty="0" err="1"/>
              <a:t>printf</a:t>
            </a:r>
            <a:r>
              <a:rPr lang="en-IN" sz="1600" dirty="0"/>
              <a:t>("\n");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	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109" y="9409093"/>
            <a:ext cx="189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Output: </a:t>
            </a:r>
            <a:endParaRPr lang="en-IN" sz="2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3286" r="3400" b="3286"/>
          <a:stretch/>
        </p:blipFill>
        <p:spPr>
          <a:xfrm>
            <a:off x="2521527" y="7376322"/>
            <a:ext cx="4336473" cy="25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5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17 </a:t>
            </a:r>
            <a:r>
              <a:rPr lang="en-US" sz="2000" dirty="0" err="1">
                <a:solidFill>
                  <a:srgbClr val="FFFF00"/>
                </a:solidFill>
              </a:rPr>
              <a:t>Wap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to print lower triangular elements of  array?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5036"/>
            <a:ext cx="6858000" cy="87100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rows,cols</a:t>
            </a:r>
            <a:r>
              <a:rPr lang="en-IN" sz="1600" dirty="0"/>
              <a:t>;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row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d",&amp;rows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cols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d",&amp;cols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[rows][cols];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values in the array: \n");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    //printing </a:t>
            </a:r>
            <a:r>
              <a:rPr lang="en-IN" sz="1600" dirty="0" err="1"/>
              <a:t>daigonal</a:t>
            </a:r>
            <a:r>
              <a:rPr lang="en-IN" sz="1600" dirty="0"/>
              <a:t> elements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("The lower triangular elements of the array are: 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	if(</a:t>
            </a:r>
            <a:r>
              <a:rPr lang="en-IN" sz="1600" dirty="0" err="1"/>
              <a:t>i</a:t>
            </a:r>
            <a:r>
              <a:rPr lang="en-IN" sz="1600" dirty="0"/>
              <a:t>&gt;=j)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	else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("0 ");</a:t>
            </a:r>
          </a:p>
          <a:p>
            <a:r>
              <a:rPr lang="en-IN" sz="1600" dirty="0"/>
              <a:t>	}</a:t>
            </a:r>
            <a:r>
              <a:rPr lang="en-IN" sz="1600" dirty="0" err="1"/>
              <a:t>printf</a:t>
            </a:r>
            <a:r>
              <a:rPr lang="en-IN" sz="1600" dirty="0"/>
              <a:t>("\n");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	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109" y="9409093"/>
            <a:ext cx="189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Output: </a:t>
            </a:r>
            <a:endParaRPr lang="en-IN" sz="2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3286" r="3400" b="3286"/>
          <a:stretch/>
        </p:blipFill>
        <p:spPr>
          <a:xfrm>
            <a:off x="2521527" y="7376322"/>
            <a:ext cx="4336473" cy="25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213" y="47148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1.WAP to  input the elements in 1-d Array from user then print it?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63" y="1614488"/>
            <a:ext cx="5572125" cy="53553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size;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the size of array : \n");</a:t>
            </a:r>
          </a:p>
          <a:p>
            <a:r>
              <a:rPr lang="en-IN" dirty="0"/>
              <a:t>	scanf("%</a:t>
            </a:r>
            <a:r>
              <a:rPr lang="en-IN" dirty="0" err="1"/>
              <a:t>d",&amp;size</a:t>
            </a:r>
            <a:r>
              <a:rPr lang="en-IN" dirty="0"/>
              <a:t>);</a:t>
            </a:r>
          </a:p>
          <a:p>
            <a:r>
              <a:rPr lang="en-IN" dirty="0"/>
              <a:t>	//declaring array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[size];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the values in the array: \n");</a:t>
            </a:r>
          </a:p>
          <a:p>
            <a:r>
              <a:rPr lang="en-IN" dirty="0"/>
              <a:t>	//taking input in the array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=0;i&lt;size;i++){</a:t>
            </a:r>
          </a:p>
          <a:p>
            <a:r>
              <a:rPr lang="en-IN" dirty="0"/>
              <a:t>	scanf("%d",&amp;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//printing the array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input array is : \n");</a:t>
            </a:r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=0;i&lt;size;i++){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r>
              <a:rPr lang="en-US" dirty="0"/>
              <a:t>return 0;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7841672"/>
            <a:ext cx="3725854" cy="1910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18" y="7315200"/>
            <a:ext cx="145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8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54"/>
            <a:ext cx="641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18 </a:t>
            </a:r>
            <a:r>
              <a:rPr lang="en-US" sz="2000" dirty="0" err="1" smtClean="0">
                <a:solidFill>
                  <a:srgbClr val="FFFF00"/>
                </a:solidFill>
              </a:rPr>
              <a:t>Wap</a:t>
            </a:r>
            <a:r>
              <a:rPr lang="en-US" sz="2000" dirty="0" smtClean="0">
                <a:solidFill>
                  <a:srgbClr val="FFFF00"/>
                </a:solidFill>
              </a:rPr>
              <a:t> to print upper triangular elements of  array?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3590"/>
            <a:ext cx="6858000" cy="87100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rows,cols</a:t>
            </a:r>
            <a:r>
              <a:rPr lang="en-IN" sz="1600" dirty="0"/>
              <a:t>;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row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d",&amp;rows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cols length of array :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d",&amp;cols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[rows][cols];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nenter</a:t>
            </a:r>
            <a:r>
              <a:rPr lang="en-IN" sz="1600" dirty="0"/>
              <a:t> the values in the array: \n");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    //printing </a:t>
            </a:r>
            <a:r>
              <a:rPr lang="en-IN" sz="1600" dirty="0" err="1"/>
              <a:t>daigonal</a:t>
            </a:r>
            <a:r>
              <a:rPr lang="en-IN" sz="1600" dirty="0"/>
              <a:t> elements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("The upper triangular elements of the array are: \n");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rows;i</a:t>
            </a:r>
            <a:r>
              <a:rPr lang="en-IN" sz="1600" dirty="0"/>
              <a:t>++){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j=0;j&lt;</a:t>
            </a:r>
            <a:r>
              <a:rPr lang="en-IN" sz="1600" dirty="0" err="1"/>
              <a:t>cols;j</a:t>
            </a:r>
            <a:r>
              <a:rPr lang="en-IN" sz="1600" dirty="0"/>
              <a:t>++){</a:t>
            </a:r>
          </a:p>
          <a:p>
            <a:r>
              <a:rPr lang="en-IN" sz="1600" dirty="0"/>
              <a:t>		if(</a:t>
            </a:r>
            <a:r>
              <a:rPr lang="en-IN" sz="1600" dirty="0" err="1"/>
              <a:t>i</a:t>
            </a:r>
            <a:r>
              <a:rPr lang="en-IN" sz="1600" dirty="0"/>
              <a:t>&lt;=j)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][j]);</a:t>
            </a:r>
          </a:p>
          <a:p>
            <a:r>
              <a:rPr lang="en-IN" sz="1600" dirty="0"/>
              <a:t>		else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printf</a:t>
            </a:r>
            <a:r>
              <a:rPr lang="en-IN" sz="1600" dirty="0"/>
              <a:t>("0 ");</a:t>
            </a:r>
          </a:p>
          <a:p>
            <a:r>
              <a:rPr lang="en-IN" sz="1600" dirty="0"/>
              <a:t>	}</a:t>
            </a:r>
            <a:r>
              <a:rPr lang="en-IN" sz="1600" dirty="0" err="1"/>
              <a:t>printf</a:t>
            </a:r>
            <a:r>
              <a:rPr lang="en-IN" sz="1600" dirty="0"/>
              <a:t>("\n");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	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109" y="9409093"/>
            <a:ext cx="189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Output: </a:t>
            </a:r>
            <a:endParaRPr lang="en-IN" sz="2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04" y="7313381"/>
            <a:ext cx="4275296" cy="24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960" y="348377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b="1" dirty="0" smtClean="0">
                <a:solidFill>
                  <a:srgbClr val="FFFF00"/>
                </a:solidFill>
              </a:rPr>
              <a:t>.WAP to make a print function to print elements of 1d array?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236" y="1117819"/>
            <a:ext cx="5572125" cy="7017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void print(</a:t>
            </a:r>
            <a:r>
              <a:rPr lang="en-IN" dirty="0" err="1"/>
              <a:t>int</a:t>
            </a:r>
            <a:r>
              <a:rPr lang="en-IN" dirty="0"/>
              <a:t>* array);</a:t>
            </a:r>
          </a:p>
          <a:p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size;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the size of array : \n");</a:t>
            </a:r>
          </a:p>
          <a:p>
            <a:r>
              <a:rPr lang="en-IN" dirty="0"/>
              <a:t>	scanf("%</a:t>
            </a:r>
            <a:r>
              <a:rPr lang="en-IN" dirty="0" err="1"/>
              <a:t>d",&amp;size</a:t>
            </a:r>
            <a:r>
              <a:rPr lang="en-IN" dirty="0"/>
              <a:t>);</a:t>
            </a:r>
          </a:p>
          <a:p>
            <a:r>
              <a:rPr lang="en-IN" dirty="0"/>
              <a:t>	//declaring array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[size];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the values in the array: \n");</a:t>
            </a:r>
          </a:p>
          <a:p>
            <a:r>
              <a:rPr lang="en-IN" dirty="0"/>
              <a:t>	//taking input in the array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=0;i&lt;size;i++){</a:t>
            </a:r>
          </a:p>
          <a:p>
            <a:r>
              <a:rPr lang="en-IN" dirty="0"/>
              <a:t>	scanf("%d",&amp;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print(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print(</a:t>
            </a:r>
            <a:r>
              <a:rPr lang="en-IN" dirty="0" err="1"/>
              <a:t>int</a:t>
            </a:r>
            <a:r>
              <a:rPr lang="en-IN" dirty="0"/>
              <a:t>* array){</a:t>
            </a:r>
          </a:p>
          <a:p>
            <a:r>
              <a:rPr lang="en-IN" dirty="0"/>
              <a:t>	//printing the array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size=</a:t>
            </a:r>
            <a:r>
              <a:rPr lang="en-IN" dirty="0" err="1"/>
              <a:t>sizeof</a:t>
            </a:r>
            <a:r>
              <a:rPr lang="en-IN" dirty="0"/>
              <a:t>(array);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input array is : \n");</a:t>
            </a:r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=0;i&lt;=size;i++){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 ",array[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59"/>
          <a:stretch/>
        </p:blipFill>
        <p:spPr>
          <a:xfrm>
            <a:off x="2159513" y="7647709"/>
            <a:ext cx="4712775" cy="2258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213" y="8258236"/>
            <a:ext cx="145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130"/>
            <a:ext cx="6567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3</a:t>
            </a:r>
            <a:r>
              <a:rPr lang="en-US" sz="2800" dirty="0" smtClean="0">
                <a:solidFill>
                  <a:srgbClr val="FFFF00"/>
                </a:solidFill>
              </a:rPr>
              <a:t>. </a:t>
            </a:r>
            <a:r>
              <a:rPr lang="en-US" sz="2800" dirty="0" err="1">
                <a:solidFill>
                  <a:srgbClr val="FFFF00"/>
                </a:solidFill>
              </a:rPr>
              <a:t>Wap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to search the element in the array?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75881"/>
            <a:ext cx="6858000" cy="6001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target;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target value : 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d",&amp;target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//searching in array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 if(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]==target)</a:t>
            </a:r>
          </a:p>
          <a:p>
            <a:r>
              <a:rPr lang="en-IN" sz="1600" dirty="0"/>
              <a:t>           </a:t>
            </a:r>
            <a:r>
              <a:rPr lang="en-IN" sz="1600" dirty="0" err="1"/>
              <a:t>printf</a:t>
            </a:r>
            <a:r>
              <a:rPr lang="en-IN" sz="1600" dirty="0"/>
              <a:t>(“\</a:t>
            </a:r>
            <a:r>
              <a:rPr lang="en-IN" sz="1600" dirty="0" err="1"/>
              <a:t>nthe</a:t>
            </a:r>
            <a:r>
              <a:rPr lang="en-IN" sz="1600" dirty="0"/>
              <a:t> element %d is found at index: %d ",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],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218" y="858981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02" y="7275154"/>
            <a:ext cx="4581098" cy="26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130"/>
            <a:ext cx="656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Wap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to make a search function to search element in the array 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81096"/>
            <a:ext cx="6858000" cy="7232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/>
              <a:t>void search(</a:t>
            </a:r>
            <a:r>
              <a:rPr lang="en-IN" sz="1600" dirty="0" err="1"/>
              <a:t>int</a:t>
            </a:r>
            <a:r>
              <a:rPr lang="en-IN" sz="1600" dirty="0"/>
              <a:t> ,</a:t>
            </a:r>
            <a:r>
              <a:rPr lang="en-IN" sz="1600" dirty="0" err="1"/>
              <a:t>int</a:t>
            </a:r>
            <a:r>
              <a:rPr lang="en-IN" sz="1600" dirty="0"/>
              <a:t> *array);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target;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target value :  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d",&amp;target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search(</a:t>
            </a:r>
            <a:r>
              <a:rPr lang="en-IN" sz="1600" dirty="0" err="1"/>
              <a:t>target,arr</a:t>
            </a:r>
            <a:r>
              <a:rPr lang="en-IN" sz="1600" dirty="0"/>
              <a:t>);</a:t>
            </a:r>
          </a:p>
          <a:p>
            <a:r>
              <a:rPr lang="en-IN" sz="1600" dirty="0"/>
              <a:t>	return 0</a:t>
            </a:r>
            <a:r>
              <a:rPr lang="en-IN" sz="1600" dirty="0" smtClean="0"/>
              <a:t>;</a:t>
            </a:r>
            <a:endParaRPr lang="en-IN" sz="1600" dirty="0"/>
          </a:p>
          <a:p>
            <a:r>
              <a:rPr lang="en-IN" sz="1600" dirty="0" smtClean="0"/>
              <a:t>}</a:t>
            </a:r>
            <a:endParaRPr lang="en-IN" sz="1600" dirty="0"/>
          </a:p>
          <a:p>
            <a:r>
              <a:rPr lang="en-IN" sz="1600" dirty="0"/>
              <a:t>void search(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target,int</a:t>
            </a:r>
            <a:r>
              <a:rPr lang="en-IN" sz="1600" dirty="0"/>
              <a:t> *array){</a:t>
            </a:r>
          </a:p>
          <a:p>
            <a:r>
              <a:rPr lang="en-IN" sz="1600" dirty="0"/>
              <a:t>//searching in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size=</a:t>
            </a:r>
            <a:r>
              <a:rPr lang="en-IN" sz="1600" dirty="0" err="1"/>
              <a:t>sizeof</a:t>
            </a:r>
            <a:r>
              <a:rPr lang="en-IN" sz="1600" dirty="0"/>
              <a:t>(array);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=0;i&lt;=size;i++){</a:t>
            </a:r>
          </a:p>
          <a:p>
            <a:r>
              <a:rPr lang="en-IN" sz="1600" dirty="0"/>
              <a:t>	 if(array[</a:t>
            </a:r>
            <a:r>
              <a:rPr lang="en-IN" sz="1600" dirty="0" err="1"/>
              <a:t>i</a:t>
            </a:r>
            <a:r>
              <a:rPr lang="en-IN" sz="1600" dirty="0"/>
              <a:t>]==target)</a:t>
            </a:r>
          </a:p>
          <a:p>
            <a:r>
              <a:rPr lang="en-IN" sz="1600" dirty="0"/>
              <a:t>           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nthe</a:t>
            </a:r>
            <a:r>
              <a:rPr lang="en-IN" sz="1600" dirty="0"/>
              <a:t> element %d is found at index: %d ",array[</a:t>
            </a:r>
            <a:r>
              <a:rPr lang="en-IN" sz="1600" dirty="0" err="1"/>
              <a:t>i</a:t>
            </a:r>
            <a:r>
              <a:rPr lang="en-IN" sz="1600" dirty="0"/>
              <a:t>],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60218" y="858981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37" y="7614373"/>
            <a:ext cx="4191363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32" y="213764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input elements in an array then find the minimum element present in the array?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745" y="1237791"/>
            <a:ext cx="6858000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	//searching minimum element in array</a:t>
            </a:r>
          </a:p>
          <a:p>
            <a:r>
              <a:rPr lang="en-IN" sz="1600" dirty="0"/>
              <a:t>	//let min =</a:t>
            </a:r>
            <a:r>
              <a:rPr lang="en-IN" sz="1600" dirty="0" err="1"/>
              <a:t>arr</a:t>
            </a:r>
            <a:r>
              <a:rPr lang="en-IN" sz="1600" dirty="0"/>
              <a:t>[0]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min=</a:t>
            </a:r>
            <a:r>
              <a:rPr lang="en-IN" sz="1600" dirty="0" err="1"/>
              <a:t>arr</a:t>
            </a:r>
            <a:r>
              <a:rPr lang="en-IN" sz="1600" dirty="0"/>
              <a:t>[0];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=1;i&lt;size;i++){</a:t>
            </a:r>
          </a:p>
          <a:p>
            <a:r>
              <a:rPr lang="en-IN" sz="1600" dirty="0"/>
              <a:t>	 if(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]&lt;min){</a:t>
            </a:r>
          </a:p>
          <a:p>
            <a:r>
              <a:rPr lang="en-IN" sz="1600" dirty="0"/>
              <a:t>	 	min=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         </a:t>
            </a:r>
          </a:p>
          <a:p>
            <a:r>
              <a:rPr lang="en-IN" sz="1600" dirty="0"/>
              <a:t>	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     //printing minimum no of the array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printf</a:t>
            </a:r>
            <a:r>
              <a:rPr lang="en-IN" sz="1600" dirty="0"/>
              <a:t>("The minimum element in the array is : %</a:t>
            </a:r>
            <a:r>
              <a:rPr lang="en-IN" sz="1600" dirty="0" err="1"/>
              <a:t>d",min</a:t>
            </a:r>
            <a:r>
              <a:rPr lang="en-IN" sz="1600" dirty="0"/>
              <a:t>);   </a:t>
            </a:r>
          </a:p>
          <a:p>
            <a:r>
              <a:rPr lang="en-IN" sz="1600" dirty="0"/>
              <a:t>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665" y="8733489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75" b="13367"/>
          <a:stretch/>
        </p:blipFill>
        <p:spPr>
          <a:xfrm>
            <a:off x="2772787" y="7874338"/>
            <a:ext cx="3847932" cy="19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32" y="213764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</a:t>
            </a:r>
            <a:r>
              <a:rPr lang="en-US" dirty="0" smtClean="0">
                <a:solidFill>
                  <a:srgbClr val="FFFF00"/>
                </a:solidFill>
              </a:rPr>
              <a:t>make a min function to find </a:t>
            </a:r>
            <a:r>
              <a:rPr lang="en-US" dirty="0">
                <a:solidFill>
                  <a:srgbClr val="FFFF00"/>
                </a:solidFill>
              </a:rPr>
              <a:t>the minimum element present in the array?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60095"/>
            <a:ext cx="6858000" cy="74789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min(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newarray</a:t>
            </a:r>
            <a:r>
              <a:rPr lang="en-IN" sz="1600" dirty="0"/>
              <a:t>);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     //printing minimum no of the array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printf</a:t>
            </a:r>
            <a:r>
              <a:rPr lang="en-IN" sz="1600" dirty="0"/>
              <a:t>("The minimum element is : %</a:t>
            </a:r>
            <a:r>
              <a:rPr lang="en-IN" sz="1600" dirty="0" err="1"/>
              <a:t>d",min</a:t>
            </a:r>
            <a:r>
              <a:rPr lang="en-IN" sz="1600" dirty="0"/>
              <a:t>(</a:t>
            </a:r>
            <a:r>
              <a:rPr lang="en-IN" sz="1600" dirty="0" err="1"/>
              <a:t>arr</a:t>
            </a:r>
            <a:r>
              <a:rPr lang="en-IN" sz="1600" dirty="0"/>
              <a:t>));   </a:t>
            </a:r>
          </a:p>
          <a:p>
            <a:r>
              <a:rPr lang="en-IN" sz="1600" dirty="0"/>
              <a:t>return 0;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//searching minimum element in array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min(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newarray</a:t>
            </a:r>
            <a:r>
              <a:rPr lang="en-IN" sz="1600" dirty="0"/>
              <a:t>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size=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newarray</a:t>
            </a:r>
            <a:r>
              <a:rPr lang="en-IN" sz="1600" dirty="0"/>
              <a:t>);</a:t>
            </a:r>
          </a:p>
          <a:p>
            <a:r>
              <a:rPr lang="en-IN" sz="1600" dirty="0"/>
              <a:t>	//let minimum=</a:t>
            </a:r>
            <a:r>
              <a:rPr lang="en-IN" sz="1600" dirty="0" err="1"/>
              <a:t>nwarray</a:t>
            </a:r>
            <a:r>
              <a:rPr lang="en-IN" sz="1600" dirty="0"/>
              <a:t>[0]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minimum=</a:t>
            </a:r>
            <a:r>
              <a:rPr lang="en-IN" sz="1600" dirty="0" err="1"/>
              <a:t>newarray</a:t>
            </a:r>
            <a:r>
              <a:rPr lang="en-IN" sz="1600" dirty="0"/>
              <a:t>[0];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=1;i&lt;=size;i++){</a:t>
            </a:r>
          </a:p>
          <a:p>
            <a:r>
              <a:rPr lang="en-IN" sz="1600" dirty="0"/>
              <a:t>	 if(</a:t>
            </a:r>
            <a:r>
              <a:rPr lang="en-IN" sz="1600" dirty="0" err="1"/>
              <a:t>newarray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]&lt;minimum){</a:t>
            </a:r>
          </a:p>
          <a:p>
            <a:r>
              <a:rPr lang="en-IN" sz="1600" dirty="0"/>
              <a:t>	 	minimum=</a:t>
            </a:r>
            <a:r>
              <a:rPr lang="en-IN" sz="1600" dirty="0" err="1"/>
              <a:t>newarray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         </a:t>
            </a:r>
          </a:p>
          <a:p>
            <a:r>
              <a:rPr lang="en-IN" sz="1600" dirty="0"/>
              <a:t>	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return minimum;	 </a:t>
            </a:r>
          </a:p>
          <a:p>
            <a:r>
              <a:rPr lang="en-IN" sz="1600" dirty="0"/>
              <a:t>}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651665" y="8733489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75" b="13367"/>
          <a:stretch/>
        </p:blipFill>
        <p:spPr>
          <a:xfrm>
            <a:off x="2084647" y="7505848"/>
            <a:ext cx="4773353" cy="24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3764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input elements in an array then find the maximum element present in the array?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745" y="1237791"/>
            <a:ext cx="6858000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	//searching maximum element in array</a:t>
            </a:r>
          </a:p>
          <a:p>
            <a:r>
              <a:rPr lang="en-IN" sz="1600" dirty="0"/>
              <a:t>	//let max =</a:t>
            </a:r>
            <a:r>
              <a:rPr lang="en-IN" sz="1600" dirty="0" err="1"/>
              <a:t>arr</a:t>
            </a:r>
            <a:r>
              <a:rPr lang="en-IN" sz="1600" dirty="0"/>
              <a:t>[0]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max=</a:t>
            </a:r>
            <a:r>
              <a:rPr lang="en-IN" sz="1600" dirty="0" err="1"/>
              <a:t>arr</a:t>
            </a:r>
            <a:r>
              <a:rPr lang="en-IN" sz="1600" dirty="0"/>
              <a:t>[0];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=1;i&lt;size;i++){</a:t>
            </a:r>
          </a:p>
          <a:p>
            <a:r>
              <a:rPr lang="en-IN" sz="1600" dirty="0"/>
              <a:t>	 if(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]&gt;=max){</a:t>
            </a:r>
          </a:p>
          <a:p>
            <a:r>
              <a:rPr lang="en-IN" sz="1600" dirty="0"/>
              <a:t>	 	max=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         </a:t>
            </a:r>
          </a:p>
          <a:p>
            <a:r>
              <a:rPr lang="en-IN" sz="1600" dirty="0"/>
              <a:t>	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     //printing maximum no of the array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printf</a:t>
            </a:r>
            <a:r>
              <a:rPr lang="en-IN" sz="1600" dirty="0"/>
              <a:t>("The maximum element in the array is : %</a:t>
            </a:r>
            <a:r>
              <a:rPr lang="en-IN" sz="1600" dirty="0" err="1"/>
              <a:t>d",max</a:t>
            </a:r>
            <a:r>
              <a:rPr lang="en-IN" sz="1600" dirty="0"/>
              <a:t>);   </a:t>
            </a:r>
          </a:p>
          <a:p>
            <a:r>
              <a:rPr lang="en-IN" sz="1600" dirty="0"/>
              <a:t>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665" y="8733489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82" y="8198017"/>
            <a:ext cx="4442073" cy="15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3764"/>
            <a:ext cx="641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Wap</a:t>
            </a:r>
            <a:r>
              <a:rPr lang="en-US" dirty="0">
                <a:solidFill>
                  <a:srgbClr val="FFFF00"/>
                </a:solidFill>
              </a:rPr>
              <a:t> to </a:t>
            </a:r>
            <a:r>
              <a:rPr lang="en-US" dirty="0" smtClean="0">
                <a:solidFill>
                  <a:srgbClr val="FFFF00"/>
                </a:solidFill>
              </a:rPr>
              <a:t>make a max function to </a:t>
            </a:r>
            <a:r>
              <a:rPr lang="en-US" dirty="0">
                <a:solidFill>
                  <a:srgbClr val="FFFF00"/>
                </a:solidFill>
              </a:rPr>
              <a:t>find the maximum element present in the array?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745" y="1237791"/>
            <a:ext cx="6858000" cy="74789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max(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newarray</a:t>
            </a:r>
            <a:r>
              <a:rPr lang="en-IN" sz="1600" dirty="0"/>
              <a:t>);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size;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size of array : \n");</a:t>
            </a:r>
          </a:p>
          <a:p>
            <a:r>
              <a:rPr lang="en-IN" sz="1600" dirty="0"/>
              <a:t>	scanf("%</a:t>
            </a:r>
            <a:r>
              <a:rPr lang="en-IN" sz="1600" dirty="0" err="1"/>
              <a:t>d",&amp;size</a:t>
            </a:r>
            <a:r>
              <a:rPr lang="en-IN" sz="1600" dirty="0"/>
              <a:t>);	</a:t>
            </a:r>
          </a:p>
          <a:p>
            <a:r>
              <a:rPr lang="en-IN" sz="1600" dirty="0"/>
              <a:t>	//declaring array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[size];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values in the array: \n");</a:t>
            </a:r>
          </a:p>
          <a:p>
            <a:r>
              <a:rPr lang="en-IN" sz="1600" dirty="0"/>
              <a:t>	//taking input in the array </a:t>
            </a:r>
            <a:r>
              <a:rPr lang="en-IN" sz="1600" dirty="0" err="1"/>
              <a:t>arr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=0;i&lt;size;i++){</a:t>
            </a:r>
          </a:p>
          <a:p>
            <a:r>
              <a:rPr lang="en-IN" sz="1600" dirty="0"/>
              <a:t>	scanf("%d",&amp;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     //printing maximum no of the array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printf</a:t>
            </a:r>
            <a:r>
              <a:rPr lang="en-IN" sz="1600" dirty="0"/>
              <a:t>("The maximum element is : %</a:t>
            </a:r>
            <a:r>
              <a:rPr lang="en-IN" sz="1600" dirty="0" err="1"/>
              <a:t>d",max</a:t>
            </a:r>
            <a:r>
              <a:rPr lang="en-IN" sz="1600" dirty="0"/>
              <a:t>(</a:t>
            </a:r>
            <a:r>
              <a:rPr lang="en-IN" sz="1600" dirty="0" err="1"/>
              <a:t>arr</a:t>
            </a:r>
            <a:r>
              <a:rPr lang="en-IN" sz="1600" dirty="0"/>
              <a:t>));   </a:t>
            </a:r>
          </a:p>
          <a:p>
            <a:r>
              <a:rPr lang="en-IN" sz="1600" dirty="0"/>
              <a:t>return 0;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//searching maximum element in array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max(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newarray</a:t>
            </a:r>
            <a:r>
              <a:rPr lang="en-IN" sz="1600" dirty="0"/>
              <a:t>){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size=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newarray</a:t>
            </a:r>
            <a:r>
              <a:rPr lang="en-IN" sz="1600" dirty="0"/>
              <a:t>);</a:t>
            </a:r>
          </a:p>
          <a:p>
            <a:r>
              <a:rPr lang="en-IN" sz="1600" dirty="0"/>
              <a:t>	//let maximum=</a:t>
            </a:r>
            <a:r>
              <a:rPr lang="en-IN" sz="1600" dirty="0" err="1"/>
              <a:t>nwarray</a:t>
            </a:r>
            <a:r>
              <a:rPr lang="en-IN" sz="1600" dirty="0"/>
              <a:t>[0]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maximum=</a:t>
            </a:r>
            <a:r>
              <a:rPr lang="en-IN" sz="1600" dirty="0" err="1"/>
              <a:t>newarray</a:t>
            </a:r>
            <a:r>
              <a:rPr lang="en-IN" sz="1600" dirty="0"/>
              <a:t>[0];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=1;i&lt;=size;i++){</a:t>
            </a:r>
          </a:p>
          <a:p>
            <a:r>
              <a:rPr lang="en-IN" sz="1600" dirty="0"/>
              <a:t>	 if(</a:t>
            </a:r>
            <a:r>
              <a:rPr lang="en-IN" sz="1600" dirty="0" err="1"/>
              <a:t>newarray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]&gt;maximum){</a:t>
            </a:r>
          </a:p>
          <a:p>
            <a:r>
              <a:rPr lang="en-IN" sz="1600" dirty="0"/>
              <a:t>	 	maximum=</a:t>
            </a:r>
            <a:r>
              <a:rPr lang="en-IN" sz="1600" dirty="0" err="1"/>
              <a:t>newarray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         </a:t>
            </a:r>
          </a:p>
          <a:p>
            <a:r>
              <a:rPr lang="en-IN" sz="1600" dirty="0"/>
              <a:t>	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return maximum;	 </a:t>
            </a:r>
          </a:p>
          <a:p>
            <a:r>
              <a:rPr lang="en-IN" sz="1600" dirty="0"/>
              <a:t>}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290338" y="8788160"/>
            <a:ext cx="148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Output: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68" y="7927782"/>
            <a:ext cx="5082832" cy="19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2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280</TotalTime>
  <Words>3194</Words>
  <Application>Microsoft Office PowerPoint</Application>
  <PresentationFormat>A4 Paper (210x297 mm)</PresentationFormat>
  <Paragraphs>605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2023-11-20T16:49:05Z</dcterms:created>
  <dcterms:modified xsi:type="dcterms:W3CDTF">2023-11-27T17:54:42Z</dcterms:modified>
</cp:coreProperties>
</file>