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7A01-9E6D-1C01-8B0A-925AD621A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CE0DA-164F-171A-19FD-4C76DFE44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1A6F-C5BA-1C51-CC8B-53AE1D5F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CCF7-B3C9-567B-9D51-77F813E4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1DFD-9074-D59D-2428-973D5DA2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38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5453-0539-2E5E-0A99-BB98A584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C5DC9-12E3-7132-8DF3-256BF6609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A513-26E0-F0DF-C79A-B96D2C19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AFA6-DAF1-8BEF-8BC1-19E88723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9A10-54B7-5270-BEAF-7F90F89B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27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68C75-DCCC-72F3-2869-2F094A577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DE3D8-5F9F-5EA3-75BA-343CEE00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2B64-671D-3A8A-5336-ED75C09D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DCAF-7629-472D-53F7-CA7420E0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20ED-69C0-CA31-A6CA-6409F82F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5CD1-BB8B-8395-101D-A2C7DADB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884F-99B1-C7BF-8426-6E5C781C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494F-FFEA-D8CE-78BE-A0497157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B7CD-F7F2-33FE-69F1-B4A38218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51F1-6AA9-37AE-1976-0289D193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11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F0A4-26AE-0B07-E4B0-0FA12AFA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7797-8A36-8224-29FC-9AAC000D3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7043-9B95-A8D0-5187-52C034C1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6FCF-DC45-F014-C821-1F8F7E2C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77B17-490F-7A9E-7C6C-A2968E14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1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4564-E3F2-BEAA-D8E9-EAFDB598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52EF-BFC1-3B3B-7925-64067F9BB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6591D-51BF-5842-D26E-DF207EFAC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42046-2EFB-BA69-BF7E-11DB3560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C811D-E1CF-3BAF-1F71-D4D9BD64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7A02-36F8-73BA-B9DF-3A203A68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58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4ADF-A4F9-FA24-355E-71D71A7C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6183-F5CF-90ED-D404-071043BD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57973-2D02-5334-64DE-6D298153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8E4F1-1658-9035-DA17-A8FB8A600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8CFF0-C291-DF94-4434-9B4976C8C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28DD2-5AC7-09BB-6228-14CB260C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B9795-AB19-A655-8F59-592F73AB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26282-ACC8-0E34-9B1D-53AEFBE0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96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E5A7-C6AE-51F8-F744-C8F85881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4D5E2-8D6B-8EAE-2108-E47E7C0C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4AF0C-6443-F52B-8B4A-890EA4C1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49C8E-C842-AC37-65CF-20C3D066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2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EB3D6-35A5-14CB-5847-C1D54B8A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92373-3676-1019-E6D1-E1688796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2BA0D-B4FC-2858-A38A-0EEA0CC4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17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483C-23A6-CE63-1B22-FED4B4E0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06A6-F834-01FE-2753-E83F5614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49068-9450-3FE6-AB05-E80913EF3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801DC-A3C1-E2BC-6C66-5E5E29F3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6853B-9388-7E71-87E0-71F8FF76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12B5-4F3C-6FA0-2C2E-4297071B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90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DF28-CFB2-27BC-DA30-153AE54D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7D775-7074-1E82-98E8-346EC5A69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E5F4C-D77E-436A-C10C-10D62EFB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77460-B250-28BC-AC79-1D66B63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5664-A4A3-3357-ACB7-92127FE8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838B-43ED-B32B-C23A-2BD43CD1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6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158AE-A260-0D36-D1BA-BD340F93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3670E-3F64-A6BE-DF73-B6414FC5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F50E8-DB5F-841C-E80B-969C6B37F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7492C-8D58-4CB2-B95C-8AE9E02F157D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4BCE-1988-5F7D-CD25-B023F7243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0325-923F-9864-782B-DA14E2857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84A3-F590-4E5E-983C-6F6A929E63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92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F715D-C321-0D87-8EF1-1756E3D34ABC}"/>
              </a:ext>
            </a:extLst>
          </p:cNvPr>
          <p:cNvSpPr txBox="1"/>
          <p:nvPr/>
        </p:nvSpPr>
        <p:spPr>
          <a:xfrm>
            <a:off x="3769929" y="654765"/>
            <a:ext cx="4652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Cameron Chin URA Project</a:t>
            </a:r>
            <a:endParaRPr lang="en-CA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80F474-DBB0-7C5D-5435-A6C4AA2AC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81393"/>
              </p:ext>
            </p:extLst>
          </p:nvPr>
        </p:nvGraphicFramePr>
        <p:xfrm>
          <a:off x="2032000" y="1736813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32917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0540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Phase 1 – Data Collection</a:t>
                      </a:r>
                      <a:endParaRPr lang="en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Phase 2 – Image Processing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9086"/>
                  </a:ext>
                </a:extLst>
              </a:tr>
              <a:tr h="1199804">
                <a:tc>
                  <a:txBody>
                    <a:bodyPr/>
                    <a:lstStyle/>
                    <a:p>
                      <a:r>
                        <a:rPr lang="en-US" sz="1800" dirty="0"/>
                        <a:t>Near Completion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CA" sz="1800" dirty="0"/>
                        <a:t>4 Step process</a:t>
                      </a:r>
                    </a:p>
                    <a:p>
                      <a:r>
                        <a:rPr lang="en-CA" sz="1800" dirty="0"/>
                        <a:t>-Web scrapper downloads articles from nature.com based on a search term you give it</a:t>
                      </a:r>
                    </a:p>
                    <a:p>
                      <a:r>
                        <a:rPr lang="en-CA" sz="1800" dirty="0"/>
                        <a:t>-Image extractor locates any images inside of the downloaded pdfs</a:t>
                      </a:r>
                    </a:p>
                    <a:p>
                      <a:r>
                        <a:rPr lang="en-CA" sz="1800" dirty="0"/>
                        <a:t>-Binary sorter goes through all extracted images and decides which to keep</a:t>
                      </a:r>
                    </a:p>
                    <a:p>
                      <a:r>
                        <a:rPr lang="en-CA" sz="1800" dirty="0"/>
                        <a:t>-Regional CNN identifies where the useful parts of the images are and then crops them out of the kept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Started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Thinking of training a Mask RCNN on </a:t>
                      </a:r>
                      <a:r>
                        <a:rPr lang="en-US" sz="1800" dirty="0" err="1"/>
                        <a:t>shaplet</a:t>
                      </a:r>
                      <a:r>
                        <a:rPr lang="en-US" sz="1800" dirty="0"/>
                        <a:t> response vectors to allow for quick computation of pixel level defects. 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Would allow for a graphic output very quickly and give a visual representation of defects along with the </a:t>
                      </a:r>
                      <a:r>
                        <a:rPr lang="en-US" sz="1800" dirty="0" err="1"/>
                        <a:t>shaplet</a:t>
                      </a:r>
                      <a:r>
                        <a:rPr lang="en-US" sz="1800" dirty="0"/>
                        <a:t> quantitative information</a:t>
                      </a:r>
                      <a:endParaRPr lang="en-CA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1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25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5CA0D-75BF-A1D6-6EB9-CC6E4B0A64A2}"/>
              </a:ext>
            </a:extLst>
          </p:cNvPr>
          <p:cNvSpPr txBox="1"/>
          <p:nvPr/>
        </p:nvSpPr>
        <p:spPr>
          <a:xfrm>
            <a:off x="6932578" y="619159"/>
            <a:ext cx="4652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1 – Data Collection</a:t>
            </a:r>
            <a:endParaRPr lang="en-C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7BBDF-FC71-B9F2-FE0C-62E2479F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220" y="1654250"/>
            <a:ext cx="5488855" cy="3368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D28F4-AEB1-0922-0FA5-510D4B807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09" y="1386744"/>
            <a:ext cx="3476410" cy="1798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0BA3AD-D323-C76F-112E-489F9C697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009" y="4804202"/>
            <a:ext cx="3476409" cy="18855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ACE64D-677F-9623-C9FC-886D64D66311}"/>
              </a:ext>
            </a:extLst>
          </p:cNvPr>
          <p:cNvSpPr txBox="1"/>
          <p:nvPr/>
        </p:nvSpPr>
        <p:spPr>
          <a:xfrm>
            <a:off x="2503785" y="3810062"/>
            <a:ext cx="1786855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Regional CNN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0C2B78-4AFB-860C-9325-C14E098E2B9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3397213" y="3185254"/>
            <a:ext cx="1" cy="6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FAAD63-440C-C6E4-0D88-A7CDCB6A1643}"/>
              </a:ext>
            </a:extLst>
          </p:cNvPr>
          <p:cNvCxnSpPr>
            <a:cxnSpLocks/>
          </p:cNvCxnSpPr>
          <p:nvPr/>
        </p:nvCxnSpPr>
        <p:spPr>
          <a:xfrm>
            <a:off x="3397212" y="4212950"/>
            <a:ext cx="2" cy="624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8EDA19-F7E9-3B3B-D146-CB3B37A59BB0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5135418" y="3338283"/>
            <a:ext cx="1378802" cy="240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FD68BF-367A-F633-DA8E-33B732DD8624}"/>
              </a:ext>
            </a:extLst>
          </p:cNvPr>
          <p:cNvSpPr txBox="1"/>
          <p:nvPr/>
        </p:nvSpPr>
        <p:spPr>
          <a:xfrm>
            <a:off x="6157959" y="5321462"/>
            <a:ext cx="425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green box is predicted by the AI then crops each box and saves it. After running hundreds of images through, we end with hundreds of usable images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E7B154-4C6C-A55A-6AD1-E3BF590E2083}"/>
              </a:ext>
            </a:extLst>
          </p:cNvPr>
          <p:cNvSpPr txBox="1"/>
          <p:nvPr/>
        </p:nvSpPr>
        <p:spPr>
          <a:xfrm>
            <a:off x="1360854" y="341541"/>
            <a:ext cx="4252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image is one of hundreds that is extracted from the downloaded pdfs when the web scrapper runs a search</a:t>
            </a:r>
          </a:p>
        </p:txBody>
      </p:sp>
    </p:spTree>
    <p:extLst>
      <p:ext uri="{BB962C8B-B14F-4D97-AF65-F5344CB8AC3E}">
        <p14:creationId xmlns:p14="http://schemas.microsoft.com/office/powerpoint/2010/main" val="423303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5CA0D-75BF-A1D6-6EB9-CC6E4B0A64A2}"/>
              </a:ext>
            </a:extLst>
          </p:cNvPr>
          <p:cNvSpPr txBox="1"/>
          <p:nvPr/>
        </p:nvSpPr>
        <p:spPr>
          <a:xfrm>
            <a:off x="3727746" y="528930"/>
            <a:ext cx="473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 – Image Processing</a:t>
            </a:r>
            <a:endParaRPr lang="en-C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551B8-2CF2-022C-5F62-7466A9FF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254" y="1454334"/>
            <a:ext cx="2754781" cy="2754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7B7E3-C020-94B9-91C2-AB20B232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66" y="1454334"/>
            <a:ext cx="2754781" cy="2770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B9AC78-3B2D-6AC0-BD92-2B0A5A0C6F88}"/>
              </a:ext>
            </a:extLst>
          </p:cNvPr>
          <p:cNvSpPr txBox="1"/>
          <p:nvPr/>
        </p:nvSpPr>
        <p:spPr>
          <a:xfrm>
            <a:off x="5202573" y="2654721"/>
            <a:ext cx="1786855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Mask RCNN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092BA2-6FC9-CF97-79D4-26C1A3756C9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727747" y="2839387"/>
            <a:ext cx="14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F420D4-39AB-E763-7DF5-38D9C57CAD35}"/>
              </a:ext>
            </a:extLst>
          </p:cNvPr>
          <p:cNvCxnSpPr/>
          <p:nvPr/>
        </p:nvCxnSpPr>
        <p:spPr>
          <a:xfrm>
            <a:off x="6989428" y="2820252"/>
            <a:ext cx="14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293615-6DCC-4502-33C8-26E043872D70}"/>
              </a:ext>
            </a:extLst>
          </p:cNvPr>
          <p:cNvSpPr txBox="1"/>
          <p:nvPr/>
        </p:nvSpPr>
        <p:spPr>
          <a:xfrm>
            <a:off x="588887" y="4558197"/>
            <a:ext cx="352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Taking the best images from the data collection part of the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8139B-A24E-55F3-B74D-FBDB4D8E40FC}"/>
              </a:ext>
            </a:extLst>
          </p:cNvPr>
          <p:cNvSpPr txBox="1"/>
          <p:nvPr/>
        </p:nvSpPr>
        <p:spPr>
          <a:xfrm>
            <a:off x="4334531" y="4952906"/>
            <a:ext cx="352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Then training a Mask RCNN using the </a:t>
            </a:r>
            <a:r>
              <a:rPr lang="en-CA" dirty="0" err="1"/>
              <a:t>shaplet</a:t>
            </a:r>
            <a:r>
              <a:rPr lang="en-CA" dirty="0"/>
              <a:t> response vectors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61E9F-264D-A555-50EB-F78D2F81ADE2}"/>
              </a:ext>
            </a:extLst>
          </p:cNvPr>
          <p:cNvSpPr txBox="1"/>
          <p:nvPr/>
        </p:nvSpPr>
        <p:spPr>
          <a:xfrm>
            <a:off x="8080175" y="5128741"/>
            <a:ext cx="3522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Will hopefully be able to produce processed images that give visual representation of defects along with some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2491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229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Chin</dc:creator>
  <cp:lastModifiedBy>Cameron Chin</cp:lastModifiedBy>
  <cp:revision>3</cp:revision>
  <dcterms:created xsi:type="dcterms:W3CDTF">2023-10-31T23:24:34Z</dcterms:created>
  <dcterms:modified xsi:type="dcterms:W3CDTF">2023-11-01T00:28:51Z</dcterms:modified>
</cp:coreProperties>
</file>