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4" r:id="rId2"/>
    <p:sldId id="303" r:id="rId3"/>
    <p:sldId id="308" r:id="rId4"/>
    <p:sldId id="297" r:id="rId5"/>
  </p:sldIdLst>
  <p:sldSz cx="12192000" cy="6858000"/>
  <p:notesSz cx="6858000" cy="9144000"/>
  <p:embeddedFontLst>
    <p:embeddedFont>
      <p:font typeface="方正粗圆简体" panose="02010600030101010101" charset="-122"/>
      <p:regular r:id="rId6"/>
    </p:embeddedFont>
    <p:embeddedFont>
      <p:font typeface="华文琥珀" panose="02010800040101010101" pitchFamily="2" charset="-122"/>
      <p:regular r:id="rId7"/>
    </p:embeddedFont>
    <p:embeddedFont>
      <p:font typeface="幼圆" panose="02010509060101010101" pitchFamily="49" charset="-122"/>
      <p:regular r:id="rId8"/>
    </p:embeddedFont>
    <p:embeddedFont>
      <p:font typeface="Agency FB" panose="020B0503020202020204" pitchFamily="3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85">
          <p15:clr>
            <a:srgbClr val="A4A3A4"/>
          </p15:clr>
        </p15:guide>
        <p15:guide id="3" pos="461">
          <p15:clr>
            <a:srgbClr val="A4A3A4"/>
          </p15:clr>
        </p15:guide>
        <p15:guide id="4" pos="72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7C69"/>
    <a:srgbClr val="C69889"/>
    <a:srgbClr val="E399DB"/>
    <a:srgbClr val="BA4BC7"/>
    <a:srgbClr val="DE4B76"/>
    <a:srgbClr val="BE3DB0"/>
    <a:srgbClr val="F284AB"/>
    <a:srgbClr val="FBA6C0"/>
    <a:srgbClr val="E8AFE6"/>
    <a:srgbClr val="FDA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91"/>
      </p:cViewPr>
      <p:guideLst>
        <p:guide orient="horz" pos="2205"/>
        <p:guide pos="3885"/>
        <p:guide pos="461"/>
        <p:guide pos="72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858F-D079-476C-BEFC-E197A2177CD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B58B-0858-44A5-A8FB-84A4670D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椭圆 4034"/>
          <p:cNvSpPr/>
          <p:nvPr/>
        </p:nvSpPr>
        <p:spPr>
          <a:xfrm>
            <a:off x="6206679" y="-582658"/>
            <a:ext cx="6154022" cy="7158236"/>
          </a:xfrm>
          <a:custGeom>
            <a:avLst/>
            <a:gdLst>
              <a:gd name="connsiteX0" fmla="*/ 0 w 4484041"/>
              <a:gd name="connsiteY0" fmla="*/ 2912298 h 5824596"/>
              <a:gd name="connsiteX1" fmla="*/ 2242021 w 4484041"/>
              <a:gd name="connsiteY1" fmla="*/ 0 h 5824596"/>
              <a:gd name="connsiteX2" fmla="*/ 4484042 w 4484041"/>
              <a:gd name="connsiteY2" fmla="*/ 2912298 h 5824596"/>
              <a:gd name="connsiteX3" fmla="*/ 2242021 w 4484041"/>
              <a:gd name="connsiteY3" fmla="*/ 5824596 h 5824596"/>
              <a:gd name="connsiteX4" fmla="*/ 0 w 4484041"/>
              <a:gd name="connsiteY4" fmla="*/ 2912298 h 5824596"/>
              <a:gd name="connsiteX0-1" fmla="*/ 52795 w 4536837"/>
              <a:gd name="connsiteY0-2" fmla="*/ 2912298 h 6402111"/>
              <a:gd name="connsiteX1-3" fmla="*/ 2294816 w 4536837"/>
              <a:gd name="connsiteY1-4" fmla="*/ 0 h 6402111"/>
              <a:gd name="connsiteX2-5" fmla="*/ 4536837 w 4536837"/>
              <a:gd name="connsiteY2-6" fmla="*/ 2912298 h 6402111"/>
              <a:gd name="connsiteX3-7" fmla="*/ 1300205 w 4536837"/>
              <a:gd name="connsiteY3-8" fmla="*/ 6402111 h 6402111"/>
              <a:gd name="connsiteX4-9" fmla="*/ 52795 w 4536837"/>
              <a:gd name="connsiteY4-10" fmla="*/ 2912298 h 6402111"/>
              <a:gd name="connsiteX0-11" fmla="*/ 350615 w 4834657"/>
              <a:gd name="connsiteY0-12" fmla="*/ 2912298 h 6402111"/>
              <a:gd name="connsiteX1-13" fmla="*/ 2592636 w 4834657"/>
              <a:gd name="connsiteY1-14" fmla="*/ 0 h 6402111"/>
              <a:gd name="connsiteX2-15" fmla="*/ 4834657 w 4834657"/>
              <a:gd name="connsiteY2-16" fmla="*/ 2912298 h 6402111"/>
              <a:gd name="connsiteX3-17" fmla="*/ 1598025 w 4834657"/>
              <a:gd name="connsiteY3-18" fmla="*/ 6402111 h 6402111"/>
              <a:gd name="connsiteX4-19" fmla="*/ 350615 w 4834657"/>
              <a:gd name="connsiteY4-20" fmla="*/ 2912298 h 64021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34657" h="6402111">
                <a:moveTo>
                  <a:pt x="350615" y="2912298"/>
                </a:moveTo>
                <a:cubicBezTo>
                  <a:pt x="1222235" y="979007"/>
                  <a:pt x="1354402" y="0"/>
                  <a:pt x="2592636" y="0"/>
                </a:cubicBezTo>
                <a:cubicBezTo>
                  <a:pt x="3830870" y="0"/>
                  <a:pt x="4834657" y="1303880"/>
                  <a:pt x="4834657" y="2912298"/>
                </a:cubicBezTo>
                <a:cubicBezTo>
                  <a:pt x="4834657" y="4520716"/>
                  <a:pt x="2836259" y="6402111"/>
                  <a:pt x="1598025" y="6402111"/>
                </a:cubicBezTo>
                <a:cubicBezTo>
                  <a:pt x="359791" y="6402111"/>
                  <a:pt x="-521005" y="4845589"/>
                  <a:pt x="350615" y="2912298"/>
                </a:cubicBezTo>
                <a:close/>
              </a:path>
            </a:pathLst>
          </a:custGeom>
          <a:gradFill>
            <a:gsLst>
              <a:gs pos="64000">
                <a:srgbClr val="A8A9AB">
                  <a:alpha val="0"/>
                </a:srgbClr>
              </a:gs>
              <a:gs pos="5000">
                <a:schemeClr val="tx1">
                  <a:alpha val="27000"/>
                </a:schemeClr>
              </a:gs>
              <a:gs pos="100000">
                <a:srgbClr val="FAFC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407649" y="390145"/>
            <a:ext cx="4889355" cy="6034029"/>
            <a:chOff x="2345" y="391"/>
            <a:chExt cx="2896" cy="3574"/>
          </a:xfrm>
        </p:grpSpPr>
        <p:sp>
          <p:nvSpPr>
            <p:cNvPr id="4" name="Freeform 5"/>
            <p:cNvSpPr/>
            <p:nvPr/>
          </p:nvSpPr>
          <p:spPr bwMode="auto">
            <a:xfrm>
              <a:off x="3859" y="1607"/>
              <a:ext cx="226" cy="856"/>
            </a:xfrm>
            <a:custGeom>
              <a:avLst/>
              <a:gdLst>
                <a:gd name="T0" fmla="*/ 5 w 226"/>
                <a:gd name="T1" fmla="*/ 856 h 856"/>
                <a:gd name="T2" fmla="*/ 0 w 226"/>
                <a:gd name="T3" fmla="*/ 854 h 856"/>
                <a:gd name="T4" fmla="*/ 221 w 226"/>
                <a:gd name="T5" fmla="*/ 0 h 856"/>
                <a:gd name="T6" fmla="*/ 226 w 226"/>
                <a:gd name="T7" fmla="*/ 2 h 856"/>
                <a:gd name="T8" fmla="*/ 5 w 22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856">
                  <a:moveTo>
                    <a:pt x="5" y="856"/>
                  </a:moveTo>
                  <a:lnTo>
                    <a:pt x="0" y="854"/>
                  </a:lnTo>
                  <a:lnTo>
                    <a:pt x="221" y="0"/>
                  </a:lnTo>
                  <a:lnTo>
                    <a:pt x="226" y="2"/>
                  </a:lnTo>
                  <a:lnTo>
                    <a:pt x="5" y="856"/>
                  </a:lnTo>
                  <a:close/>
                </a:path>
              </a:pathLst>
            </a:custGeom>
            <a:solidFill>
              <a:srgbClr val="BE6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3417" y="1731"/>
              <a:ext cx="332" cy="1272"/>
            </a:xfrm>
            <a:custGeom>
              <a:avLst/>
              <a:gdLst>
                <a:gd name="T0" fmla="*/ 5 w 332"/>
                <a:gd name="T1" fmla="*/ 1272 h 1272"/>
                <a:gd name="T2" fmla="*/ 0 w 332"/>
                <a:gd name="T3" fmla="*/ 1270 h 1272"/>
                <a:gd name="T4" fmla="*/ 327 w 332"/>
                <a:gd name="T5" fmla="*/ 0 h 1272"/>
                <a:gd name="T6" fmla="*/ 332 w 332"/>
                <a:gd name="T7" fmla="*/ 1 h 1272"/>
                <a:gd name="T8" fmla="*/ 5 w 332"/>
                <a:gd name="T9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272">
                  <a:moveTo>
                    <a:pt x="5" y="1272"/>
                  </a:moveTo>
                  <a:lnTo>
                    <a:pt x="0" y="1270"/>
                  </a:lnTo>
                  <a:lnTo>
                    <a:pt x="327" y="0"/>
                  </a:lnTo>
                  <a:lnTo>
                    <a:pt x="332" y="1"/>
                  </a:lnTo>
                  <a:lnTo>
                    <a:pt x="5" y="1272"/>
                  </a:lnTo>
                  <a:close/>
                </a:path>
              </a:pathLst>
            </a:custGeom>
            <a:solidFill>
              <a:srgbClr val="A83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3175" y="1648"/>
              <a:ext cx="225" cy="856"/>
            </a:xfrm>
            <a:custGeom>
              <a:avLst/>
              <a:gdLst>
                <a:gd name="T0" fmla="*/ 6 w 225"/>
                <a:gd name="T1" fmla="*/ 856 h 856"/>
                <a:gd name="T2" fmla="*/ 0 w 225"/>
                <a:gd name="T3" fmla="*/ 854 h 856"/>
                <a:gd name="T4" fmla="*/ 221 w 225"/>
                <a:gd name="T5" fmla="*/ 0 h 856"/>
                <a:gd name="T6" fmla="*/ 225 w 225"/>
                <a:gd name="T7" fmla="*/ 2 h 856"/>
                <a:gd name="T8" fmla="*/ 6 w 225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856">
                  <a:moveTo>
                    <a:pt x="6" y="856"/>
                  </a:moveTo>
                  <a:lnTo>
                    <a:pt x="0" y="854"/>
                  </a:lnTo>
                  <a:lnTo>
                    <a:pt x="221" y="0"/>
                  </a:lnTo>
                  <a:lnTo>
                    <a:pt x="225" y="2"/>
                  </a:lnTo>
                  <a:lnTo>
                    <a:pt x="6" y="856"/>
                  </a:lnTo>
                  <a:close/>
                </a:path>
              </a:pathLst>
            </a:custGeom>
            <a:solidFill>
              <a:srgbClr val="FA8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428" y="1705"/>
              <a:ext cx="430" cy="1656"/>
            </a:xfrm>
            <a:custGeom>
              <a:avLst/>
              <a:gdLst>
                <a:gd name="T0" fmla="*/ 3 w 430"/>
                <a:gd name="T1" fmla="*/ 1656 h 1656"/>
                <a:gd name="T2" fmla="*/ 0 w 430"/>
                <a:gd name="T3" fmla="*/ 1654 h 1656"/>
                <a:gd name="T4" fmla="*/ 426 w 430"/>
                <a:gd name="T5" fmla="*/ 0 h 1656"/>
                <a:gd name="T6" fmla="*/ 430 w 430"/>
                <a:gd name="T7" fmla="*/ 2 h 1656"/>
                <a:gd name="T8" fmla="*/ 3 w 430"/>
                <a:gd name="T9" fmla="*/ 1656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1656">
                  <a:moveTo>
                    <a:pt x="3" y="1656"/>
                  </a:moveTo>
                  <a:lnTo>
                    <a:pt x="0" y="1654"/>
                  </a:lnTo>
                  <a:lnTo>
                    <a:pt x="426" y="0"/>
                  </a:lnTo>
                  <a:lnTo>
                    <a:pt x="430" y="2"/>
                  </a:lnTo>
                  <a:lnTo>
                    <a:pt x="3" y="1656"/>
                  </a:lnTo>
                  <a:close/>
                </a:path>
              </a:pathLst>
            </a:custGeom>
            <a:solidFill>
              <a:srgbClr val="369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3903" y="1815"/>
              <a:ext cx="432" cy="1656"/>
            </a:xfrm>
            <a:custGeom>
              <a:avLst/>
              <a:gdLst>
                <a:gd name="T0" fmla="*/ 4 w 432"/>
                <a:gd name="T1" fmla="*/ 1656 h 1656"/>
                <a:gd name="T2" fmla="*/ 0 w 432"/>
                <a:gd name="T3" fmla="*/ 1654 h 1656"/>
                <a:gd name="T4" fmla="*/ 427 w 432"/>
                <a:gd name="T5" fmla="*/ 0 h 1656"/>
                <a:gd name="T6" fmla="*/ 432 w 432"/>
                <a:gd name="T7" fmla="*/ 1 h 1656"/>
                <a:gd name="T8" fmla="*/ 4 w 432"/>
                <a:gd name="T9" fmla="*/ 1656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656">
                  <a:moveTo>
                    <a:pt x="4" y="1656"/>
                  </a:moveTo>
                  <a:lnTo>
                    <a:pt x="0" y="1654"/>
                  </a:lnTo>
                  <a:lnTo>
                    <a:pt x="427" y="0"/>
                  </a:lnTo>
                  <a:lnTo>
                    <a:pt x="432" y="1"/>
                  </a:lnTo>
                  <a:lnTo>
                    <a:pt x="4" y="1656"/>
                  </a:lnTo>
                  <a:close/>
                </a:path>
              </a:pathLst>
            </a:custGeom>
            <a:solidFill>
              <a:srgbClr val="BB6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3396" y="1784"/>
              <a:ext cx="501" cy="1925"/>
            </a:xfrm>
            <a:custGeom>
              <a:avLst/>
              <a:gdLst>
                <a:gd name="T0" fmla="*/ 4 w 501"/>
                <a:gd name="T1" fmla="*/ 1925 h 1925"/>
                <a:gd name="T2" fmla="*/ 0 w 501"/>
                <a:gd name="T3" fmla="*/ 1924 h 1925"/>
                <a:gd name="T4" fmla="*/ 495 w 501"/>
                <a:gd name="T5" fmla="*/ 0 h 1925"/>
                <a:gd name="T6" fmla="*/ 501 w 501"/>
                <a:gd name="T7" fmla="*/ 1 h 1925"/>
                <a:gd name="T8" fmla="*/ 4 w 501"/>
                <a:gd name="T9" fmla="*/ 1925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1925">
                  <a:moveTo>
                    <a:pt x="4" y="1925"/>
                  </a:moveTo>
                  <a:lnTo>
                    <a:pt x="0" y="1924"/>
                  </a:lnTo>
                  <a:lnTo>
                    <a:pt x="495" y="0"/>
                  </a:lnTo>
                  <a:lnTo>
                    <a:pt x="501" y="1"/>
                  </a:lnTo>
                  <a:lnTo>
                    <a:pt x="4" y="1925"/>
                  </a:lnTo>
                  <a:close/>
                </a:path>
              </a:pathLst>
            </a:custGeom>
            <a:solidFill>
              <a:srgbClr val="DE4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3489" y="1604"/>
              <a:ext cx="130" cy="485"/>
            </a:xfrm>
            <a:custGeom>
              <a:avLst/>
              <a:gdLst>
                <a:gd name="T0" fmla="*/ 5 w 130"/>
                <a:gd name="T1" fmla="*/ 485 h 485"/>
                <a:gd name="T2" fmla="*/ 0 w 130"/>
                <a:gd name="T3" fmla="*/ 483 h 485"/>
                <a:gd name="T4" fmla="*/ 125 w 130"/>
                <a:gd name="T5" fmla="*/ 0 h 485"/>
                <a:gd name="T6" fmla="*/ 130 w 130"/>
                <a:gd name="T7" fmla="*/ 0 h 485"/>
                <a:gd name="T8" fmla="*/ 5 w 130"/>
                <a:gd name="T9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485">
                  <a:moveTo>
                    <a:pt x="5" y="485"/>
                  </a:moveTo>
                  <a:lnTo>
                    <a:pt x="0" y="483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5" y="485"/>
                  </a:lnTo>
                  <a:close/>
                </a:path>
              </a:pathLst>
            </a:custGeom>
            <a:solidFill>
              <a:srgbClr val="E3C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3018" y="1585"/>
              <a:ext cx="128" cy="485"/>
            </a:xfrm>
            <a:custGeom>
              <a:avLst/>
              <a:gdLst>
                <a:gd name="T0" fmla="*/ 3 w 128"/>
                <a:gd name="T1" fmla="*/ 485 h 485"/>
                <a:gd name="T2" fmla="*/ 0 w 128"/>
                <a:gd name="T3" fmla="*/ 483 h 485"/>
                <a:gd name="T4" fmla="*/ 125 w 128"/>
                <a:gd name="T5" fmla="*/ 0 h 485"/>
                <a:gd name="T6" fmla="*/ 128 w 128"/>
                <a:gd name="T7" fmla="*/ 2 h 485"/>
                <a:gd name="T8" fmla="*/ 3 w 128"/>
                <a:gd name="T9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85">
                  <a:moveTo>
                    <a:pt x="3" y="485"/>
                  </a:moveTo>
                  <a:lnTo>
                    <a:pt x="0" y="483"/>
                  </a:lnTo>
                  <a:lnTo>
                    <a:pt x="125" y="0"/>
                  </a:lnTo>
                  <a:lnTo>
                    <a:pt x="128" y="2"/>
                  </a:lnTo>
                  <a:lnTo>
                    <a:pt x="3" y="485"/>
                  </a:lnTo>
                  <a:close/>
                </a:path>
              </a:pathLst>
            </a:custGeom>
            <a:solidFill>
              <a:srgbClr val="FED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4148" y="1813"/>
              <a:ext cx="304" cy="1159"/>
            </a:xfrm>
            <a:custGeom>
              <a:avLst/>
              <a:gdLst>
                <a:gd name="T0" fmla="*/ 4 w 304"/>
                <a:gd name="T1" fmla="*/ 1159 h 1159"/>
                <a:gd name="T2" fmla="*/ 0 w 304"/>
                <a:gd name="T3" fmla="*/ 1157 h 1159"/>
                <a:gd name="T4" fmla="*/ 298 w 304"/>
                <a:gd name="T5" fmla="*/ 0 h 1159"/>
                <a:gd name="T6" fmla="*/ 304 w 304"/>
                <a:gd name="T7" fmla="*/ 2 h 1159"/>
                <a:gd name="T8" fmla="*/ 4 w 304"/>
                <a:gd name="T9" fmla="*/ 115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1159">
                  <a:moveTo>
                    <a:pt x="4" y="1159"/>
                  </a:moveTo>
                  <a:lnTo>
                    <a:pt x="0" y="1157"/>
                  </a:lnTo>
                  <a:lnTo>
                    <a:pt x="298" y="0"/>
                  </a:lnTo>
                  <a:lnTo>
                    <a:pt x="304" y="2"/>
                  </a:lnTo>
                  <a:lnTo>
                    <a:pt x="4" y="1159"/>
                  </a:lnTo>
                  <a:close/>
                </a:path>
              </a:pathLst>
            </a:custGeom>
            <a:solidFill>
              <a:srgbClr val="E3C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2836" y="1784"/>
              <a:ext cx="363" cy="1390"/>
            </a:xfrm>
            <a:custGeom>
              <a:avLst/>
              <a:gdLst>
                <a:gd name="T0" fmla="*/ 5 w 363"/>
                <a:gd name="T1" fmla="*/ 1390 h 1390"/>
                <a:gd name="T2" fmla="*/ 0 w 363"/>
                <a:gd name="T3" fmla="*/ 1390 h 1390"/>
                <a:gd name="T4" fmla="*/ 358 w 363"/>
                <a:gd name="T5" fmla="*/ 0 h 1390"/>
                <a:gd name="T6" fmla="*/ 363 w 363"/>
                <a:gd name="T7" fmla="*/ 1 h 1390"/>
                <a:gd name="T8" fmla="*/ 5 w 363"/>
                <a:gd name="T9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0">
                  <a:moveTo>
                    <a:pt x="5" y="1390"/>
                  </a:moveTo>
                  <a:lnTo>
                    <a:pt x="0" y="1390"/>
                  </a:lnTo>
                  <a:lnTo>
                    <a:pt x="358" y="0"/>
                  </a:lnTo>
                  <a:lnTo>
                    <a:pt x="363" y="1"/>
                  </a:lnTo>
                  <a:lnTo>
                    <a:pt x="5" y="1390"/>
                  </a:lnTo>
                  <a:close/>
                </a:path>
              </a:pathLst>
            </a:custGeom>
            <a:solidFill>
              <a:srgbClr val="E49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2538" y="1470"/>
              <a:ext cx="363" cy="1391"/>
            </a:xfrm>
            <a:custGeom>
              <a:avLst/>
              <a:gdLst>
                <a:gd name="T0" fmla="*/ 5 w 363"/>
                <a:gd name="T1" fmla="*/ 1391 h 1391"/>
                <a:gd name="T2" fmla="*/ 0 w 363"/>
                <a:gd name="T3" fmla="*/ 1389 h 1391"/>
                <a:gd name="T4" fmla="*/ 360 w 363"/>
                <a:gd name="T5" fmla="*/ 0 h 1391"/>
                <a:gd name="T6" fmla="*/ 363 w 363"/>
                <a:gd name="T7" fmla="*/ 2 h 1391"/>
                <a:gd name="T8" fmla="*/ 5 w 363"/>
                <a:gd name="T9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1">
                  <a:moveTo>
                    <a:pt x="5" y="1391"/>
                  </a:moveTo>
                  <a:lnTo>
                    <a:pt x="0" y="1389"/>
                  </a:lnTo>
                  <a:lnTo>
                    <a:pt x="360" y="0"/>
                  </a:lnTo>
                  <a:lnTo>
                    <a:pt x="363" y="2"/>
                  </a:lnTo>
                  <a:lnTo>
                    <a:pt x="5" y="1391"/>
                  </a:lnTo>
                  <a:close/>
                </a:path>
              </a:pathLst>
            </a:custGeom>
            <a:solidFill>
              <a:srgbClr val="F9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801" y="1389"/>
              <a:ext cx="350" cy="1341"/>
            </a:xfrm>
            <a:custGeom>
              <a:avLst/>
              <a:gdLst>
                <a:gd name="T0" fmla="*/ 5 w 350"/>
                <a:gd name="T1" fmla="*/ 1341 h 1341"/>
                <a:gd name="T2" fmla="*/ 0 w 350"/>
                <a:gd name="T3" fmla="*/ 1339 h 1341"/>
                <a:gd name="T4" fmla="*/ 344 w 350"/>
                <a:gd name="T5" fmla="*/ 0 h 1341"/>
                <a:gd name="T6" fmla="*/ 350 w 350"/>
                <a:gd name="T7" fmla="*/ 2 h 1341"/>
                <a:gd name="T8" fmla="*/ 5 w 350"/>
                <a:gd name="T9" fmla="*/ 1341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341">
                  <a:moveTo>
                    <a:pt x="5" y="1341"/>
                  </a:moveTo>
                  <a:lnTo>
                    <a:pt x="0" y="1339"/>
                  </a:lnTo>
                  <a:lnTo>
                    <a:pt x="344" y="0"/>
                  </a:lnTo>
                  <a:lnTo>
                    <a:pt x="350" y="2"/>
                  </a:lnTo>
                  <a:lnTo>
                    <a:pt x="5" y="1341"/>
                  </a:lnTo>
                  <a:close/>
                </a:path>
              </a:pathLst>
            </a:custGeom>
            <a:solidFill>
              <a:srgbClr val="483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4431" y="1777"/>
              <a:ext cx="219" cy="835"/>
            </a:xfrm>
            <a:custGeom>
              <a:avLst/>
              <a:gdLst>
                <a:gd name="T0" fmla="*/ 3 w 219"/>
                <a:gd name="T1" fmla="*/ 835 h 835"/>
                <a:gd name="T2" fmla="*/ 0 w 219"/>
                <a:gd name="T3" fmla="*/ 833 h 835"/>
                <a:gd name="T4" fmla="*/ 214 w 219"/>
                <a:gd name="T5" fmla="*/ 0 h 835"/>
                <a:gd name="T6" fmla="*/ 219 w 219"/>
                <a:gd name="T7" fmla="*/ 2 h 835"/>
                <a:gd name="T8" fmla="*/ 3 w 219"/>
                <a:gd name="T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835">
                  <a:moveTo>
                    <a:pt x="3" y="835"/>
                  </a:moveTo>
                  <a:lnTo>
                    <a:pt x="0" y="833"/>
                  </a:lnTo>
                  <a:lnTo>
                    <a:pt x="214" y="0"/>
                  </a:lnTo>
                  <a:lnTo>
                    <a:pt x="219" y="2"/>
                  </a:lnTo>
                  <a:lnTo>
                    <a:pt x="3" y="835"/>
                  </a:lnTo>
                  <a:close/>
                </a:path>
              </a:pathLst>
            </a:custGeom>
            <a:solidFill>
              <a:srgbClr val="9E7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3919" y="609"/>
              <a:ext cx="259" cy="262"/>
            </a:xfrm>
            <a:custGeom>
              <a:avLst/>
              <a:gdLst>
                <a:gd name="T0" fmla="*/ 154 w 259"/>
                <a:gd name="T1" fmla="*/ 0 h 262"/>
                <a:gd name="T2" fmla="*/ 0 w 259"/>
                <a:gd name="T3" fmla="*/ 177 h 262"/>
                <a:gd name="T4" fmla="*/ 259 w 259"/>
                <a:gd name="T5" fmla="*/ 262 h 262"/>
                <a:gd name="T6" fmla="*/ 154 w 259"/>
                <a:gd name="T7" fmla="*/ 0 h 262"/>
                <a:gd name="T8" fmla="*/ 154 w 259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62">
                  <a:moveTo>
                    <a:pt x="154" y="0"/>
                  </a:moveTo>
                  <a:lnTo>
                    <a:pt x="0" y="177"/>
                  </a:lnTo>
                  <a:lnTo>
                    <a:pt x="259" y="26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A95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3876" y="786"/>
              <a:ext cx="302" cy="255"/>
            </a:xfrm>
            <a:custGeom>
              <a:avLst/>
              <a:gdLst>
                <a:gd name="T0" fmla="*/ 43 w 302"/>
                <a:gd name="T1" fmla="*/ 0 h 255"/>
                <a:gd name="T2" fmla="*/ 0 w 302"/>
                <a:gd name="T3" fmla="*/ 255 h 255"/>
                <a:gd name="T4" fmla="*/ 302 w 302"/>
                <a:gd name="T5" fmla="*/ 85 h 255"/>
                <a:gd name="T6" fmla="*/ 43 w 302"/>
                <a:gd name="T7" fmla="*/ 0 h 255"/>
                <a:gd name="T8" fmla="*/ 43 w 30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255">
                  <a:moveTo>
                    <a:pt x="43" y="0"/>
                  </a:moveTo>
                  <a:lnTo>
                    <a:pt x="0" y="255"/>
                  </a:lnTo>
                  <a:lnTo>
                    <a:pt x="302" y="8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7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3737" y="786"/>
              <a:ext cx="182" cy="255"/>
            </a:xfrm>
            <a:custGeom>
              <a:avLst/>
              <a:gdLst>
                <a:gd name="T0" fmla="*/ 182 w 182"/>
                <a:gd name="T1" fmla="*/ 0 h 255"/>
                <a:gd name="T2" fmla="*/ 0 w 182"/>
                <a:gd name="T3" fmla="*/ 147 h 255"/>
                <a:gd name="T4" fmla="*/ 139 w 182"/>
                <a:gd name="T5" fmla="*/ 255 h 255"/>
                <a:gd name="T6" fmla="*/ 182 w 182"/>
                <a:gd name="T7" fmla="*/ 0 h 255"/>
                <a:gd name="T8" fmla="*/ 182 w 18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55">
                  <a:moveTo>
                    <a:pt x="182" y="0"/>
                  </a:moveTo>
                  <a:lnTo>
                    <a:pt x="0" y="147"/>
                  </a:lnTo>
                  <a:lnTo>
                    <a:pt x="139" y="255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D49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3703" y="650"/>
              <a:ext cx="216" cy="283"/>
            </a:xfrm>
            <a:custGeom>
              <a:avLst/>
              <a:gdLst>
                <a:gd name="T0" fmla="*/ 34 w 216"/>
                <a:gd name="T1" fmla="*/ 283 h 283"/>
                <a:gd name="T2" fmla="*/ 0 w 216"/>
                <a:gd name="T3" fmla="*/ 0 h 283"/>
                <a:gd name="T4" fmla="*/ 216 w 216"/>
                <a:gd name="T5" fmla="*/ 136 h 283"/>
                <a:gd name="T6" fmla="*/ 34 w 216"/>
                <a:gd name="T7" fmla="*/ 283 h 283"/>
                <a:gd name="T8" fmla="*/ 34 w 216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83">
                  <a:moveTo>
                    <a:pt x="34" y="283"/>
                  </a:moveTo>
                  <a:lnTo>
                    <a:pt x="0" y="0"/>
                  </a:lnTo>
                  <a:lnTo>
                    <a:pt x="216" y="136"/>
                  </a:lnTo>
                  <a:lnTo>
                    <a:pt x="34" y="283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CB8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3859" y="592"/>
              <a:ext cx="214" cy="194"/>
            </a:xfrm>
            <a:custGeom>
              <a:avLst/>
              <a:gdLst>
                <a:gd name="T0" fmla="*/ 214 w 214"/>
                <a:gd name="T1" fmla="*/ 17 h 194"/>
                <a:gd name="T2" fmla="*/ 0 w 214"/>
                <a:gd name="T3" fmla="*/ 0 h 194"/>
                <a:gd name="T4" fmla="*/ 60 w 214"/>
                <a:gd name="T5" fmla="*/ 194 h 194"/>
                <a:gd name="T6" fmla="*/ 214 w 214"/>
                <a:gd name="T7" fmla="*/ 17 h 194"/>
                <a:gd name="T8" fmla="*/ 214 w 214"/>
                <a:gd name="T9" fmla="*/ 1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94">
                  <a:moveTo>
                    <a:pt x="214" y="17"/>
                  </a:moveTo>
                  <a:lnTo>
                    <a:pt x="0" y="0"/>
                  </a:lnTo>
                  <a:lnTo>
                    <a:pt x="60" y="194"/>
                  </a:lnTo>
                  <a:lnTo>
                    <a:pt x="214" y="17"/>
                  </a:lnTo>
                  <a:lnTo>
                    <a:pt x="214" y="17"/>
                  </a:lnTo>
                  <a:close/>
                </a:path>
              </a:pathLst>
            </a:custGeom>
            <a:solidFill>
              <a:srgbClr val="B97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3703" y="592"/>
              <a:ext cx="216" cy="194"/>
            </a:xfrm>
            <a:custGeom>
              <a:avLst/>
              <a:gdLst>
                <a:gd name="T0" fmla="*/ 156 w 216"/>
                <a:gd name="T1" fmla="*/ 0 h 194"/>
                <a:gd name="T2" fmla="*/ 0 w 216"/>
                <a:gd name="T3" fmla="*/ 58 h 194"/>
                <a:gd name="T4" fmla="*/ 216 w 216"/>
                <a:gd name="T5" fmla="*/ 194 h 194"/>
                <a:gd name="T6" fmla="*/ 156 w 216"/>
                <a:gd name="T7" fmla="*/ 0 h 194"/>
                <a:gd name="T8" fmla="*/ 156 w 216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94">
                  <a:moveTo>
                    <a:pt x="156" y="0"/>
                  </a:moveTo>
                  <a:lnTo>
                    <a:pt x="0" y="58"/>
                  </a:lnTo>
                  <a:lnTo>
                    <a:pt x="216" y="194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C8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3612" y="906"/>
              <a:ext cx="125" cy="223"/>
            </a:xfrm>
            <a:custGeom>
              <a:avLst/>
              <a:gdLst>
                <a:gd name="T0" fmla="*/ 0 w 125"/>
                <a:gd name="T1" fmla="*/ 0 h 223"/>
                <a:gd name="T2" fmla="*/ 5 w 125"/>
                <a:gd name="T3" fmla="*/ 223 h 223"/>
                <a:gd name="T4" fmla="*/ 125 w 125"/>
                <a:gd name="T5" fmla="*/ 27 h 223"/>
                <a:gd name="T6" fmla="*/ 0 w 125"/>
                <a:gd name="T7" fmla="*/ 0 h 223"/>
                <a:gd name="T8" fmla="*/ 0 w 125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223">
                  <a:moveTo>
                    <a:pt x="0" y="0"/>
                  </a:moveTo>
                  <a:lnTo>
                    <a:pt x="5" y="223"/>
                  </a:lnTo>
                  <a:lnTo>
                    <a:pt x="125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8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3617" y="933"/>
              <a:ext cx="173" cy="213"/>
            </a:xfrm>
            <a:custGeom>
              <a:avLst/>
              <a:gdLst>
                <a:gd name="T0" fmla="*/ 120 w 173"/>
                <a:gd name="T1" fmla="*/ 0 h 213"/>
                <a:gd name="T2" fmla="*/ 173 w 173"/>
                <a:gd name="T3" fmla="*/ 213 h 213"/>
                <a:gd name="T4" fmla="*/ 0 w 173"/>
                <a:gd name="T5" fmla="*/ 196 h 213"/>
                <a:gd name="T6" fmla="*/ 120 w 173"/>
                <a:gd name="T7" fmla="*/ 0 h 213"/>
                <a:gd name="T8" fmla="*/ 120 w 173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13">
                  <a:moveTo>
                    <a:pt x="120" y="0"/>
                  </a:moveTo>
                  <a:lnTo>
                    <a:pt x="173" y="213"/>
                  </a:lnTo>
                  <a:lnTo>
                    <a:pt x="0" y="196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BC6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3737" y="933"/>
              <a:ext cx="139" cy="213"/>
            </a:xfrm>
            <a:custGeom>
              <a:avLst/>
              <a:gdLst>
                <a:gd name="T0" fmla="*/ 139 w 139"/>
                <a:gd name="T1" fmla="*/ 108 h 213"/>
                <a:gd name="T2" fmla="*/ 53 w 139"/>
                <a:gd name="T3" fmla="*/ 213 h 213"/>
                <a:gd name="T4" fmla="*/ 0 w 139"/>
                <a:gd name="T5" fmla="*/ 0 h 213"/>
                <a:gd name="T6" fmla="*/ 139 w 139"/>
                <a:gd name="T7" fmla="*/ 108 h 213"/>
                <a:gd name="T8" fmla="*/ 139 w 139"/>
                <a:gd name="T9" fmla="*/ 10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213">
                  <a:moveTo>
                    <a:pt x="139" y="108"/>
                  </a:moveTo>
                  <a:lnTo>
                    <a:pt x="53" y="213"/>
                  </a:lnTo>
                  <a:lnTo>
                    <a:pt x="0" y="0"/>
                  </a:lnTo>
                  <a:lnTo>
                    <a:pt x="139" y="108"/>
                  </a:lnTo>
                  <a:lnTo>
                    <a:pt x="139" y="108"/>
                  </a:lnTo>
                  <a:close/>
                </a:path>
              </a:pathLst>
            </a:custGeom>
            <a:solidFill>
              <a:srgbClr val="D2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3703" y="499"/>
              <a:ext cx="156" cy="151"/>
            </a:xfrm>
            <a:custGeom>
              <a:avLst/>
              <a:gdLst>
                <a:gd name="T0" fmla="*/ 156 w 156"/>
                <a:gd name="T1" fmla="*/ 93 h 151"/>
                <a:gd name="T2" fmla="*/ 94 w 156"/>
                <a:gd name="T3" fmla="*/ 0 h 151"/>
                <a:gd name="T4" fmla="*/ 0 w 156"/>
                <a:gd name="T5" fmla="*/ 151 h 151"/>
                <a:gd name="T6" fmla="*/ 156 w 156"/>
                <a:gd name="T7" fmla="*/ 93 h 151"/>
                <a:gd name="T8" fmla="*/ 156 w 156"/>
                <a:gd name="T9" fmla="*/ 9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1">
                  <a:moveTo>
                    <a:pt x="156" y="93"/>
                  </a:moveTo>
                  <a:lnTo>
                    <a:pt x="94" y="0"/>
                  </a:lnTo>
                  <a:lnTo>
                    <a:pt x="0" y="151"/>
                  </a:lnTo>
                  <a:lnTo>
                    <a:pt x="156" y="93"/>
                  </a:lnTo>
                  <a:lnTo>
                    <a:pt x="156" y="93"/>
                  </a:lnTo>
                  <a:close/>
                </a:path>
              </a:pathLst>
            </a:custGeom>
            <a:solidFill>
              <a:srgbClr val="E2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3797" y="391"/>
              <a:ext cx="211" cy="201"/>
            </a:xfrm>
            <a:custGeom>
              <a:avLst/>
              <a:gdLst>
                <a:gd name="T0" fmla="*/ 211 w 211"/>
                <a:gd name="T1" fmla="*/ 0 h 201"/>
                <a:gd name="T2" fmla="*/ 62 w 211"/>
                <a:gd name="T3" fmla="*/ 201 h 201"/>
                <a:gd name="T4" fmla="*/ 0 w 211"/>
                <a:gd name="T5" fmla="*/ 108 h 201"/>
                <a:gd name="T6" fmla="*/ 211 w 211"/>
                <a:gd name="T7" fmla="*/ 0 h 201"/>
                <a:gd name="T8" fmla="*/ 211 w 211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01">
                  <a:moveTo>
                    <a:pt x="211" y="0"/>
                  </a:moveTo>
                  <a:lnTo>
                    <a:pt x="62" y="201"/>
                  </a:lnTo>
                  <a:lnTo>
                    <a:pt x="0" y="108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D5B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3323" y="801"/>
              <a:ext cx="161" cy="268"/>
            </a:xfrm>
            <a:custGeom>
              <a:avLst/>
              <a:gdLst>
                <a:gd name="T0" fmla="*/ 154 w 161"/>
                <a:gd name="T1" fmla="*/ 0 h 268"/>
                <a:gd name="T2" fmla="*/ 0 w 161"/>
                <a:gd name="T3" fmla="*/ 177 h 268"/>
                <a:gd name="T4" fmla="*/ 161 w 161"/>
                <a:gd name="T5" fmla="*/ 268 h 268"/>
                <a:gd name="T6" fmla="*/ 154 w 161"/>
                <a:gd name="T7" fmla="*/ 0 h 268"/>
                <a:gd name="T8" fmla="*/ 154 w 161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154" y="0"/>
                  </a:moveTo>
                  <a:lnTo>
                    <a:pt x="0" y="177"/>
                  </a:lnTo>
                  <a:lnTo>
                    <a:pt x="161" y="268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08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3280" y="978"/>
              <a:ext cx="204" cy="255"/>
            </a:xfrm>
            <a:custGeom>
              <a:avLst/>
              <a:gdLst>
                <a:gd name="T0" fmla="*/ 43 w 204"/>
                <a:gd name="T1" fmla="*/ 0 h 255"/>
                <a:gd name="T2" fmla="*/ 0 w 204"/>
                <a:gd name="T3" fmla="*/ 255 h 255"/>
                <a:gd name="T4" fmla="*/ 204 w 204"/>
                <a:gd name="T5" fmla="*/ 91 h 255"/>
                <a:gd name="T6" fmla="*/ 43 w 204"/>
                <a:gd name="T7" fmla="*/ 0 h 255"/>
                <a:gd name="T8" fmla="*/ 43 w 204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55">
                  <a:moveTo>
                    <a:pt x="43" y="0"/>
                  </a:moveTo>
                  <a:lnTo>
                    <a:pt x="0" y="255"/>
                  </a:lnTo>
                  <a:lnTo>
                    <a:pt x="204" y="9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864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3141" y="978"/>
              <a:ext cx="182" cy="255"/>
            </a:xfrm>
            <a:custGeom>
              <a:avLst/>
              <a:gdLst>
                <a:gd name="T0" fmla="*/ 182 w 182"/>
                <a:gd name="T1" fmla="*/ 0 h 255"/>
                <a:gd name="T2" fmla="*/ 0 w 182"/>
                <a:gd name="T3" fmla="*/ 147 h 255"/>
                <a:gd name="T4" fmla="*/ 139 w 182"/>
                <a:gd name="T5" fmla="*/ 255 h 255"/>
                <a:gd name="T6" fmla="*/ 182 w 182"/>
                <a:gd name="T7" fmla="*/ 0 h 255"/>
                <a:gd name="T8" fmla="*/ 182 w 18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55">
                  <a:moveTo>
                    <a:pt x="182" y="0"/>
                  </a:moveTo>
                  <a:lnTo>
                    <a:pt x="0" y="147"/>
                  </a:lnTo>
                  <a:lnTo>
                    <a:pt x="139" y="255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E49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3109" y="947"/>
              <a:ext cx="214" cy="178"/>
            </a:xfrm>
            <a:custGeom>
              <a:avLst/>
              <a:gdLst>
                <a:gd name="T0" fmla="*/ 32 w 214"/>
                <a:gd name="T1" fmla="*/ 178 h 178"/>
                <a:gd name="T2" fmla="*/ 0 w 214"/>
                <a:gd name="T3" fmla="*/ 0 h 178"/>
                <a:gd name="T4" fmla="*/ 214 w 214"/>
                <a:gd name="T5" fmla="*/ 31 h 178"/>
                <a:gd name="T6" fmla="*/ 32 w 214"/>
                <a:gd name="T7" fmla="*/ 178 h 178"/>
                <a:gd name="T8" fmla="*/ 32 w 214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78">
                  <a:moveTo>
                    <a:pt x="32" y="178"/>
                  </a:moveTo>
                  <a:lnTo>
                    <a:pt x="0" y="0"/>
                  </a:lnTo>
                  <a:lnTo>
                    <a:pt x="214" y="31"/>
                  </a:lnTo>
                  <a:lnTo>
                    <a:pt x="32" y="178"/>
                  </a:lnTo>
                  <a:lnTo>
                    <a:pt x="32" y="178"/>
                  </a:lnTo>
                  <a:close/>
                </a:path>
              </a:pathLst>
            </a:custGeom>
            <a:solidFill>
              <a:srgbClr val="E499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3263" y="784"/>
              <a:ext cx="214" cy="194"/>
            </a:xfrm>
            <a:custGeom>
              <a:avLst/>
              <a:gdLst>
                <a:gd name="T0" fmla="*/ 214 w 214"/>
                <a:gd name="T1" fmla="*/ 17 h 194"/>
                <a:gd name="T2" fmla="*/ 0 w 214"/>
                <a:gd name="T3" fmla="*/ 0 h 194"/>
                <a:gd name="T4" fmla="*/ 60 w 214"/>
                <a:gd name="T5" fmla="*/ 194 h 194"/>
                <a:gd name="T6" fmla="*/ 214 w 214"/>
                <a:gd name="T7" fmla="*/ 17 h 194"/>
                <a:gd name="T8" fmla="*/ 214 w 214"/>
                <a:gd name="T9" fmla="*/ 1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94">
                  <a:moveTo>
                    <a:pt x="214" y="17"/>
                  </a:moveTo>
                  <a:lnTo>
                    <a:pt x="0" y="0"/>
                  </a:lnTo>
                  <a:lnTo>
                    <a:pt x="60" y="194"/>
                  </a:lnTo>
                  <a:lnTo>
                    <a:pt x="214" y="17"/>
                  </a:lnTo>
                  <a:lnTo>
                    <a:pt x="214" y="17"/>
                  </a:lnTo>
                  <a:close/>
                </a:path>
              </a:pathLst>
            </a:custGeom>
            <a:solidFill>
              <a:srgbClr val="D6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3109" y="784"/>
              <a:ext cx="214" cy="194"/>
            </a:xfrm>
            <a:custGeom>
              <a:avLst/>
              <a:gdLst>
                <a:gd name="T0" fmla="*/ 154 w 214"/>
                <a:gd name="T1" fmla="*/ 0 h 194"/>
                <a:gd name="T2" fmla="*/ 0 w 214"/>
                <a:gd name="T3" fmla="*/ 163 h 194"/>
                <a:gd name="T4" fmla="*/ 214 w 214"/>
                <a:gd name="T5" fmla="*/ 194 h 194"/>
                <a:gd name="T6" fmla="*/ 154 w 214"/>
                <a:gd name="T7" fmla="*/ 0 h 194"/>
                <a:gd name="T8" fmla="*/ 154 w 214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94">
                  <a:moveTo>
                    <a:pt x="154" y="0"/>
                  </a:moveTo>
                  <a:lnTo>
                    <a:pt x="0" y="163"/>
                  </a:lnTo>
                  <a:lnTo>
                    <a:pt x="214" y="194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8A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2989" y="1110"/>
              <a:ext cx="152" cy="242"/>
            </a:xfrm>
            <a:custGeom>
              <a:avLst/>
              <a:gdLst>
                <a:gd name="T0" fmla="*/ 15 w 152"/>
                <a:gd name="T1" fmla="*/ 0 h 242"/>
                <a:gd name="T2" fmla="*/ 0 w 152"/>
                <a:gd name="T3" fmla="*/ 242 h 242"/>
                <a:gd name="T4" fmla="*/ 152 w 152"/>
                <a:gd name="T5" fmla="*/ 15 h 242"/>
                <a:gd name="T6" fmla="*/ 15 w 152"/>
                <a:gd name="T7" fmla="*/ 0 h 242"/>
                <a:gd name="T8" fmla="*/ 15 w 152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42">
                  <a:moveTo>
                    <a:pt x="15" y="0"/>
                  </a:moveTo>
                  <a:lnTo>
                    <a:pt x="0" y="242"/>
                  </a:lnTo>
                  <a:lnTo>
                    <a:pt x="152" y="15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7A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2989" y="1125"/>
              <a:ext cx="205" cy="227"/>
            </a:xfrm>
            <a:custGeom>
              <a:avLst/>
              <a:gdLst>
                <a:gd name="T0" fmla="*/ 152 w 205"/>
                <a:gd name="T1" fmla="*/ 0 h 227"/>
                <a:gd name="T2" fmla="*/ 205 w 205"/>
                <a:gd name="T3" fmla="*/ 213 h 227"/>
                <a:gd name="T4" fmla="*/ 0 w 205"/>
                <a:gd name="T5" fmla="*/ 227 h 227"/>
                <a:gd name="T6" fmla="*/ 152 w 205"/>
                <a:gd name="T7" fmla="*/ 0 h 227"/>
                <a:gd name="T8" fmla="*/ 152 w 205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27">
                  <a:moveTo>
                    <a:pt x="152" y="0"/>
                  </a:moveTo>
                  <a:lnTo>
                    <a:pt x="205" y="213"/>
                  </a:lnTo>
                  <a:lnTo>
                    <a:pt x="0" y="227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9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41" y="1125"/>
              <a:ext cx="139" cy="213"/>
            </a:xfrm>
            <a:custGeom>
              <a:avLst/>
              <a:gdLst>
                <a:gd name="T0" fmla="*/ 139 w 139"/>
                <a:gd name="T1" fmla="*/ 108 h 213"/>
                <a:gd name="T2" fmla="*/ 53 w 139"/>
                <a:gd name="T3" fmla="*/ 213 h 213"/>
                <a:gd name="T4" fmla="*/ 0 w 139"/>
                <a:gd name="T5" fmla="*/ 0 h 213"/>
                <a:gd name="T6" fmla="*/ 139 w 139"/>
                <a:gd name="T7" fmla="*/ 108 h 213"/>
                <a:gd name="T8" fmla="*/ 139 w 139"/>
                <a:gd name="T9" fmla="*/ 10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213">
                  <a:moveTo>
                    <a:pt x="139" y="108"/>
                  </a:moveTo>
                  <a:lnTo>
                    <a:pt x="53" y="213"/>
                  </a:lnTo>
                  <a:lnTo>
                    <a:pt x="0" y="0"/>
                  </a:lnTo>
                  <a:lnTo>
                    <a:pt x="139" y="108"/>
                  </a:lnTo>
                  <a:lnTo>
                    <a:pt x="139" y="108"/>
                  </a:lnTo>
                  <a:close/>
                </a:path>
              </a:pathLst>
            </a:custGeom>
            <a:solidFill>
              <a:srgbClr val="EE9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3109" y="606"/>
              <a:ext cx="154" cy="341"/>
            </a:xfrm>
            <a:custGeom>
              <a:avLst/>
              <a:gdLst>
                <a:gd name="T0" fmla="*/ 154 w 154"/>
                <a:gd name="T1" fmla="*/ 178 h 341"/>
                <a:gd name="T2" fmla="*/ 125 w 154"/>
                <a:gd name="T3" fmla="*/ 0 h 341"/>
                <a:gd name="T4" fmla="*/ 0 w 154"/>
                <a:gd name="T5" fmla="*/ 341 h 341"/>
                <a:gd name="T6" fmla="*/ 154 w 154"/>
                <a:gd name="T7" fmla="*/ 178 h 341"/>
                <a:gd name="T8" fmla="*/ 154 w 154"/>
                <a:gd name="T9" fmla="*/ 17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1">
                  <a:moveTo>
                    <a:pt x="154" y="178"/>
                  </a:moveTo>
                  <a:lnTo>
                    <a:pt x="125" y="0"/>
                  </a:lnTo>
                  <a:lnTo>
                    <a:pt x="0" y="341"/>
                  </a:lnTo>
                  <a:lnTo>
                    <a:pt x="154" y="178"/>
                  </a:lnTo>
                  <a:lnTo>
                    <a:pt x="154" y="178"/>
                  </a:lnTo>
                  <a:close/>
                </a:path>
              </a:pathLst>
            </a:custGeom>
            <a:solidFill>
              <a:srgbClr val="DEB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3234" y="580"/>
              <a:ext cx="149" cy="204"/>
            </a:xfrm>
            <a:custGeom>
              <a:avLst/>
              <a:gdLst>
                <a:gd name="T0" fmla="*/ 149 w 149"/>
                <a:gd name="T1" fmla="*/ 0 h 204"/>
                <a:gd name="T2" fmla="*/ 29 w 149"/>
                <a:gd name="T3" fmla="*/ 204 h 204"/>
                <a:gd name="T4" fmla="*/ 0 w 149"/>
                <a:gd name="T5" fmla="*/ 26 h 204"/>
                <a:gd name="T6" fmla="*/ 149 w 149"/>
                <a:gd name="T7" fmla="*/ 0 h 204"/>
                <a:gd name="T8" fmla="*/ 149 w 149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04">
                  <a:moveTo>
                    <a:pt x="149" y="0"/>
                  </a:moveTo>
                  <a:lnTo>
                    <a:pt x="29" y="204"/>
                  </a:lnTo>
                  <a:lnTo>
                    <a:pt x="0" y="26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E5D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3263" y="580"/>
              <a:ext cx="214" cy="221"/>
            </a:xfrm>
            <a:custGeom>
              <a:avLst/>
              <a:gdLst>
                <a:gd name="T0" fmla="*/ 214 w 214"/>
                <a:gd name="T1" fmla="*/ 221 h 221"/>
                <a:gd name="T2" fmla="*/ 120 w 214"/>
                <a:gd name="T3" fmla="*/ 0 h 221"/>
                <a:gd name="T4" fmla="*/ 0 w 214"/>
                <a:gd name="T5" fmla="*/ 204 h 221"/>
                <a:gd name="T6" fmla="*/ 214 w 214"/>
                <a:gd name="T7" fmla="*/ 221 h 221"/>
                <a:gd name="T8" fmla="*/ 214 w 214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21">
                  <a:moveTo>
                    <a:pt x="214" y="221"/>
                  </a:moveTo>
                  <a:lnTo>
                    <a:pt x="120" y="0"/>
                  </a:lnTo>
                  <a:lnTo>
                    <a:pt x="0" y="204"/>
                  </a:lnTo>
                  <a:lnTo>
                    <a:pt x="214" y="221"/>
                  </a:lnTo>
                  <a:lnTo>
                    <a:pt x="214" y="221"/>
                  </a:lnTo>
                  <a:close/>
                </a:path>
              </a:pathLst>
            </a:custGeom>
            <a:solidFill>
              <a:srgbClr val="E2C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3383" y="561"/>
              <a:ext cx="150" cy="240"/>
            </a:xfrm>
            <a:custGeom>
              <a:avLst/>
              <a:gdLst>
                <a:gd name="T0" fmla="*/ 150 w 150"/>
                <a:gd name="T1" fmla="*/ 0 h 240"/>
                <a:gd name="T2" fmla="*/ 94 w 150"/>
                <a:gd name="T3" fmla="*/ 240 h 240"/>
                <a:gd name="T4" fmla="*/ 0 w 150"/>
                <a:gd name="T5" fmla="*/ 19 h 240"/>
                <a:gd name="T6" fmla="*/ 150 w 150"/>
                <a:gd name="T7" fmla="*/ 0 h 240"/>
                <a:gd name="T8" fmla="*/ 150 w 15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40">
                  <a:moveTo>
                    <a:pt x="150" y="0"/>
                  </a:moveTo>
                  <a:lnTo>
                    <a:pt x="94" y="240"/>
                  </a:lnTo>
                  <a:lnTo>
                    <a:pt x="0" y="19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E5C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3477" y="561"/>
              <a:ext cx="226" cy="240"/>
            </a:xfrm>
            <a:custGeom>
              <a:avLst/>
              <a:gdLst>
                <a:gd name="T0" fmla="*/ 226 w 226"/>
                <a:gd name="T1" fmla="*/ 89 h 240"/>
                <a:gd name="T2" fmla="*/ 0 w 226"/>
                <a:gd name="T3" fmla="*/ 240 h 240"/>
                <a:gd name="T4" fmla="*/ 56 w 226"/>
                <a:gd name="T5" fmla="*/ 0 h 240"/>
                <a:gd name="T6" fmla="*/ 226 w 226"/>
                <a:gd name="T7" fmla="*/ 89 h 240"/>
                <a:gd name="T8" fmla="*/ 226 w 226"/>
                <a:gd name="T9" fmla="*/ 8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0">
                  <a:moveTo>
                    <a:pt x="226" y="89"/>
                  </a:moveTo>
                  <a:lnTo>
                    <a:pt x="0" y="240"/>
                  </a:lnTo>
                  <a:lnTo>
                    <a:pt x="56" y="0"/>
                  </a:lnTo>
                  <a:lnTo>
                    <a:pt x="226" y="89"/>
                  </a:lnTo>
                  <a:lnTo>
                    <a:pt x="226" y="89"/>
                  </a:lnTo>
                  <a:close/>
                </a:path>
              </a:pathLst>
            </a:custGeom>
            <a:solidFill>
              <a:srgbClr val="E2C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3612" y="650"/>
              <a:ext cx="125" cy="283"/>
            </a:xfrm>
            <a:custGeom>
              <a:avLst/>
              <a:gdLst>
                <a:gd name="T0" fmla="*/ 125 w 125"/>
                <a:gd name="T1" fmla="*/ 283 h 283"/>
                <a:gd name="T2" fmla="*/ 0 w 125"/>
                <a:gd name="T3" fmla="*/ 256 h 283"/>
                <a:gd name="T4" fmla="*/ 91 w 125"/>
                <a:gd name="T5" fmla="*/ 0 h 283"/>
                <a:gd name="T6" fmla="*/ 125 w 125"/>
                <a:gd name="T7" fmla="*/ 283 h 283"/>
                <a:gd name="T8" fmla="*/ 125 w 12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283">
                  <a:moveTo>
                    <a:pt x="125" y="283"/>
                  </a:moveTo>
                  <a:lnTo>
                    <a:pt x="0" y="256"/>
                  </a:lnTo>
                  <a:lnTo>
                    <a:pt x="91" y="0"/>
                  </a:lnTo>
                  <a:lnTo>
                    <a:pt x="125" y="283"/>
                  </a:lnTo>
                  <a:lnTo>
                    <a:pt x="125" y="283"/>
                  </a:lnTo>
                  <a:close/>
                </a:path>
              </a:pathLst>
            </a:custGeom>
            <a:solidFill>
              <a:srgbClr val="D4A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3477" y="650"/>
              <a:ext cx="226" cy="256"/>
            </a:xfrm>
            <a:custGeom>
              <a:avLst/>
              <a:gdLst>
                <a:gd name="T0" fmla="*/ 135 w 226"/>
                <a:gd name="T1" fmla="*/ 256 h 256"/>
                <a:gd name="T2" fmla="*/ 0 w 226"/>
                <a:gd name="T3" fmla="*/ 151 h 256"/>
                <a:gd name="T4" fmla="*/ 226 w 226"/>
                <a:gd name="T5" fmla="*/ 0 h 256"/>
                <a:gd name="T6" fmla="*/ 135 w 226"/>
                <a:gd name="T7" fmla="*/ 256 h 256"/>
                <a:gd name="T8" fmla="*/ 135 w 226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56">
                  <a:moveTo>
                    <a:pt x="135" y="256"/>
                  </a:moveTo>
                  <a:lnTo>
                    <a:pt x="0" y="151"/>
                  </a:lnTo>
                  <a:lnTo>
                    <a:pt x="226" y="0"/>
                  </a:lnTo>
                  <a:lnTo>
                    <a:pt x="135" y="256"/>
                  </a:lnTo>
                  <a:lnTo>
                    <a:pt x="135" y="256"/>
                  </a:lnTo>
                  <a:close/>
                </a:path>
              </a:pathLst>
            </a:custGeom>
            <a:solidFill>
              <a:srgbClr val="D7A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3477" y="801"/>
              <a:ext cx="135" cy="113"/>
            </a:xfrm>
            <a:custGeom>
              <a:avLst/>
              <a:gdLst>
                <a:gd name="T0" fmla="*/ 3 w 135"/>
                <a:gd name="T1" fmla="*/ 113 h 113"/>
                <a:gd name="T2" fmla="*/ 135 w 135"/>
                <a:gd name="T3" fmla="*/ 105 h 113"/>
                <a:gd name="T4" fmla="*/ 0 w 135"/>
                <a:gd name="T5" fmla="*/ 0 h 113"/>
                <a:gd name="T6" fmla="*/ 3 w 135"/>
                <a:gd name="T7" fmla="*/ 113 h 113"/>
                <a:gd name="T8" fmla="*/ 3 w 13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13">
                  <a:moveTo>
                    <a:pt x="3" y="113"/>
                  </a:moveTo>
                  <a:lnTo>
                    <a:pt x="135" y="105"/>
                  </a:lnTo>
                  <a:lnTo>
                    <a:pt x="0" y="0"/>
                  </a:lnTo>
                  <a:lnTo>
                    <a:pt x="3" y="113"/>
                  </a:lnTo>
                  <a:lnTo>
                    <a:pt x="3" y="113"/>
                  </a:lnTo>
                  <a:close/>
                </a:path>
              </a:pathLst>
            </a:custGeom>
            <a:solidFill>
              <a:srgbClr val="CD9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6"/>
            <p:cNvSpPr/>
            <p:nvPr/>
          </p:nvSpPr>
          <p:spPr bwMode="auto">
            <a:xfrm>
              <a:off x="3480" y="906"/>
              <a:ext cx="137" cy="223"/>
            </a:xfrm>
            <a:custGeom>
              <a:avLst/>
              <a:gdLst>
                <a:gd name="T0" fmla="*/ 137 w 137"/>
                <a:gd name="T1" fmla="*/ 223 h 223"/>
                <a:gd name="T2" fmla="*/ 0 w 137"/>
                <a:gd name="T3" fmla="*/ 8 h 223"/>
                <a:gd name="T4" fmla="*/ 132 w 137"/>
                <a:gd name="T5" fmla="*/ 0 h 223"/>
                <a:gd name="T6" fmla="*/ 137 w 137"/>
                <a:gd name="T7" fmla="*/ 223 h 223"/>
                <a:gd name="T8" fmla="*/ 137 w 137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23">
                  <a:moveTo>
                    <a:pt x="137" y="223"/>
                  </a:moveTo>
                  <a:lnTo>
                    <a:pt x="0" y="8"/>
                  </a:lnTo>
                  <a:lnTo>
                    <a:pt x="132" y="0"/>
                  </a:lnTo>
                  <a:lnTo>
                    <a:pt x="137" y="223"/>
                  </a:lnTo>
                  <a:lnTo>
                    <a:pt x="137" y="223"/>
                  </a:lnTo>
                  <a:close/>
                </a:path>
              </a:pathLst>
            </a:custGeom>
            <a:solidFill>
              <a:srgbClr val="B66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3480" y="914"/>
              <a:ext cx="137" cy="215"/>
            </a:xfrm>
            <a:custGeom>
              <a:avLst/>
              <a:gdLst>
                <a:gd name="T0" fmla="*/ 4 w 137"/>
                <a:gd name="T1" fmla="*/ 155 h 215"/>
                <a:gd name="T2" fmla="*/ 0 w 137"/>
                <a:gd name="T3" fmla="*/ 0 h 215"/>
                <a:gd name="T4" fmla="*/ 137 w 137"/>
                <a:gd name="T5" fmla="*/ 215 h 215"/>
                <a:gd name="T6" fmla="*/ 4 w 137"/>
                <a:gd name="T7" fmla="*/ 155 h 215"/>
                <a:gd name="T8" fmla="*/ 4 w 137"/>
                <a:gd name="T9" fmla="*/ 15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15">
                  <a:moveTo>
                    <a:pt x="4" y="155"/>
                  </a:moveTo>
                  <a:lnTo>
                    <a:pt x="0" y="0"/>
                  </a:lnTo>
                  <a:lnTo>
                    <a:pt x="137" y="215"/>
                  </a:lnTo>
                  <a:lnTo>
                    <a:pt x="4" y="155"/>
                  </a:lnTo>
                  <a:lnTo>
                    <a:pt x="4" y="155"/>
                  </a:lnTo>
                  <a:close/>
                </a:path>
              </a:pathLst>
            </a:custGeom>
            <a:solidFill>
              <a:srgbClr val="AB5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4695" y="695"/>
              <a:ext cx="205" cy="262"/>
            </a:xfrm>
            <a:custGeom>
              <a:avLst/>
              <a:gdLst>
                <a:gd name="T0" fmla="*/ 205 w 205"/>
                <a:gd name="T1" fmla="*/ 24 h 262"/>
                <a:gd name="T2" fmla="*/ 103 w 205"/>
                <a:gd name="T3" fmla="*/ 262 h 262"/>
                <a:gd name="T4" fmla="*/ 0 w 205"/>
                <a:gd name="T5" fmla="*/ 0 h 262"/>
                <a:gd name="T6" fmla="*/ 205 w 205"/>
                <a:gd name="T7" fmla="*/ 24 h 262"/>
                <a:gd name="T8" fmla="*/ 205 w 205"/>
                <a:gd name="T9" fmla="*/ 2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62">
                  <a:moveTo>
                    <a:pt x="205" y="24"/>
                  </a:moveTo>
                  <a:lnTo>
                    <a:pt x="103" y="262"/>
                  </a:lnTo>
                  <a:lnTo>
                    <a:pt x="0" y="0"/>
                  </a:lnTo>
                  <a:lnTo>
                    <a:pt x="205" y="24"/>
                  </a:lnTo>
                  <a:lnTo>
                    <a:pt x="205" y="24"/>
                  </a:lnTo>
                  <a:close/>
                </a:path>
              </a:pathLst>
            </a:custGeom>
            <a:solidFill>
              <a:srgbClr val="9E7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9"/>
            <p:cNvSpPr/>
            <p:nvPr/>
          </p:nvSpPr>
          <p:spPr bwMode="auto">
            <a:xfrm>
              <a:off x="4798" y="719"/>
              <a:ext cx="195" cy="238"/>
            </a:xfrm>
            <a:custGeom>
              <a:avLst/>
              <a:gdLst>
                <a:gd name="T0" fmla="*/ 102 w 195"/>
                <a:gd name="T1" fmla="*/ 0 h 238"/>
                <a:gd name="T2" fmla="*/ 195 w 195"/>
                <a:gd name="T3" fmla="*/ 235 h 238"/>
                <a:gd name="T4" fmla="*/ 0 w 195"/>
                <a:gd name="T5" fmla="*/ 238 h 238"/>
                <a:gd name="T6" fmla="*/ 102 w 195"/>
                <a:gd name="T7" fmla="*/ 0 h 238"/>
                <a:gd name="T8" fmla="*/ 102 w 19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38">
                  <a:moveTo>
                    <a:pt x="102" y="0"/>
                  </a:moveTo>
                  <a:lnTo>
                    <a:pt x="195" y="235"/>
                  </a:lnTo>
                  <a:lnTo>
                    <a:pt x="0" y="238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E5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0"/>
            <p:cNvSpPr/>
            <p:nvPr/>
          </p:nvSpPr>
          <p:spPr bwMode="auto">
            <a:xfrm>
              <a:off x="4822" y="954"/>
              <a:ext cx="179" cy="235"/>
            </a:xfrm>
            <a:custGeom>
              <a:avLst/>
              <a:gdLst>
                <a:gd name="T0" fmla="*/ 171 w 179"/>
                <a:gd name="T1" fmla="*/ 0 h 235"/>
                <a:gd name="T2" fmla="*/ 0 w 179"/>
                <a:gd name="T3" fmla="*/ 142 h 235"/>
                <a:gd name="T4" fmla="*/ 179 w 179"/>
                <a:gd name="T5" fmla="*/ 235 h 235"/>
                <a:gd name="T6" fmla="*/ 171 w 179"/>
                <a:gd name="T7" fmla="*/ 0 h 235"/>
                <a:gd name="T8" fmla="*/ 171 w 179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35">
                  <a:moveTo>
                    <a:pt x="171" y="0"/>
                  </a:moveTo>
                  <a:lnTo>
                    <a:pt x="0" y="142"/>
                  </a:lnTo>
                  <a:lnTo>
                    <a:pt x="179" y="235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5A34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1"/>
            <p:cNvSpPr/>
            <p:nvPr/>
          </p:nvSpPr>
          <p:spPr bwMode="auto">
            <a:xfrm>
              <a:off x="4798" y="954"/>
              <a:ext cx="195" cy="142"/>
            </a:xfrm>
            <a:custGeom>
              <a:avLst/>
              <a:gdLst>
                <a:gd name="T0" fmla="*/ 0 w 195"/>
                <a:gd name="T1" fmla="*/ 3 h 142"/>
                <a:gd name="T2" fmla="*/ 24 w 195"/>
                <a:gd name="T3" fmla="*/ 142 h 142"/>
                <a:gd name="T4" fmla="*/ 195 w 195"/>
                <a:gd name="T5" fmla="*/ 0 h 142"/>
                <a:gd name="T6" fmla="*/ 0 w 195"/>
                <a:gd name="T7" fmla="*/ 3 h 142"/>
                <a:gd name="T8" fmla="*/ 0 w 195"/>
                <a:gd name="T9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42">
                  <a:moveTo>
                    <a:pt x="0" y="3"/>
                  </a:moveTo>
                  <a:lnTo>
                    <a:pt x="24" y="142"/>
                  </a:lnTo>
                  <a:lnTo>
                    <a:pt x="195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62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2"/>
            <p:cNvSpPr/>
            <p:nvPr/>
          </p:nvSpPr>
          <p:spPr bwMode="auto">
            <a:xfrm>
              <a:off x="4741" y="1377"/>
              <a:ext cx="216" cy="246"/>
            </a:xfrm>
            <a:custGeom>
              <a:avLst/>
              <a:gdLst>
                <a:gd name="T0" fmla="*/ 216 w 216"/>
                <a:gd name="T1" fmla="*/ 0 h 246"/>
                <a:gd name="T2" fmla="*/ 0 w 216"/>
                <a:gd name="T3" fmla="*/ 93 h 246"/>
                <a:gd name="T4" fmla="*/ 106 w 216"/>
                <a:gd name="T5" fmla="*/ 246 h 246"/>
                <a:gd name="T6" fmla="*/ 216 w 216"/>
                <a:gd name="T7" fmla="*/ 0 h 246"/>
                <a:gd name="T8" fmla="*/ 216 w 216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46">
                  <a:moveTo>
                    <a:pt x="216" y="0"/>
                  </a:moveTo>
                  <a:lnTo>
                    <a:pt x="0" y="93"/>
                  </a:lnTo>
                  <a:lnTo>
                    <a:pt x="106" y="246"/>
                  </a:lnTo>
                  <a:lnTo>
                    <a:pt x="216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24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3"/>
            <p:cNvSpPr/>
            <p:nvPr/>
          </p:nvSpPr>
          <p:spPr bwMode="auto">
            <a:xfrm>
              <a:off x="4592" y="1470"/>
              <a:ext cx="255" cy="213"/>
            </a:xfrm>
            <a:custGeom>
              <a:avLst/>
              <a:gdLst>
                <a:gd name="T0" fmla="*/ 149 w 255"/>
                <a:gd name="T1" fmla="*/ 0 h 213"/>
                <a:gd name="T2" fmla="*/ 0 w 255"/>
                <a:gd name="T3" fmla="*/ 213 h 213"/>
                <a:gd name="T4" fmla="*/ 255 w 255"/>
                <a:gd name="T5" fmla="*/ 153 h 213"/>
                <a:gd name="T6" fmla="*/ 149 w 255"/>
                <a:gd name="T7" fmla="*/ 0 h 213"/>
                <a:gd name="T8" fmla="*/ 149 w 255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13">
                  <a:moveTo>
                    <a:pt x="149" y="0"/>
                  </a:moveTo>
                  <a:lnTo>
                    <a:pt x="0" y="213"/>
                  </a:lnTo>
                  <a:lnTo>
                    <a:pt x="255" y="153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512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4"/>
            <p:cNvSpPr/>
            <p:nvPr/>
          </p:nvSpPr>
          <p:spPr bwMode="auto">
            <a:xfrm>
              <a:off x="4515" y="1470"/>
              <a:ext cx="226" cy="213"/>
            </a:xfrm>
            <a:custGeom>
              <a:avLst/>
              <a:gdLst>
                <a:gd name="T0" fmla="*/ 226 w 226"/>
                <a:gd name="T1" fmla="*/ 0 h 213"/>
                <a:gd name="T2" fmla="*/ 0 w 226"/>
                <a:gd name="T3" fmla="*/ 55 h 213"/>
                <a:gd name="T4" fmla="*/ 77 w 226"/>
                <a:gd name="T5" fmla="*/ 213 h 213"/>
                <a:gd name="T6" fmla="*/ 226 w 226"/>
                <a:gd name="T7" fmla="*/ 0 h 213"/>
                <a:gd name="T8" fmla="*/ 226 w 226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13">
                  <a:moveTo>
                    <a:pt x="226" y="0"/>
                  </a:moveTo>
                  <a:lnTo>
                    <a:pt x="0" y="55"/>
                  </a:lnTo>
                  <a:lnTo>
                    <a:pt x="77" y="213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5C2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5"/>
            <p:cNvSpPr/>
            <p:nvPr/>
          </p:nvSpPr>
          <p:spPr bwMode="auto">
            <a:xfrm>
              <a:off x="4515" y="1350"/>
              <a:ext cx="226" cy="175"/>
            </a:xfrm>
            <a:custGeom>
              <a:avLst/>
              <a:gdLst>
                <a:gd name="T0" fmla="*/ 0 w 226"/>
                <a:gd name="T1" fmla="*/ 175 h 175"/>
                <a:gd name="T2" fmla="*/ 46 w 226"/>
                <a:gd name="T3" fmla="*/ 0 h 175"/>
                <a:gd name="T4" fmla="*/ 226 w 226"/>
                <a:gd name="T5" fmla="*/ 120 h 175"/>
                <a:gd name="T6" fmla="*/ 0 w 226"/>
                <a:gd name="T7" fmla="*/ 175 h 175"/>
                <a:gd name="T8" fmla="*/ 0 w 22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75">
                  <a:moveTo>
                    <a:pt x="0" y="175"/>
                  </a:moveTo>
                  <a:lnTo>
                    <a:pt x="46" y="0"/>
                  </a:lnTo>
                  <a:lnTo>
                    <a:pt x="226" y="120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612B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6"/>
            <p:cNvSpPr/>
            <p:nvPr/>
          </p:nvSpPr>
          <p:spPr bwMode="auto">
            <a:xfrm>
              <a:off x="4741" y="1269"/>
              <a:ext cx="216" cy="201"/>
            </a:xfrm>
            <a:custGeom>
              <a:avLst/>
              <a:gdLst>
                <a:gd name="T0" fmla="*/ 216 w 216"/>
                <a:gd name="T1" fmla="*/ 108 h 201"/>
                <a:gd name="T2" fmla="*/ 29 w 216"/>
                <a:gd name="T3" fmla="*/ 0 h 201"/>
                <a:gd name="T4" fmla="*/ 0 w 216"/>
                <a:gd name="T5" fmla="*/ 201 h 201"/>
                <a:gd name="T6" fmla="*/ 216 w 216"/>
                <a:gd name="T7" fmla="*/ 108 h 201"/>
                <a:gd name="T8" fmla="*/ 216 w 216"/>
                <a:gd name="T9" fmla="*/ 10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01">
                  <a:moveTo>
                    <a:pt x="216" y="108"/>
                  </a:moveTo>
                  <a:lnTo>
                    <a:pt x="29" y="0"/>
                  </a:lnTo>
                  <a:lnTo>
                    <a:pt x="0" y="201"/>
                  </a:lnTo>
                  <a:lnTo>
                    <a:pt x="216" y="108"/>
                  </a:lnTo>
                  <a:lnTo>
                    <a:pt x="216" y="108"/>
                  </a:lnTo>
                  <a:close/>
                </a:path>
              </a:pathLst>
            </a:custGeom>
            <a:solidFill>
              <a:srgbClr val="5B3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7"/>
            <p:cNvSpPr/>
            <p:nvPr/>
          </p:nvSpPr>
          <p:spPr bwMode="auto">
            <a:xfrm>
              <a:off x="4561" y="1269"/>
              <a:ext cx="209" cy="201"/>
            </a:xfrm>
            <a:custGeom>
              <a:avLst/>
              <a:gdLst>
                <a:gd name="T0" fmla="*/ 209 w 209"/>
                <a:gd name="T1" fmla="*/ 0 h 201"/>
                <a:gd name="T2" fmla="*/ 0 w 209"/>
                <a:gd name="T3" fmla="*/ 81 h 201"/>
                <a:gd name="T4" fmla="*/ 180 w 209"/>
                <a:gd name="T5" fmla="*/ 201 h 201"/>
                <a:gd name="T6" fmla="*/ 209 w 209"/>
                <a:gd name="T7" fmla="*/ 0 h 201"/>
                <a:gd name="T8" fmla="*/ 209 w 209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1">
                  <a:moveTo>
                    <a:pt x="209" y="0"/>
                  </a:moveTo>
                  <a:lnTo>
                    <a:pt x="0" y="81"/>
                  </a:lnTo>
                  <a:lnTo>
                    <a:pt x="180" y="20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6230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4321" y="1446"/>
              <a:ext cx="194" cy="202"/>
            </a:xfrm>
            <a:custGeom>
              <a:avLst/>
              <a:gdLst>
                <a:gd name="T0" fmla="*/ 93 w 194"/>
                <a:gd name="T1" fmla="*/ 0 h 202"/>
                <a:gd name="T2" fmla="*/ 0 w 194"/>
                <a:gd name="T3" fmla="*/ 202 h 202"/>
                <a:gd name="T4" fmla="*/ 194 w 194"/>
                <a:gd name="T5" fmla="*/ 79 h 202"/>
                <a:gd name="T6" fmla="*/ 93 w 194"/>
                <a:gd name="T7" fmla="*/ 0 h 202"/>
                <a:gd name="T8" fmla="*/ 93 w 194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02">
                  <a:moveTo>
                    <a:pt x="93" y="0"/>
                  </a:moveTo>
                  <a:lnTo>
                    <a:pt x="0" y="202"/>
                  </a:lnTo>
                  <a:lnTo>
                    <a:pt x="194" y="79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96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9"/>
            <p:cNvSpPr/>
            <p:nvPr/>
          </p:nvSpPr>
          <p:spPr bwMode="auto">
            <a:xfrm>
              <a:off x="4321" y="1525"/>
              <a:ext cx="194" cy="350"/>
            </a:xfrm>
            <a:custGeom>
              <a:avLst/>
              <a:gdLst>
                <a:gd name="T0" fmla="*/ 194 w 194"/>
                <a:gd name="T1" fmla="*/ 0 h 350"/>
                <a:gd name="T2" fmla="*/ 127 w 194"/>
                <a:gd name="T3" fmla="*/ 350 h 350"/>
                <a:gd name="T4" fmla="*/ 0 w 194"/>
                <a:gd name="T5" fmla="*/ 123 h 350"/>
                <a:gd name="T6" fmla="*/ 194 w 194"/>
                <a:gd name="T7" fmla="*/ 0 h 350"/>
                <a:gd name="T8" fmla="*/ 194 w 194"/>
                <a:gd name="T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50">
                  <a:moveTo>
                    <a:pt x="194" y="0"/>
                  </a:moveTo>
                  <a:lnTo>
                    <a:pt x="127" y="350"/>
                  </a:lnTo>
                  <a:lnTo>
                    <a:pt x="0" y="123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D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0"/>
            <p:cNvSpPr/>
            <p:nvPr/>
          </p:nvSpPr>
          <p:spPr bwMode="auto">
            <a:xfrm>
              <a:off x="4448" y="1525"/>
              <a:ext cx="144" cy="350"/>
            </a:xfrm>
            <a:custGeom>
              <a:avLst/>
              <a:gdLst>
                <a:gd name="T0" fmla="*/ 144 w 144"/>
                <a:gd name="T1" fmla="*/ 158 h 350"/>
                <a:gd name="T2" fmla="*/ 0 w 144"/>
                <a:gd name="T3" fmla="*/ 350 h 350"/>
                <a:gd name="T4" fmla="*/ 67 w 144"/>
                <a:gd name="T5" fmla="*/ 0 h 350"/>
                <a:gd name="T6" fmla="*/ 144 w 144"/>
                <a:gd name="T7" fmla="*/ 158 h 350"/>
                <a:gd name="T8" fmla="*/ 144 w 144"/>
                <a:gd name="T9" fmla="*/ 158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50">
                  <a:moveTo>
                    <a:pt x="144" y="158"/>
                  </a:moveTo>
                  <a:lnTo>
                    <a:pt x="0" y="350"/>
                  </a:lnTo>
                  <a:lnTo>
                    <a:pt x="67" y="0"/>
                  </a:lnTo>
                  <a:lnTo>
                    <a:pt x="144" y="158"/>
                  </a:lnTo>
                  <a:lnTo>
                    <a:pt x="144" y="158"/>
                  </a:lnTo>
                  <a:close/>
                </a:path>
              </a:pathLst>
            </a:custGeom>
            <a:solidFill>
              <a:srgbClr val="CB6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1"/>
            <p:cNvSpPr/>
            <p:nvPr/>
          </p:nvSpPr>
          <p:spPr bwMode="auto">
            <a:xfrm>
              <a:off x="4561" y="1096"/>
              <a:ext cx="261" cy="254"/>
            </a:xfrm>
            <a:custGeom>
              <a:avLst/>
              <a:gdLst>
                <a:gd name="T0" fmla="*/ 209 w 261"/>
                <a:gd name="T1" fmla="*/ 173 h 254"/>
                <a:gd name="T2" fmla="*/ 261 w 261"/>
                <a:gd name="T3" fmla="*/ 0 h 254"/>
                <a:gd name="T4" fmla="*/ 0 w 261"/>
                <a:gd name="T5" fmla="*/ 254 h 254"/>
                <a:gd name="T6" fmla="*/ 209 w 261"/>
                <a:gd name="T7" fmla="*/ 173 h 254"/>
                <a:gd name="T8" fmla="*/ 209 w 261"/>
                <a:gd name="T9" fmla="*/ 1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54">
                  <a:moveTo>
                    <a:pt x="209" y="173"/>
                  </a:moveTo>
                  <a:lnTo>
                    <a:pt x="261" y="0"/>
                  </a:lnTo>
                  <a:lnTo>
                    <a:pt x="0" y="254"/>
                  </a:lnTo>
                  <a:lnTo>
                    <a:pt x="209" y="173"/>
                  </a:lnTo>
                  <a:lnTo>
                    <a:pt x="209" y="173"/>
                  </a:lnTo>
                  <a:close/>
                </a:path>
              </a:pathLst>
            </a:custGeom>
            <a:solidFill>
              <a:srgbClr val="532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2"/>
            <p:cNvSpPr/>
            <p:nvPr/>
          </p:nvSpPr>
          <p:spPr bwMode="auto">
            <a:xfrm>
              <a:off x="4770" y="1096"/>
              <a:ext cx="231" cy="173"/>
            </a:xfrm>
            <a:custGeom>
              <a:avLst/>
              <a:gdLst>
                <a:gd name="T0" fmla="*/ 231 w 231"/>
                <a:gd name="T1" fmla="*/ 93 h 173"/>
                <a:gd name="T2" fmla="*/ 0 w 231"/>
                <a:gd name="T3" fmla="*/ 173 h 173"/>
                <a:gd name="T4" fmla="*/ 52 w 231"/>
                <a:gd name="T5" fmla="*/ 0 h 173"/>
                <a:gd name="T6" fmla="*/ 231 w 231"/>
                <a:gd name="T7" fmla="*/ 93 h 173"/>
                <a:gd name="T8" fmla="*/ 231 w 231"/>
                <a:gd name="T9" fmla="*/ 9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73">
                  <a:moveTo>
                    <a:pt x="231" y="93"/>
                  </a:moveTo>
                  <a:lnTo>
                    <a:pt x="0" y="173"/>
                  </a:lnTo>
                  <a:lnTo>
                    <a:pt x="52" y="0"/>
                  </a:lnTo>
                  <a:lnTo>
                    <a:pt x="231" y="93"/>
                  </a:lnTo>
                  <a:lnTo>
                    <a:pt x="231" y="93"/>
                  </a:lnTo>
                  <a:close/>
                </a:path>
              </a:pathLst>
            </a:custGeom>
            <a:solidFill>
              <a:srgbClr val="6D4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3"/>
            <p:cNvSpPr/>
            <p:nvPr/>
          </p:nvSpPr>
          <p:spPr bwMode="auto">
            <a:xfrm>
              <a:off x="4520" y="1096"/>
              <a:ext cx="302" cy="254"/>
            </a:xfrm>
            <a:custGeom>
              <a:avLst/>
              <a:gdLst>
                <a:gd name="T0" fmla="*/ 0 w 302"/>
                <a:gd name="T1" fmla="*/ 77 h 254"/>
                <a:gd name="T2" fmla="*/ 41 w 302"/>
                <a:gd name="T3" fmla="*/ 254 h 254"/>
                <a:gd name="T4" fmla="*/ 302 w 302"/>
                <a:gd name="T5" fmla="*/ 0 h 254"/>
                <a:gd name="T6" fmla="*/ 0 w 302"/>
                <a:gd name="T7" fmla="*/ 77 h 254"/>
                <a:gd name="T8" fmla="*/ 0 w 302"/>
                <a:gd name="T9" fmla="*/ 7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254">
                  <a:moveTo>
                    <a:pt x="0" y="77"/>
                  </a:moveTo>
                  <a:lnTo>
                    <a:pt x="41" y="254"/>
                  </a:lnTo>
                  <a:lnTo>
                    <a:pt x="302" y="0"/>
                  </a:ln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4E2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4"/>
            <p:cNvSpPr/>
            <p:nvPr/>
          </p:nvSpPr>
          <p:spPr bwMode="auto">
            <a:xfrm>
              <a:off x="4075" y="391"/>
              <a:ext cx="205" cy="242"/>
            </a:xfrm>
            <a:custGeom>
              <a:avLst/>
              <a:gdLst>
                <a:gd name="T0" fmla="*/ 156 w 205"/>
                <a:gd name="T1" fmla="*/ 0 h 242"/>
                <a:gd name="T2" fmla="*/ 205 w 205"/>
                <a:gd name="T3" fmla="*/ 242 h 242"/>
                <a:gd name="T4" fmla="*/ 0 w 205"/>
                <a:gd name="T5" fmla="*/ 218 h 242"/>
                <a:gd name="T6" fmla="*/ 156 w 205"/>
                <a:gd name="T7" fmla="*/ 0 h 242"/>
                <a:gd name="T8" fmla="*/ 156 w 205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42">
                  <a:moveTo>
                    <a:pt x="156" y="0"/>
                  </a:moveTo>
                  <a:lnTo>
                    <a:pt x="205" y="242"/>
                  </a:lnTo>
                  <a:lnTo>
                    <a:pt x="0" y="218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B9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5"/>
            <p:cNvSpPr/>
            <p:nvPr/>
          </p:nvSpPr>
          <p:spPr bwMode="auto">
            <a:xfrm>
              <a:off x="4075" y="609"/>
              <a:ext cx="205" cy="262"/>
            </a:xfrm>
            <a:custGeom>
              <a:avLst/>
              <a:gdLst>
                <a:gd name="T0" fmla="*/ 205 w 205"/>
                <a:gd name="T1" fmla="*/ 24 h 262"/>
                <a:gd name="T2" fmla="*/ 103 w 205"/>
                <a:gd name="T3" fmla="*/ 262 h 262"/>
                <a:gd name="T4" fmla="*/ 0 w 205"/>
                <a:gd name="T5" fmla="*/ 0 h 262"/>
                <a:gd name="T6" fmla="*/ 205 w 205"/>
                <a:gd name="T7" fmla="*/ 24 h 262"/>
                <a:gd name="T8" fmla="*/ 205 w 205"/>
                <a:gd name="T9" fmla="*/ 2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62">
                  <a:moveTo>
                    <a:pt x="205" y="24"/>
                  </a:moveTo>
                  <a:lnTo>
                    <a:pt x="103" y="262"/>
                  </a:lnTo>
                  <a:lnTo>
                    <a:pt x="0" y="0"/>
                  </a:lnTo>
                  <a:lnTo>
                    <a:pt x="205" y="24"/>
                  </a:lnTo>
                  <a:lnTo>
                    <a:pt x="205" y="24"/>
                  </a:lnTo>
                  <a:close/>
                </a:path>
              </a:pathLst>
            </a:custGeom>
            <a:solidFill>
              <a:srgbClr val="B06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6"/>
            <p:cNvSpPr/>
            <p:nvPr/>
          </p:nvSpPr>
          <p:spPr bwMode="auto">
            <a:xfrm>
              <a:off x="4178" y="633"/>
              <a:ext cx="195" cy="238"/>
            </a:xfrm>
            <a:custGeom>
              <a:avLst/>
              <a:gdLst>
                <a:gd name="T0" fmla="*/ 102 w 195"/>
                <a:gd name="T1" fmla="*/ 0 h 238"/>
                <a:gd name="T2" fmla="*/ 195 w 195"/>
                <a:gd name="T3" fmla="*/ 235 h 238"/>
                <a:gd name="T4" fmla="*/ 0 w 195"/>
                <a:gd name="T5" fmla="*/ 238 h 238"/>
                <a:gd name="T6" fmla="*/ 102 w 195"/>
                <a:gd name="T7" fmla="*/ 0 h 238"/>
                <a:gd name="T8" fmla="*/ 102 w 19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38">
                  <a:moveTo>
                    <a:pt x="102" y="0"/>
                  </a:moveTo>
                  <a:lnTo>
                    <a:pt x="195" y="235"/>
                  </a:lnTo>
                  <a:lnTo>
                    <a:pt x="0" y="238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97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7"/>
            <p:cNvSpPr/>
            <p:nvPr/>
          </p:nvSpPr>
          <p:spPr bwMode="auto">
            <a:xfrm>
              <a:off x="4280" y="633"/>
              <a:ext cx="225" cy="235"/>
            </a:xfrm>
            <a:custGeom>
              <a:avLst/>
              <a:gdLst>
                <a:gd name="T0" fmla="*/ 93 w 225"/>
                <a:gd name="T1" fmla="*/ 235 h 235"/>
                <a:gd name="T2" fmla="*/ 225 w 225"/>
                <a:gd name="T3" fmla="*/ 108 h 235"/>
                <a:gd name="T4" fmla="*/ 0 w 225"/>
                <a:gd name="T5" fmla="*/ 0 h 235"/>
                <a:gd name="T6" fmla="*/ 93 w 225"/>
                <a:gd name="T7" fmla="*/ 235 h 235"/>
                <a:gd name="T8" fmla="*/ 93 w 225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35">
                  <a:moveTo>
                    <a:pt x="93" y="235"/>
                  </a:moveTo>
                  <a:lnTo>
                    <a:pt x="225" y="108"/>
                  </a:lnTo>
                  <a:lnTo>
                    <a:pt x="0" y="0"/>
                  </a:lnTo>
                  <a:lnTo>
                    <a:pt x="93" y="235"/>
                  </a:lnTo>
                  <a:lnTo>
                    <a:pt x="93" y="235"/>
                  </a:lnTo>
                  <a:close/>
                </a:path>
              </a:pathLst>
            </a:custGeom>
            <a:solidFill>
              <a:srgbClr val="C4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8"/>
            <p:cNvSpPr/>
            <p:nvPr/>
          </p:nvSpPr>
          <p:spPr bwMode="auto">
            <a:xfrm>
              <a:off x="4231" y="391"/>
              <a:ext cx="217" cy="242"/>
            </a:xfrm>
            <a:custGeom>
              <a:avLst/>
              <a:gdLst>
                <a:gd name="T0" fmla="*/ 0 w 217"/>
                <a:gd name="T1" fmla="*/ 0 h 242"/>
                <a:gd name="T2" fmla="*/ 217 w 217"/>
                <a:gd name="T3" fmla="*/ 120 h 242"/>
                <a:gd name="T4" fmla="*/ 49 w 217"/>
                <a:gd name="T5" fmla="*/ 242 h 242"/>
                <a:gd name="T6" fmla="*/ 0 w 217"/>
                <a:gd name="T7" fmla="*/ 0 h 242"/>
                <a:gd name="T8" fmla="*/ 0 w 217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42">
                  <a:moveTo>
                    <a:pt x="0" y="0"/>
                  </a:moveTo>
                  <a:lnTo>
                    <a:pt x="217" y="120"/>
                  </a:lnTo>
                  <a:lnTo>
                    <a:pt x="49" y="2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B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9"/>
            <p:cNvSpPr/>
            <p:nvPr/>
          </p:nvSpPr>
          <p:spPr bwMode="auto">
            <a:xfrm>
              <a:off x="4280" y="511"/>
              <a:ext cx="225" cy="230"/>
            </a:xfrm>
            <a:custGeom>
              <a:avLst/>
              <a:gdLst>
                <a:gd name="T0" fmla="*/ 168 w 225"/>
                <a:gd name="T1" fmla="*/ 0 h 230"/>
                <a:gd name="T2" fmla="*/ 225 w 225"/>
                <a:gd name="T3" fmla="*/ 230 h 230"/>
                <a:gd name="T4" fmla="*/ 0 w 225"/>
                <a:gd name="T5" fmla="*/ 122 h 230"/>
                <a:gd name="T6" fmla="*/ 168 w 225"/>
                <a:gd name="T7" fmla="*/ 0 h 230"/>
                <a:gd name="T8" fmla="*/ 168 w 225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30">
                  <a:moveTo>
                    <a:pt x="168" y="0"/>
                  </a:moveTo>
                  <a:lnTo>
                    <a:pt x="225" y="230"/>
                  </a:lnTo>
                  <a:lnTo>
                    <a:pt x="0" y="122"/>
                  </a:lnTo>
                  <a:lnTo>
                    <a:pt x="168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CA9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70"/>
            <p:cNvSpPr/>
            <p:nvPr/>
          </p:nvSpPr>
          <p:spPr bwMode="auto">
            <a:xfrm>
              <a:off x="4373" y="868"/>
              <a:ext cx="137" cy="237"/>
            </a:xfrm>
            <a:custGeom>
              <a:avLst/>
              <a:gdLst>
                <a:gd name="T0" fmla="*/ 137 w 137"/>
                <a:gd name="T1" fmla="*/ 53 h 237"/>
                <a:gd name="T2" fmla="*/ 7 w 137"/>
                <a:gd name="T3" fmla="*/ 237 h 237"/>
                <a:gd name="T4" fmla="*/ 0 w 137"/>
                <a:gd name="T5" fmla="*/ 0 h 237"/>
                <a:gd name="T6" fmla="*/ 137 w 137"/>
                <a:gd name="T7" fmla="*/ 53 h 237"/>
                <a:gd name="T8" fmla="*/ 137 w 137"/>
                <a:gd name="T9" fmla="*/ 5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37">
                  <a:moveTo>
                    <a:pt x="137" y="53"/>
                  </a:moveTo>
                  <a:lnTo>
                    <a:pt x="7" y="237"/>
                  </a:lnTo>
                  <a:lnTo>
                    <a:pt x="0" y="0"/>
                  </a:lnTo>
                  <a:lnTo>
                    <a:pt x="137" y="53"/>
                  </a:lnTo>
                  <a:lnTo>
                    <a:pt x="137" y="53"/>
                  </a:lnTo>
                  <a:close/>
                </a:path>
              </a:pathLst>
            </a:custGeom>
            <a:solidFill>
              <a:srgbClr val="BA6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1"/>
            <p:cNvSpPr/>
            <p:nvPr/>
          </p:nvSpPr>
          <p:spPr bwMode="auto">
            <a:xfrm>
              <a:off x="4200" y="868"/>
              <a:ext cx="180" cy="237"/>
            </a:xfrm>
            <a:custGeom>
              <a:avLst/>
              <a:gdLst>
                <a:gd name="T0" fmla="*/ 173 w 180"/>
                <a:gd name="T1" fmla="*/ 0 h 237"/>
                <a:gd name="T2" fmla="*/ 0 w 180"/>
                <a:gd name="T3" fmla="*/ 142 h 237"/>
                <a:gd name="T4" fmla="*/ 180 w 180"/>
                <a:gd name="T5" fmla="*/ 237 h 237"/>
                <a:gd name="T6" fmla="*/ 173 w 180"/>
                <a:gd name="T7" fmla="*/ 0 h 237"/>
                <a:gd name="T8" fmla="*/ 173 w 180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237">
                  <a:moveTo>
                    <a:pt x="173" y="0"/>
                  </a:moveTo>
                  <a:lnTo>
                    <a:pt x="0" y="142"/>
                  </a:lnTo>
                  <a:lnTo>
                    <a:pt x="180" y="237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BE7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2"/>
            <p:cNvSpPr/>
            <p:nvPr/>
          </p:nvSpPr>
          <p:spPr bwMode="auto">
            <a:xfrm>
              <a:off x="4178" y="868"/>
              <a:ext cx="195" cy="142"/>
            </a:xfrm>
            <a:custGeom>
              <a:avLst/>
              <a:gdLst>
                <a:gd name="T0" fmla="*/ 0 w 195"/>
                <a:gd name="T1" fmla="*/ 3 h 142"/>
                <a:gd name="T2" fmla="*/ 22 w 195"/>
                <a:gd name="T3" fmla="*/ 142 h 142"/>
                <a:gd name="T4" fmla="*/ 195 w 195"/>
                <a:gd name="T5" fmla="*/ 0 h 142"/>
                <a:gd name="T6" fmla="*/ 0 w 195"/>
                <a:gd name="T7" fmla="*/ 3 h 142"/>
                <a:gd name="T8" fmla="*/ 0 w 195"/>
                <a:gd name="T9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42">
                  <a:moveTo>
                    <a:pt x="0" y="3"/>
                  </a:moveTo>
                  <a:lnTo>
                    <a:pt x="22" y="142"/>
                  </a:lnTo>
                  <a:lnTo>
                    <a:pt x="195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76B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3"/>
            <p:cNvSpPr/>
            <p:nvPr/>
          </p:nvSpPr>
          <p:spPr bwMode="auto">
            <a:xfrm>
              <a:off x="4121" y="1293"/>
              <a:ext cx="216" cy="244"/>
            </a:xfrm>
            <a:custGeom>
              <a:avLst/>
              <a:gdLst>
                <a:gd name="T0" fmla="*/ 216 w 216"/>
                <a:gd name="T1" fmla="*/ 0 h 244"/>
                <a:gd name="T2" fmla="*/ 0 w 216"/>
                <a:gd name="T3" fmla="*/ 93 h 244"/>
                <a:gd name="T4" fmla="*/ 106 w 216"/>
                <a:gd name="T5" fmla="*/ 244 h 244"/>
                <a:gd name="T6" fmla="*/ 216 w 216"/>
                <a:gd name="T7" fmla="*/ 0 h 244"/>
                <a:gd name="T8" fmla="*/ 216 w 216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44">
                  <a:moveTo>
                    <a:pt x="216" y="0"/>
                  </a:moveTo>
                  <a:lnTo>
                    <a:pt x="0" y="93"/>
                  </a:lnTo>
                  <a:lnTo>
                    <a:pt x="106" y="244"/>
                  </a:lnTo>
                  <a:lnTo>
                    <a:pt x="216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D4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4"/>
            <p:cNvSpPr/>
            <p:nvPr/>
          </p:nvSpPr>
          <p:spPr bwMode="auto">
            <a:xfrm>
              <a:off x="3972" y="1386"/>
              <a:ext cx="255" cy="211"/>
            </a:xfrm>
            <a:custGeom>
              <a:avLst/>
              <a:gdLst>
                <a:gd name="T0" fmla="*/ 149 w 255"/>
                <a:gd name="T1" fmla="*/ 0 h 211"/>
                <a:gd name="T2" fmla="*/ 0 w 255"/>
                <a:gd name="T3" fmla="*/ 211 h 211"/>
                <a:gd name="T4" fmla="*/ 255 w 255"/>
                <a:gd name="T5" fmla="*/ 151 h 211"/>
                <a:gd name="T6" fmla="*/ 149 w 255"/>
                <a:gd name="T7" fmla="*/ 0 h 211"/>
                <a:gd name="T8" fmla="*/ 149 w 255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11">
                  <a:moveTo>
                    <a:pt x="149" y="0"/>
                  </a:moveTo>
                  <a:lnTo>
                    <a:pt x="0" y="211"/>
                  </a:lnTo>
                  <a:lnTo>
                    <a:pt x="255" y="151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C64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5"/>
            <p:cNvSpPr/>
            <p:nvPr/>
          </p:nvSpPr>
          <p:spPr bwMode="auto">
            <a:xfrm>
              <a:off x="3893" y="1386"/>
              <a:ext cx="228" cy="211"/>
            </a:xfrm>
            <a:custGeom>
              <a:avLst/>
              <a:gdLst>
                <a:gd name="T0" fmla="*/ 228 w 228"/>
                <a:gd name="T1" fmla="*/ 0 h 211"/>
                <a:gd name="T2" fmla="*/ 0 w 228"/>
                <a:gd name="T3" fmla="*/ 55 h 211"/>
                <a:gd name="T4" fmla="*/ 79 w 228"/>
                <a:gd name="T5" fmla="*/ 211 h 211"/>
                <a:gd name="T6" fmla="*/ 228 w 228"/>
                <a:gd name="T7" fmla="*/ 0 h 211"/>
                <a:gd name="T8" fmla="*/ 228 w 228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11">
                  <a:moveTo>
                    <a:pt x="228" y="0"/>
                  </a:moveTo>
                  <a:lnTo>
                    <a:pt x="0" y="55"/>
                  </a:lnTo>
                  <a:lnTo>
                    <a:pt x="79" y="211"/>
                  </a:lnTo>
                  <a:lnTo>
                    <a:pt x="228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B54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6"/>
            <p:cNvSpPr/>
            <p:nvPr/>
          </p:nvSpPr>
          <p:spPr bwMode="auto">
            <a:xfrm>
              <a:off x="3893" y="1266"/>
              <a:ext cx="228" cy="175"/>
            </a:xfrm>
            <a:custGeom>
              <a:avLst/>
              <a:gdLst>
                <a:gd name="T0" fmla="*/ 0 w 228"/>
                <a:gd name="T1" fmla="*/ 175 h 175"/>
                <a:gd name="T2" fmla="*/ 48 w 228"/>
                <a:gd name="T3" fmla="*/ 0 h 175"/>
                <a:gd name="T4" fmla="*/ 228 w 228"/>
                <a:gd name="T5" fmla="*/ 120 h 175"/>
                <a:gd name="T6" fmla="*/ 0 w 228"/>
                <a:gd name="T7" fmla="*/ 175 h 175"/>
                <a:gd name="T8" fmla="*/ 0 w 228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75">
                  <a:moveTo>
                    <a:pt x="0" y="175"/>
                  </a:moveTo>
                  <a:lnTo>
                    <a:pt x="48" y="0"/>
                  </a:lnTo>
                  <a:lnTo>
                    <a:pt x="228" y="120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AD4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7"/>
            <p:cNvSpPr/>
            <p:nvPr/>
          </p:nvSpPr>
          <p:spPr bwMode="auto">
            <a:xfrm>
              <a:off x="4121" y="1185"/>
              <a:ext cx="216" cy="201"/>
            </a:xfrm>
            <a:custGeom>
              <a:avLst/>
              <a:gdLst>
                <a:gd name="T0" fmla="*/ 216 w 216"/>
                <a:gd name="T1" fmla="*/ 108 h 201"/>
                <a:gd name="T2" fmla="*/ 29 w 216"/>
                <a:gd name="T3" fmla="*/ 0 h 201"/>
                <a:gd name="T4" fmla="*/ 0 w 216"/>
                <a:gd name="T5" fmla="*/ 201 h 201"/>
                <a:gd name="T6" fmla="*/ 216 w 216"/>
                <a:gd name="T7" fmla="*/ 108 h 201"/>
                <a:gd name="T8" fmla="*/ 216 w 216"/>
                <a:gd name="T9" fmla="*/ 10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01">
                  <a:moveTo>
                    <a:pt x="216" y="108"/>
                  </a:moveTo>
                  <a:lnTo>
                    <a:pt x="29" y="0"/>
                  </a:lnTo>
                  <a:lnTo>
                    <a:pt x="0" y="201"/>
                  </a:lnTo>
                  <a:lnTo>
                    <a:pt x="216" y="108"/>
                  </a:lnTo>
                  <a:lnTo>
                    <a:pt x="216" y="108"/>
                  </a:lnTo>
                  <a:close/>
                </a:path>
              </a:pathLst>
            </a:custGeom>
            <a:solidFill>
              <a:srgbClr val="AF5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8"/>
            <p:cNvSpPr/>
            <p:nvPr/>
          </p:nvSpPr>
          <p:spPr bwMode="auto">
            <a:xfrm>
              <a:off x="3941" y="1185"/>
              <a:ext cx="209" cy="201"/>
            </a:xfrm>
            <a:custGeom>
              <a:avLst/>
              <a:gdLst>
                <a:gd name="T0" fmla="*/ 209 w 209"/>
                <a:gd name="T1" fmla="*/ 0 h 201"/>
                <a:gd name="T2" fmla="*/ 0 w 209"/>
                <a:gd name="T3" fmla="*/ 81 h 201"/>
                <a:gd name="T4" fmla="*/ 180 w 209"/>
                <a:gd name="T5" fmla="*/ 201 h 201"/>
                <a:gd name="T6" fmla="*/ 209 w 209"/>
                <a:gd name="T7" fmla="*/ 0 h 201"/>
                <a:gd name="T8" fmla="*/ 209 w 209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1">
                  <a:moveTo>
                    <a:pt x="209" y="0"/>
                  </a:moveTo>
                  <a:lnTo>
                    <a:pt x="0" y="81"/>
                  </a:lnTo>
                  <a:lnTo>
                    <a:pt x="180" y="20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B75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3701" y="1360"/>
              <a:ext cx="192" cy="203"/>
            </a:xfrm>
            <a:custGeom>
              <a:avLst/>
              <a:gdLst>
                <a:gd name="T0" fmla="*/ 93 w 192"/>
                <a:gd name="T1" fmla="*/ 0 h 203"/>
                <a:gd name="T2" fmla="*/ 0 w 192"/>
                <a:gd name="T3" fmla="*/ 203 h 203"/>
                <a:gd name="T4" fmla="*/ 192 w 192"/>
                <a:gd name="T5" fmla="*/ 81 h 203"/>
                <a:gd name="T6" fmla="*/ 93 w 192"/>
                <a:gd name="T7" fmla="*/ 0 h 203"/>
                <a:gd name="T8" fmla="*/ 93 w 192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03">
                  <a:moveTo>
                    <a:pt x="93" y="0"/>
                  </a:moveTo>
                  <a:lnTo>
                    <a:pt x="0" y="203"/>
                  </a:lnTo>
                  <a:lnTo>
                    <a:pt x="192" y="81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8B2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80"/>
            <p:cNvSpPr/>
            <p:nvPr/>
          </p:nvSpPr>
          <p:spPr bwMode="auto">
            <a:xfrm>
              <a:off x="3701" y="1441"/>
              <a:ext cx="192" cy="212"/>
            </a:xfrm>
            <a:custGeom>
              <a:avLst/>
              <a:gdLst>
                <a:gd name="T0" fmla="*/ 192 w 192"/>
                <a:gd name="T1" fmla="*/ 0 h 212"/>
                <a:gd name="T2" fmla="*/ 149 w 192"/>
                <a:gd name="T3" fmla="*/ 212 h 212"/>
                <a:gd name="T4" fmla="*/ 0 w 192"/>
                <a:gd name="T5" fmla="*/ 122 h 212"/>
                <a:gd name="T6" fmla="*/ 192 w 192"/>
                <a:gd name="T7" fmla="*/ 0 h 212"/>
                <a:gd name="T8" fmla="*/ 192 w 192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12">
                  <a:moveTo>
                    <a:pt x="192" y="0"/>
                  </a:moveTo>
                  <a:lnTo>
                    <a:pt x="149" y="212"/>
                  </a:lnTo>
                  <a:lnTo>
                    <a:pt x="0" y="122"/>
                  </a:lnTo>
                  <a:lnTo>
                    <a:pt x="19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230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1"/>
            <p:cNvSpPr/>
            <p:nvPr/>
          </p:nvSpPr>
          <p:spPr bwMode="auto">
            <a:xfrm>
              <a:off x="3850" y="1441"/>
              <a:ext cx="122" cy="212"/>
            </a:xfrm>
            <a:custGeom>
              <a:avLst/>
              <a:gdLst>
                <a:gd name="T0" fmla="*/ 122 w 122"/>
                <a:gd name="T1" fmla="*/ 156 h 212"/>
                <a:gd name="T2" fmla="*/ 0 w 122"/>
                <a:gd name="T3" fmla="*/ 212 h 212"/>
                <a:gd name="T4" fmla="*/ 43 w 122"/>
                <a:gd name="T5" fmla="*/ 0 h 212"/>
                <a:gd name="T6" fmla="*/ 122 w 122"/>
                <a:gd name="T7" fmla="*/ 156 h 212"/>
                <a:gd name="T8" fmla="*/ 122 w 122"/>
                <a:gd name="T9" fmla="*/ 15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12">
                  <a:moveTo>
                    <a:pt x="122" y="156"/>
                  </a:moveTo>
                  <a:lnTo>
                    <a:pt x="0" y="212"/>
                  </a:lnTo>
                  <a:lnTo>
                    <a:pt x="43" y="0"/>
                  </a:lnTo>
                  <a:lnTo>
                    <a:pt x="122" y="156"/>
                  </a:lnTo>
                  <a:lnTo>
                    <a:pt x="122" y="156"/>
                  </a:lnTo>
                  <a:close/>
                </a:path>
              </a:pathLst>
            </a:custGeom>
            <a:solidFill>
              <a:srgbClr val="992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2"/>
            <p:cNvSpPr/>
            <p:nvPr/>
          </p:nvSpPr>
          <p:spPr bwMode="auto">
            <a:xfrm>
              <a:off x="3941" y="1010"/>
              <a:ext cx="259" cy="256"/>
            </a:xfrm>
            <a:custGeom>
              <a:avLst/>
              <a:gdLst>
                <a:gd name="T0" fmla="*/ 209 w 259"/>
                <a:gd name="T1" fmla="*/ 175 h 256"/>
                <a:gd name="T2" fmla="*/ 259 w 259"/>
                <a:gd name="T3" fmla="*/ 0 h 256"/>
                <a:gd name="T4" fmla="*/ 0 w 259"/>
                <a:gd name="T5" fmla="*/ 256 h 256"/>
                <a:gd name="T6" fmla="*/ 209 w 259"/>
                <a:gd name="T7" fmla="*/ 175 h 256"/>
                <a:gd name="T8" fmla="*/ 209 w 259"/>
                <a:gd name="T9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56">
                  <a:moveTo>
                    <a:pt x="209" y="175"/>
                  </a:moveTo>
                  <a:lnTo>
                    <a:pt x="259" y="0"/>
                  </a:lnTo>
                  <a:lnTo>
                    <a:pt x="0" y="256"/>
                  </a:lnTo>
                  <a:lnTo>
                    <a:pt x="209" y="175"/>
                  </a:lnTo>
                  <a:lnTo>
                    <a:pt x="209" y="175"/>
                  </a:lnTo>
                  <a:close/>
                </a:path>
              </a:pathLst>
            </a:custGeom>
            <a:solidFill>
              <a:srgbClr val="C97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4150" y="1010"/>
              <a:ext cx="230" cy="175"/>
            </a:xfrm>
            <a:custGeom>
              <a:avLst/>
              <a:gdLst>
                <a:gd name="T0" fmla="*/ 230 w 230"/>
                <a:gd name="T1" fmla="*/ 95 h 175"/>
                <a:gd name="T2" fmla="*/ 0 w 230"/>
                <a:gd name="T3" fmla="*/ 175 h 175"/>
                <a:gd name="T4" fmla="*/ 50 w 230"/>
                <a:gd name="T5" fmla="*/ 0 h 175"/>
                <a:gd name="T6" fmla="*/ 230 w 230"/>
                <a:gd name="T7" fmla="*/ 95 h 175"/>
                <a:gd name="T8" fmla="*/ 230 w 230"/>
                <a:gd name="T9" fmla="*/ 9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5">
                  <a:moveTo>
                    <a:pt x="230" y="95"/>
                  </a:moveTo>
                  <a:lnTo>
                    <a:pt x="0" y="175"/>
                  </a:lnTo>
                  <a:lnTo>
                    <a:pt x="50" y="0"/>
                  </a:lnTo>
                  <a:lnTo>
                    <a:pt x="230" y="95"/>
                  </a:lnTo>
                  <a:lnTo>
                    <a:pt x="230" y="95"/>
                  </a:lnTo>
                  <a:close/>
                </a:path>
              </a:pathLst>
            </a:custGeom>
            <a:solidFill>
              <a:srgbClr val="BD7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3876" y="1010"/>
              <a:ext cx="324" cy="256"/>
            </a:xfrm>
            <a:custGeom>
              <a:avLst/>
              <a:gdLst>
                <a:gd name="T0" fmla="*/ 0 w 324"/>
                <a:gd name="T1" fmla="*/ 31 h 256"/>
                <a:gd name="T2" fmla="*/ 65 w 324"/>
                <a:gd name="T3" fmla="*/ 256 h 256"/>
                <a:gd name="T4" fmla="*/ 324 w 324"/>
                <a:gd name="T5" fmla="*/ 0 h 256"/>
                <a:gd name="T6" fmla="*/ 0 w 324"/>
                <a:gd name="T7" fmla="*/ 31 h 256"/>
                <a:gd name="T8" fmla="*/ 0 w 324"/>
                <a:gd name="T9" fmla="*/ 3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56">
                  <a:moveTo>
                    <a:pt x="0" y="31"/>
                  </a:moveTo>
                  <a:lnTo>
                    <a:pt x="65" y="256"/>
                  </a:lnTo>
                  <a:lnTo>
                    <a:pt x="324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67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4594" y="695"/>
              <a:ext cx="204" cy="262"/>
            </a:xfrm>
            <a:custGeom>
              <a:avLst/>
              <a:gdLst>
                <a:gd name="T0" fmla="*/ 101 w 204"/>
                <a:gd name="T1" fmla="*/ 0 h 262"/>
                <a:gd name="T2" fmla="*/ 0 w 204"/>
                <a:gd name="T3" fmla="*/ 247 h 262"/>
                <a:gd name="T4" fmla="*/ 204 w 204"/>
                <a:gd name="T5" fmla="*/ 262 h 262"/>
                <a:gd name="T6" fmla="*/ 101 w 204"/>
                <a:gd name="T7" fmla="*/ 0 h 262"/>
                <a:gd name="T8" fmla="*/ 101 w 204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62">
                  <a:moveTo>
                    <a:pt x="101" y="0"/>
                  </a:moveTo>
                  <a:lnTo>
                    <a:pt x="0" y="247"/>
                  </a:lnTo>
                  <a:lnTo>
                    <a:pt x="204" y="262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AB6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4505" y="695"/>
              <a:ext cx="190" cy="226"/>
            </a:xfrm>
            <a:custGeom>
              <a:avLst/>
              <a:gdLst>
                <a:gd name="T0" fmla="*/ 0 w 190"/>
                <a:gd name="T1" fmla="*/ 46 h 226"/>
                <a:gd name="T2" fmla="*/ 5 w 190"/>
                <a:gd name="T3" fmla="*/ 226 h 226"/>
                <a:gd name="T4" fmla="*/ 190 w 190"/>
                <a:gd name="T5" fmla="*/ 0 h 226"/>
                <a:gd name="T6" fmla="*/ 0 w 190"/>
                <a:gd name="T7" fmla="*/ 46 h 226"/>
                <a:gd name="T8" fmla="*/ 0 w 190"/>
                <a:gd name="T9" fmla="*/ 4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26">
                  <a:moveTo>
                    <a:pt x="0" y="46"/>
                  </a:moveTo>
                  <a:lnTo>
                    <a:pt x="5" y="226"/>
                  </a:lnTo>
                  <a:lnTo>
                    <a:pt x="19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99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7"/>
            <p:cNvSpPr/>
            <p:nvPr/>
          </p:nvSpPr>
          <p:spPr bwMode="auto">
            <a:xfrm>
              <a:off x="4373" y="741"/>
              <a:ext cx="137" cy="180"/>
            </a:xfrm>
            <a:custGeom>
              <a:avLst/>
              <a:gdLst>
                <a:gd name="T0" fmla="*/ 132 w 137"/>
                <a:gd name="T1" fmla="*/ 0 h 180"/>
                <a:gd name="T2" fmla="*/ 137 w 137"/>
                <a:gd name="T3" fmla="*/ 180 h 180"/>
                <a:gd name="T4" fmla="*/ 0 w 137"/>
                <a:gd name="T5" fmla="*/ 127 h 180"/>
                <a:gd name="T6" fmla="*/ 132 w 137"/>
                <a:gd name="T7" fmla="*/ 0 h 180"/>
                <a:gd name="T8" fmla="*/ 132 w 137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80">
                  <a:moveTo>
                    <a:pt x="132" y="0"/>
                  </a:moveTo>
                  <a:lnTo>
                    <a:pt x="137" y="180"/>
                  </a:lnTo>
                  <a:lnTo>
                    <a:pt x="0" y="127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27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8"/>
            <p:cNvSpPr/>
            <p:nvPr/>
          </p:nvSpPr>
          <p:spPr bwMode="auto">
            <a:xfrm>
              <a:off x="4510" y="695"/>
              <a:ext cx="185" cy="247"/>
            </a:xfrm>
            <a:custGeom>
              <a:avLst/>
              <a:gdLst>
                <a:gd name="T0" fmla="*/ 84 w 185"/>
                <a:gd name="T1" fmla="*/ 247 h 247"/>
                <a:gd name="T2" fmla="*/ 0 w 185"/>
                <a:gd name="T3" fmla="*/ 226 h 247"/>
                <a:gd name="T4" fmla="*/ 185 w 185"/>
                <a:gd name="T5" fmla="*/ 0 h 247"/>
                <a:gd name="T6" fmla="*/ 84 w 185"/>
                <a:gd name="T7" fmla="*/ 247 h 247"/>
                <a:gd name="T8" fmla="*/ 84 w 185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47">
                  <a:moveTo>
                    <a:pt x="84" y="247"/>
                  </a:moveTo>
                  <a:lnTo>
                    <a:pt x="0" y="226"/>
                  </a:lnTo>
                  <a:lnTo>
                    <a:pt x="185" y="0"/>
                  </a:lnTo>
                  <a:lnTo>
                    <a:pt x="84" y="247"/>
                  </a:lnTo>
                  <a:lnTo>
                    <a:pt x="84" y="247"/>
                  </a:lnTo>
                  <a:close/>
                </a:path>
              </a:pathLst>
            </a:custGeom>
            <a:solidFill>
              <a:srgbClr val="A85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9"/>
            <p:cNvSpPr/>
            <p:nvPr/>
          </p:nvSpPr>
          <p:spPr bwMode="auto">
            <a:xfrm>
              <a:off x="4717" y="957"/>
              <a:ext cx="105" cy="167"/>
            </a:xfrm>
            <a:custGeom>
              <a:avLst/>
              <a:gdLst>
                <a:gd name="T0" fmla="*/ 105 w 105"/>
                <a:gd name="T1" fmla="*/ 139 h 167"/>
                <a:gd name="T2" fmla="*/ 0 w 105"/>
                <a:gd name="T3" fmla="*/ 167 h 167"/>
                <a:gd name="T4" fmla="*/ 81 w 105"/>
                <a:gd name="T5" fmla="*/ 0 h 167"/>
                <a:gd name="T6" fmla="*/ 105 w 105"/>
                <a:gd name="T7" fmla="*/ 139 h 167"/>
                <a:gd name="T8" fmla="*/ 105 w 105"/>
                <a:gd name="T9" fmla="*/ 13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67">
                  <a:moveTo>
                    <a:pt x="105" y="139"/>
                  </a:moveTo>
                  <a:lnTo>
                    <a:pt x="0" y="167"/>
                  </a:lnTo>
                  <a:lnTo>
                    <a:pt x="81" y="0"/>
                  </a:lnTo>
                  <a:lnTo>
                    <a:pt x="105" y="139"/>
                  </a:lnTo>
                  <a:lnTo>
                    <a:pt x="105" y="139"/>
                  </a:lnTo>
                  <a:close/>
                </a:path>
              </a:pathLst>
            </a:custGeom>
            <a:solidFill>
              <a:srgbClr val="431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0"/>
            <p:cNvSpPr/>
            <p:nvPr/>
          </p:nvSpPr>
          <p:spPr bwMode="auto">
            <a:xfrm>
              <a:off x="4594" y="942"/>
              <a:ext cx="204" cy="182"/>
            </a:xfrm>
            <a:custGeom>
              <a:avLst/>
              <a:gdLst>
                <a:gd name="T0" fmla="*/ 0 w 204"/>
                <a:gd name="T1" fmla="*/ 0 h 182"/>
                <a:gd name="T2" fmla="*/ 123 w 204"/>
                <a:gd name="T3" fmla="*/ 182 h 182"/>
                <a:gd name="T4" fmla="*/ 204 w 204"/>
                <a:gd name="T5" fmla="*/ 15 h 182"/>
                <a:gd name="T6" fmla="*/ 0 w 204"/>
                <a:gd name="T7" fmla="*/ 0 h 182"/>
                <a:gd name="T8" fmla="*/ 0 w 204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82">
                  <a:moveTo>
                    <a:pt x="0" y="0"/>
                  </a:moveTo>
                  <a:lnTo>
                    <a:pt x="123" y="182"/>
                  </a:lnTo>
                  <a:lnTo>
                    <a:pt x="204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2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1"/>
            <p:cNvSpPr/>
            <p:nvPr/>
          </p:nvSpPr>
          <p:spPr bwMode="auto">
            <a:xfrm>
              <a:off x="4520" y="942"/>
              <a:ext cx="197" cy="231"/>
            </a:xfrm>
            <a:custGeom>
              <a:avLst/>
              <a:gdLst>
                <a:gd name="T0" fmla="*/ 74 w 197"/>
                <a:gd name="T1" fmla="*/ 0 h 231"/>
                <a:gd name="T2" fmla="*/ 0 w 197"/>
                <a:gd name="T3" fmla="*/ 231 h 231"/>
                <a:gd name="T4" fmla="*/ 197 w 197"/>
                <a:gd name="T5" fmla="*/ 182 h 231"/>
                <a:gd name="T6" fmla="*/ 74 w 197"/>
                <a:gd name="T7" fmla="*/ 0 h 231"/>
                <a:gd name="T8" fmla="*/ 74 w 197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31">
                  <a:moveTo>
                    <a:pt x="74" y="0"/>
                  </a:moveTo>
                  <a:lnTo>
                    <a:pt x="0" y="231"/>
                  </a:lnTo>
                  <a:lnTo>
                    <a:pt x="197" y="18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663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2"/>
            <p:cNvSpPr/>
            <p:nvPr/>
          </p:nvSpPr>
          <p:spPr bwMode="auto">
            <a:xfrm>
              <a:off x="4510" y="921"/>
              <a:ext cx="84" cy="252"/>
            </a:xfrm>
            <a:custGeom>
              <a:avLst/>
              <a:gdLst>
                <a:gd name="T0" fmla="*/ 0 w 84"/>
                <a:gd name="T1" fmla="*/ 0 h 252"/>
                <a:gd name="T2" fmla="*/ 10 w 84"/>
                <a:gd name="T3" fmla="*/ 252 h 252"/>
                <a:gd name="T4" fmla="*/ 84 w 84"/>
                <a:gd name="T5" fmla="*/ 21 h 252"/>
                <a:gd name="T6" fmla="*/ 0 w 84"/>
                <a:gd name="T7" fmla="*/ 0 h 252"/>
                <a:gd name="T8" fmla="*/ 0 w 84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52">
                  <a:moveTo>
                    <a:pt x="0" y="0"/>
                  </a:moveTo>
                  <a:lnTo>
                    <a:pt x="10" y="252"/>
                  </a:lnTo>
                  <a:lnTo>
                    <a:pt x="84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4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3"/>
            <p:cNvSpPr/>
            <p:nvPr/>
          </p:nvSpPr>
          <p:spPr bwMode="auto">
            <a:xfrm>
              <a:off x="4380" y="921"/>
              <a:ext cx="140" cy="252"/>
            </a:xfrm>
            <a:custGeom>
              <a:avLst/>
              <a:gdLst>
                <a:gd name="T0" fmla="*/ 0 w 140"/>
                <a:gd name="T1" fmla="*/ 184 h 252"/>
                <a:gd name="T2" fmla="*/ 140 w 140"/>
                <a:gd name="T3" fmla="*/ 252 h 252"/>
                <a:gd name="T4" fmla="*/ 130 w 140"/>
                <a:gd name="T5" fmla="*/ 0 h 252"/>
                <a:gd name="T6" fmla="*/ 0 w 140"/>
                <a:gd name="T7" fmla="*/ 184 h 252"/>
                <a:gd name="T8" fmla="*/ 0 w 140"/>
                <a:gd name="T9" fmla="*/ 18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52">
                  <a:moveTo>
                    <a:pt x="0" y="184"/>
                  </a:moveTo>
                  <a:lnTo>
                    <a:pt x="140" y="252"/>
                  </a:lnTo>
                  <a:lnTo>
                    <a:pt x="130" y="0"/>
                  </a:lnTo>
                  <a:lnTo>
                    <a:pt x="0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B97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4"/>
            <p:cNvSpPr/>
            <p:nvPr/>
          </p:nvSpPr>
          <p:spPr bwMode="auto">
            <a:xfrm>
              <a:off x="4150" y="1105"/>
              <a:ext cx="230" cy="188"/>
            </a:xfrm>
            <a:custGeom>
              <a:avLst/>
              <a:gdLst>
                <a:gd name="T0" fmla="*/ 187 w 230"/>
                <a:gd name="T1" fmla="*/ 188 h 188"/>
                <a:gd name="T2" fmla="*/ 230 w 230"/>
                <a:gd name="T3" fmla="*/ 0 h 188"/>
                <a:gd name="T4" fmla="*/ 0 w 230"/>
                <a:gd name="T5" fmla="*/ 80 h 188"/>
                <a:gd name="T6" fmla="*/ 187 w 230"/>
                <a:gd name="T7" fmla="*/ 188 h 188"/>
                <a:gd name="T8" fmla="*/ 187 w 230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88">
                  <a:moveTo>
                    <a:pt x="187" y="188"/>
                  </a:moveTo>
                  <a:lnTo>
                    <a:pt x="230" y="0"/>
                  </a:lnTo>
                  <a:lnTo>
                    <a:pt x="0" y="80"/>
                  </a:lnTo>
                  <a:lnTo>
                    <a:pt x="187" y="188"/>
                  </a:lnTo>
                  <a:lnTo>
                    <a:pt x="187" y="188"/>
                  </a:lnTo>
                  <a:close/>
                </a:path>
              </a:pathLst>
            </a:custGeom>
            <a:solidFill>
              <a:srgbClr val="BB6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4337" y="1105"/>
              <a:ext cx="183" cy="188"/>
            </a:xfrm>
            <a:custGeom>
              <a:avLst/>
              <a:gdLst>
                <a:gd name="T0" fmla="*/ 183 w 183"/>
                <a:gd name="T1" fmla="*/ 68 h 188"/>
                <a:gd name="T2" fmla="*/ 0 w 183"/>
                <a:gd name="T3" fmla="*/ 188 h 188"/>
                <a:gd name="T4" fmla="*/ 43 w 183"/>
                <a:gd name="T5" fmla="*/ 0 h 188"/>
                <a:gd name="T6" fmla="*/ 183 w 183"/>
                <a:gd name="T7" fmla="*/ 68 h 188"/>
                <a:gd name="T8" fmla="*/ 183 w 183"/>
                <a:gd name="T9" fmla="*/ 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8">
                  <a:moveTo>
                    <a:pt x="183" y="68"/>
                  </a:moveTo>
                  <a:lnTo>
                    <a:pt x="0" y="188"/>
                  </a:lnTo>
                  <a:lnTo>
                    <a:pt x="43" y="0"/>
                  </a:lnTo>
                  <a:lnTo>
                    <a:pt x="183" y="68"/>
                  </a:lnTo>
                  <a:lnTo>
                    <a:pt x="183" y="68"/>
                  </a:lnTo>
                  <a:close/>
                </a:path>
              </a:pathLst>
            </a:custGeom>
            <a:solidFill>
              <a:srgbClr val="AC6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6"/>
            <p:cNvSpPr/>
            <p:nvPr/>
          </p:nvSpPr>
          <p:spPr bwMode="auto">
            <a:xfrm>
              <a:off x="4337" y="1173"/>
              <a:ext cx="224" cy="177"/>
            </a:xfrm>
            <a:custGeom>
              <a:avLst/>
              <a:gdLst>
                <a:gd name="T0" fmla="*/ 224 w 224"/>
                <a:gd name="T1" fmla="*/ 177 h 177"/>
                <a:gd name="T2" fmla="*/ 0 w 224"/>
                <a:gd name="T3" fmla="*/ 120 h 177"/>
                <a:gd name="T4" fmla="*/ 183 w 224"/>
                <a:gd name="T5" fmla="*/ 0 h 177"/>
                <a:gd name="T6" fmla="*/ 224 w 224"/>
                <a:gd name="T7" fmla="*/ 177 h 177"/>
                <a:gd name="T8" fmla="*/ 224 w 224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77">
                  <a:moveTo>
                    <a:pt x="224" y="177"/>
                  </a:moveTo>
                  <a:lnTo>
                    <a:pt x="0" y="120"/>
                  </a:lnTo>
                  <a:lnTo>
                    <a:pt x="183" y="0"/>
                  </a:lnTo>
                  <a:lnTo>
                    <a:pt x="224" y="177"/>
                  </a:lnTo>
                  <a:lnTo>
                    <a:pt x="224" y="177"/>
                  </a:lnTo>
                  <a:close/>
                </a:path>
              </a:pathLst>
            </a:custGeom>
            <a:solidFill>
              <a:srgbClr val="AE6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7"/>
            <p:cNvSpPr/>
            <p:nvPr/>
          </p:nvSpPr>
          <p:spPr bwMode="auto">
            <a:xfrm>
              <a:off x="4414" y="1350"/>
              <a:ext cx="147" cy="175"/>
            </a:xfrm>
            <a:custGeom>
              <a:avLst/>
              <a:gdLst>
                <a:gd name="T0" fmla="*/ 101 w 147"/>
                <a:gd name="T1" fmla="*/ 175 h 175"/>
                <a:gd name="T2" fmla="*/ 0 w 147"/>
                <a:gd name="T3" fmla="*/ 96 h 175"/>
                <a:gd name="T4" fmla="*/ 147 w 147"/>
                <a:gd name="T5" fmla="*/ 0 h 175"/>
                <a:gd name="T6" fmla="*/ 101 w 147"/>
                <a:gd name="T7" fmla="*/ 175 h 175"/>
                <a:gd name="T8" fmla="*/ 101 w 147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75">
                  <a:moveTo>
                    <a:pt x="101" y="175"/>
                  </a:moveTo>
                  <a:lnTo>
                    <a:pt x="0" y="96"/>
                  </a:lnTo>
                  <a:lnTo>
                    <a:pt x="147" y="0"/>
                  </a:lnTo>
                  <a:lnTo>
                    <a:pt x="101" y="175"/>
                  </a:lnTo>
                  <a:lnTo>
                    <a:pt x="101" y="175"/>
                  </a:lnTo>
                  <a:close/>
                </a:path>
              </a:pathLst>
            </a:custGeom>
            <a:solidFill>
              <a:srgbClr val="8B4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8"/>
            <p:cNvSpPr/>
            <p:nvPr/>
          </p:nvSpPr>
          <p:spPr bwMode="auto">
            <a:xfrm>
              <a:off x="4337" y="1293"/>
              <a:ext cx="224" cy="153"/>
            </a:xfrm>
            <a:custGeom>
              <a:avLst/>
              <a:gdLst>
                <a:gd name="T0" fmla="*/ 77 w 224"/>
                <a:gd name="T1" fmla="*/ 153 h 153"/>
                <a:gd name="T2" fmla="*/ 0 w 224"/>
                <a:gd name="T3" fmla="*/ 0 h 153"/>
                <a:gd name="T4" fmla="*/ 224 w 224"/>
                <a:gd name="T5" fmla="*/ 57 h 153"/>
                <a:gd name="T6" fmla="*/ 77 w 224"/>
                <a:gd name="T7" fmla="*/ 153 h 153"/>
                <a:gd name="T8" fmla="*/ 77 w 224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53">
                  <a:moveTo>
                    <a:pt x="77" y="153"/>
                  </a:moveTo>
                  <a:lnTo>
                    <a:pt x="0" y="0"/>
                  </a:lnTo>
                  <a:lnTo>
                    <a:pt x="224" y="57"/>
                  </a:lnTo>
                  <a:lnTo>
                    <a:pt x="77" y="153"/>
                  </a:lnTo>
                  <a:lnTo>
                    <a:pt x="77" y="153"/>
                  </a:lnTo>
                  <a:close/>
                </a:path>
              </a:pathLst>
            </a:custGeom>
            <a:solidFill>
              <a:srgbClr val="8E4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9"/>
            <p:cNvSpPr/>
            <p:nvPr/>
          </p:nvSpPr>
          <p:spPr bwMode="auto">
            <a:xfrm>
              <a:off x="4291" y="1293"/>
              <a:ext cx="123" cy="153"/>
            </a:xfrm>
            <a:custGeom>
              <a:avLst/>
              <a:gdLst>
                <a:gd name="T0" fmla="*/ 0 w 123"/>
                <a:gd name="T1" fmla="*/ 103 h 153"/>
                <a:gd name="T2" fmla="*/ 123 w 123"/>
                <a:gd name="T3" fmla="*/ 153 h 153"/>
                <a:gd name="T4" fmla="*/ 46 w 123"/>
                <a:gd name="T5" fmla="*/ 0 h 153"/>
                <a:gd name="T6" fmla="*/ 0 w 123"/>
                <a:gd name="T7" fmla="*/ 103 h 153"/>
                <a:gd name="T8" fmla="*/ 0 w 123"/>
                <a:gd name="T9" fmla="*/ 10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53">
                  <a:moveTo>
                    <a:pt x="0" y="103"/>
                  </a:moveTo>
                  <a:lnTo>
                    <a:pt x="123" y="153"/>
                  </a:lnTo>
                  <a:lnTo>
                    <a:pt x="46" y="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56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00"/>
            <p:cNvSpPr/>
            <p:nvPr/>
          </p:nvSpPr>
          <p:spPr bwMode="auto">
            <a:xfrm>
              <a:off x="4291" y="1396"/>
              <a:ext cx="123" cy="252"/>
            </a:xfrm>
            <a:custGeom>
              <a:avLst/>
              <a:gdLst>
                <a:gd name="T0" fmla="*/ 30 w 123"/>
                <a:gd name="T1" fmla="*/ 252 h 252"/>
                <a:gd name="T2" fmla="*/ 0 w 123"/>
                <a:gd name="T3" fmla="*/ 0 h 252"/>
                <a:gd name="T4" fmla="*/ 123 w 123"/>
                <a:gd name="T5" fmla="*/ 50 h 252"/>
                <a:gd name="T6" fmla="*/ 30 w 123"/>
                <a:gd name="T7" fmla="*/ 252 h 252"/>
                <a:gd name="T8" fmla="*/ 30 w 123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52">
                  <a:moveTo>
                    <a:pt x="30" y="252"/>
                  </a:moveTo>
                  <a:lnTo>
                    <a:pt x="0" y="0"/>
                  </a:lnTo>
                  <a:lnTo>
                    <a:pt x="123" y="50"/>
                  </a:lnTo>
                  <a:lnTo>
                    <a:pt x="30" y="252"/>
                  </a:lnTo>
                  <a:lnTo>
                    <a:pt x="30" y="252"/>
                  </a:lnTo>
                  <a:close/>
                </a:path>
              </a:pathLst>
            </a:custGeom>
            <a:solidFill>
              <a:srgbClr val="C46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1"/>
            <p:cNvSpPr/>
            <p:nvPr/>
          </p:nvSpPr>
          <p:spPr bwMode="auto">
            <a:xfrm>
              <a:off x="4227" y="1396"/>
              <a:ext cx="94" cy="252"/>
            </a:xfrm>
            <a:custGeom>
              <a:avLst/>
              <a:gdLst>
                <a:gd name="T0" fmla="*/ 0 w 94"/>
                <a:gd name="T1" fmla="*/ 141 h 252"/>
                <a:gd name="T2" fmla="*/ 64 w 94"/>
                <a:gd name="T3" fmla="*/ 0 h 252"/>
                <a:gd name="T4" fmla="*/ 94 w 94"/>
                <a:gd name="T5" fmla="*/ 252 h 252"/>
                <a:gd name="T6" fmla="*/ 0 w 94"/>
                <a:gd name="T7" fmla="*/ 141 h 252"/>
                <a:gd name="T8" fmla="*/ 0 w 94"/>
                <a:gd name="T9" fmla="*/ 14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52">
                  <a:moveTo>
                    <a:pt x="0" y="141"/>
                  </a:moveTo>
                  <a:lnTo>
                    <a:pt x="64" y="0"/>
                  </a:lnTo>
                  <a:lnTo>
                    <a:pt x="94" y="252"/>
                  </a:lnTo>
                  <a:lnTo>
                    <a:pt x="0" y="141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D05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2"/>
            <p:cNvSpPr/>
            <p:nvPr/>
          </p:nvSpPr>
          <p:spPr bwMode="auto">
            <a:xfrm>
              <a:off x="2749" y="957"/>
              <a:ext cx="255" cy="213"/>
            </a:xfrm>
            <a:custGeom>
              <a:avLst/>
              <a:gdLst>
                <a:gd name="T0" fmla="*/ 149 w 255"/>
                <a:gd name="T1" fmla="*/ 0 h 213"/>
                <a:gd name="T2" fmla="*/ 0 w 255"/>
                <a:gd name="T3" fmla="*/ 213 h 213"/>
                <a:gd name="T4" fmla="*/ 255 w 255"/>
                <a:gd name="T5" fmla="*/ 153 h 213"/>
                <a:gd name="T6" fmla="*/ 149 w 255"/>
                <a:gd name="T7" fmla="*/ 0 h 213"/>
                <a:gd name="T8" fmla="*/ 149 w 255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13">
                  <a:moveTo>
                    <a:pt x="149" y="0"/>
                  </a:moveTo>
                  <a:lnTo>
                    <a:pt x="0" y="213"/>
                  </a:lnTo>
                  <a:lnTo>
                    <a:pt x="255" y="153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6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3"/>
            <p:cNvSpPr/>
            <p:nvPr/>
          </p:nvSpPr>
          <p:spPr bwMode="auto">
            <a:xfrm>
              <a:off x="3004" y="947"/>
              <a:ext cx="137" cy="178"/>
            </a:xfrm>
            <a:custGeom>
              <a:avLst/>
              <a:gdLst>
                <a:gd name="T0" fmla="*/ 0 w 137"/>
                <a:gd name="T1" fmla="*/ 163 h 178"/>
                <a:gd name="T2" fmla="*/ 105 w 137"/>
                <a:gd name="T3" fmla="*/ 0 h 178"/>
                <a:gd name="T4" fmla="*/ 137 w 137"/>
                <a:gd name="T5" fmla="*/ 178 h 178"/>
                <a:gd name="T6" fmla="*/ 0 w 137"/>
                <a:gd name="T7" fmla="*/ 163 h 178"/>
                <a:gd name="T8" fmla="*/ 0 w 137"/>
                <a:gd name="T9" fmla="*/ 1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8">
                  <a:moveTo>
                    <a:pt x="0" y="163"/>
                  </a:moveTo>
                  <a:lnTo>
                    <a:pt x="105" y="0"/>
                  </a:lnTo>
                  <a:lnTo>
                    <a:pt x="137" y="178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EDA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4"/>
            <p:cNvSpPr/>
            <p:nvPr/>
          </p:nvSpPr>
          <p:spPr bwMode="auto">
            <a:xfrm>
              <a:off x="2898" y="947"/>
              <a:ext cx="211" cy="163"/>
            </a:xfrm>
            <a:custGeom>
              <a:avLst/>
              <a:gdLst>
                <a:gd name="T0" fmla="*/ 211 w 211"/>
                <a:gd name="T1" fmla="*/ 0 h 163"/>
                <a:gd name="T2" fmla="*/ 106 w 211"/>
                <a:gd name="T3" fmla="*/ 163 h 163"/>
                <a:gd name="T4" fmla="*/ 0 w 211"/>
                <a:gd name="T5" fmla="*/ 10 h 163"/>
                <a:gd name="T6" fmla="*/ 211 w 211"/>
                <a:gd name="T7" fmla="*/ 0 h 163"/>
                <a:gd name="T8" fmla="*/ 211 w 21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63">
                  <a:moveTo>
                    <a:pt x="211" y="0"/>
                  </a:moveTo>
                  <a:lnTo>
                    <a:pt x="106" y="163"/>
                  </a:lnTo>
                  <a:lnTo>
                    <a:pt x="0" y="10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ED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5"/>
            <p:cNvSpPr/>
            <p:nvPr/>
          </p:nvSpPr>
          <p:spPr bwMode="auto">
            <a:xfrm>
              <a:off x="3588" y="1146"/>
              <a:ext cx="206" cy="214"/>
            </a:xfrm>
            <a:custGeom>
              <a:avLst/>
              <a:gdLst>
                <a:gd name="T0" fmla="*/ 202 w 206"/>
                <a:gd name="T1" fmla="*/ 0 h 214"/>
                <a:gd name="T2" fmla="*/ 0 w 206"/>
                <a:gd name="T3" fmla="*/ 194 h 214"/>
                <a:gd name="T4" fmla="*/ 206 w 206"/>
                <a:gd name="T5" fmla="*/ 214 h 214"/>
                <a:gd name="T6" fmla="*/ 202 w 206"/>
                <a:gd name="T7" fmla="*/ 0 h 214"/>
                <a:gd name="T8" fmla="*/ 202 w 206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14">
                  <a:moveTo>
                    <a:pt x="202" y="0"/>
                  </a:moveTo>
                  <a:lnTo>
                    <a:pt x="0" y="194"/>
                  </a:lnTo>
                  <a:lnTo>
                    <a:pt x="206" y="214"/>
                  </a:lnTo>
                  <a:lnTo>
                    <a:pt x="202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F3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6"/>
            <p:cNvSpPr/>
            <p:nvPr/>
          </p:nvSpPr>
          <p:spPr bwMode="auto">
            <a:xfrm>
              <a:off x="3439" y="1340"/>
              <a:ext cx="262" cy="223"/>
            </a:xfrm>
            <a:custGeom>
              <a:avLst/>
              <a:gdLst>
                <a:gd name="T0" fmla="*/ 149 w 262"/>
                <a:gd name="T1" fmla="*/ 0 h 223"/>
                <a:gd name="T2" fmla="*/ 0 w 262"/>
                <a:gd name="T3" fmla="*/ 223 h 223"/>
                <a:gd name="T4" fmla="*/ 262 w 262"/>
                <a:gd name="T5" fmla="*/ 223 h 223"/>
                <a:gd name="T6" fmla="*/ 149 w 262"/>
                <a:gd name="T7" fmla="*/ 0 h 223"/>
                <a:gd name="T8" fmla="*/ 149 w 26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3">
                  <a:moveTo>
                    <a:pt x="149" y="0"/>
                  </a:moveTo>
                  <a:lnTo>
                    <a:pt x="0" y="223"/>
                  </a:lnTo>
                  <a:lnTo>
                    <a:pt x="262" y="223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B53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7"/>
            <p:cNvSpPr/>
            <p:nvPr/>
          </p:nvSpPr>
          <p:spPr bwMode="auto">
            <a:xfrm>
              <a:off x="3360" y="1340"/>
              <a:ext cx="228" cy="223"/>
            </a:xfrm>
            <a:custGeom>
              <a:avLst/>
              <a:gdLst>
                <a:gd name="T0" fmla="*/ 228 w 228"/>
                <a:gd name="T1" fmla="*/ 0 h 223"/>
                <a:gd name="T2" fmla="*/ 0 w 228"/>
                <a:gd name="T3" fmla="*/ 58 h 223"/>
                <a:gd name="T4" fmla="*/ 79 w 228"/>
                <a:gd name="T5" fmla="*/ 223 h 223"/>
                <a:gd name="T6" fmla="*/ 228 w 228"/>
                <a:gd name="T7" fmla="*/ 0 h 223"/>
                <a:gd name="T8" fmla="*/ 228 w 228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23">
                  <a:moveTo>
                    <a:pt x="228" y="0"/>
                  </a:moveTo>
                  <a:lnTo>
                    <a:pt x="0" y="58"/>
                  </a:lnTo>
                  <a:lnTo>
                    <a:pt x="79" y="223"/>
                  </a:lnTo>
                  <a:lnTo>
                    <a:pt x="228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BE3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8"/>
            <p:cNvSpPr/>
            <p:nvPr/>
          </p:nvSpPr>
          <p:spPr bwMode="auto">
            <a:xfrm>
              <a:off x="3360" y="1158"/>
              <a:ext cx="228" cy="240"/>
            </a:xfrm>
            <a:custGeom>
              <a:avLst/>
              <a:gdLst>
                <a:gd name="T0" fmla="*/ 0 w 228"/>
                <a:gd name="T1" fmla="*/ 240 h 240"/>
                <a:gd name="T2" fmla="*/ 14 w 228"/>
                <a:gd name="T3" fmla="*/ 0 h 240"/>
                <a:gd name="T4" fmla="*/ 228 w 228"/>
                <a:gd name="T5" fmla="*/ 182 h 240"/>
                <a:gd name="T6" fmla="*/ 0 w 228"/>
                <a:gd name="T7" fmla="*/ 240 h 240"/>
                <a:gd name="T8" fmla="*/ 0 w 228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40">
                  <a:moveTo>
                    <a:pt x="0" y="240"/>
                  </a:moveTo>
                  <a:lnTo>
                    <a:pt x="14" y="0"/>
                  </a:lnTo>
                  <a:lnTo>
                    <a:pt x="228" y="182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AC3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9"/>
            <p:cNvSpPr/>
            <p:nvPr/>
          </p:nvSpPr>
          <p:spPr bwMode="auto">
            <a:xfrm>
              <a:off x="3588" y="1129"/>
              <a:ext cx="202" cy="211"/>
            </a:xfrm>
            <a:custGeom>
              <a:avLst/>
              <a:gdLst>
                <a:gd name="T0" fmla="*/ 202 w 202"/>
                <a:gd name="T1" fmla="*/ 17 h 211"/>
                <a:gd name="T2" fmla="*/ 29 w 202"/>
                <a:gd name="T3" fmla="*/ 0 h 211"/>
                <a:gd name="T4" fmla="*/ 0 w 202"/>
                <a:gd name="T5" fmla="*/ 211 h 211"/>
                <a:gd name="T6" fmla="*/ 202 w 202"/>
                <a:gd name="T7" fmla="*/ 17 h 211"/>
                <a:gd name="T8" fmla="*/ 202 w 202"/>
                <a:gd name="T9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11">
                  <a:moveTo>
                    <a:pt x="202" y="17"/>
                  </a:moveTo>
                  <a:lnTo>
                    <a:pt x="29" y="0"/>
                  </a:lnTo>
                  <a:lnTo>
                    <a:pt x="0" y="211"/>
                  </a:lnTo>
                  <a:lnTo>
                    <a:pt x="202" y="17"/>
                  </a:lnTo>
                  <a:lnTo>
                    <a:pt x="202" y="17"/>
                  </a:lnTo>
                  <a:close/>
                </a:path>
              </a:pathLst>
            </a:custGeom>
            <a:solidFill>
              <a:srgbClr val="9B3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10"/>
            <p:cNvSpPr/>
            <p:nvPr/>
          </p:nvSpPr>
          <p:spPr bwMode="auto">
            <a:xfrm>
              <a:off x="3374" y="1129"/>
              <a:ext cx="243" cy="211"/>
            </a:xfrm>
            <a:custGeom>
              <a:avLst/>
              <a:gdLst>
                <a:gd name="T0" fmla="*/ 243 w 243"/>
                <a:gd name="T1" fmla="*/ 0 h 211"/>
                <a:gd name="T2" fmla="*/ 0 w 243"/>
                <a:gd name="T3" fmla="*/ 29 h 211"/>
                <a:gd name="T4" fmla="*/ 214 w 243"/>
                <a:gd name="T5" fmla="*/ 211 h 211"/>
                <a:gd name="T6" fmla="*/ 243 w 243"/>
                <a:gd name="T7" fmla="*/ 0 h 211"/>
                <a:gd name="T8" fmla="*/ 243 w 24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1">
                  <a:moveTo>
                    <a:pt x="243" y="0"/>
                  </a:moveTo>
                  <a:lnTo>
                    <a:pt x="0" y="29"/>
                  </a:lnTo>
                  <a:lnTo>
                    <a:pt x="214" y="211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B54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11"/>
            <p:cNvSpPr/>
            <p:nvPr/>
          </p:nvSpPr>
          <p:spPr bwMode="auto">
            <a:xfrm>
              <a:off x="2627" y="1226"/>
              <a:ext cx="172" cy="235"/>
            </a:xfrm>
            <a:custGeom>
              <a:avLst/>
              <a:gdLst>
                <a:gd name="T0" fmla="*/ 172 w 172"/>
                <a:gd name="T1" fmla="*/ 33 h 235"/>
                <a:gd name="T2" fmla="*/ 84 w 172"/>
                <a:gd name="T3" fmla="*/ 235 h 235"/>
                <a:gd name="T4" fmla="*/ 0 w 172"/>
                <a:gd name="T5" fmla="*/ 0 h 235"/>
                <a:gd name="T6" fmla="*/ 172 w 172"/>
                <a:gd name="T7" fmla="*/ 33 h 235"/>
                <a:gd name="T8" fmla="*/ 172 w 172"/>
                <a:gd name="T9" fmla="*/ 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35">
                  <a:moveTo>
                    <a:pt x="172" y="33"/>
                  </a:moveTo>
                  <a:lnTo>
                    <a:pt x="84" y="235"/>
                  </a:lnTo>
                  <a:lnTo>
                    <a:pt x="0" y="0"/>
                  </a:lnTo>
                  <a:lnTo>
                    <a:pt x="172" y="33"/>
                  </a:lnTo>
                  <a:lnTo>
                    <a:pt x="172" y="33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2"/>
            <p:cNvSpPr/>
            <p:nvPr/>
          </p:nvSpPr>
          <p:spPr bwMode="auto">
            <a:xfrm>
              <a:off x="2711" y="1259"/>
              <a:ext cx="165" cy="202"/>
            </a:xfrm>
            <a:custGeom>
              <a:avLst/>
              <a:gdLst>
                <a:gd name="T0" fmla="*/ 88 w 165"/>
                <a:gd name="T1" fmla="*/ 0 h 202"/>
                <a:gd name="T2" fmla="*/ 165 w 165"/>
                <a:gd name="T3" fmla="*/ 199 h 202"/>
                <a:gd name="T4" fmla="*/ 0 w 165"/>
                <a:gd name="T5" fmla="*/ 202 h 202"/>
                <a:gd name="T6" fmla="*/ 88 w 165"/>
                <a:gd name="T7" fmla="*/ 0 h 202"/>
                <a:gd name="T8" fmla="*/ 88 w 165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02">
                  <a:moveTo>
                    <a:pt x="88" y="0"/>
                  </a:moveTo>
                  <a:lnTo>
                    <a:pt x="165" y="199"/>
                  </a:lnTo>
                  <a:lnTo>
                    <a:pt x="0" y="202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DC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3"/>
            <p:cNvSpPr/>
            <p:nvPr/>
          </p:nvSpPr>
          <p:spPr bwMode="auto">
            <a:xfrm>
              <a:off x="2799" y="1259"/>
              <a:ext cx="190" cy="199"/>
            </a:xfrm>
            <a:custGeom>
              <a:avLst/>
              <a:gdLst>
                <a:gd name="T0" fmla="*/ 77 w 190"/>
                <a:gd name="T1" fmla="*/ 199 h 199"/>
                <a:gd name="T2" fmla="*/ 190 w 190"/>
                <a:gd name="T3" fmla="*/ 93 h 199"/>
                <a:gd name="T4" fmla="*/ 0 w 190"/>
                <a:gd name="T5" fmla="*/ 0 h 199"/>
                <a:gd name="T6" fmla="*/ 77 w 190"/>
                <a:gd name="T7" fmla="*/ 199 h 199"/>
                <a:gd name="T8" fmla="*/ 77 w 190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9">
                  <a:moveTo>
                    <a:pt x="77" y="199"/>
                  </a:moveTo>
                  <a:lnTo>
                    <a:pt x="190" y="93"/>
                  </a:lnTo>
                  <a:lnTo>
                    <a:pt x="0" y="0"/>
                  </a:lnTo>
                  <a:lnTo>
                    <a:pt x="77" y="199"/>
                  </a:lnTo>
                  <a:lnTo>
                    <a:pt x="77" y="199"/>
                  </a:lnTo>
                  <a:close/>
                </a:path>
              </a:pathLst>
            </a:custGeom>
            <a:solidFill>
              <a:srgbClr val="FCC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4"/>
            <p:cNvSpPr/>
            <p:nvPr/>
          </p:nvSpPr>
          <p:spPr bwMode="auto">
            <a:xfrm>
              <a:off x="2799" y="1110"/>
              <a:ext cx="205" cy="242"/>
            </a:xfrm>
            <a:custGeom>
              <a:avLst/>
              <a:gdLst>
                <a:gd name="T0" fmla="*/ 205 w 205"/>
                <a:gd name="T1" fmla="*/ 0 h 242"/>
                <a:gd name="T2" fmla="*/ 190 w 205"/>
                <a:gd name="T3" fmla="*/ 242 h 242"/>
                <a:gd name="T4" fmla="*/ 0 w 205"/>
                <a:gd name="T5" fmla="*/ 149 h 242"/>
                <a:gd name="T6" fmla="*/ 205 w 205"/>
                <a:gd name="T7" fmla="*/ 0 h 242"/>
                <a:gd name="T8" fmla="*/ 205 w 205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42">
                  <a:moveTo>
                    <a:pt x="205" y="0"/>
                  </a:moveTo>
                  <a:lnTo>
                    <a:pt x="190" y="242"/>
                  </a:lnTo>
                  <a:lnTo>
                    <a:pt x="0" y="149"/>
                  </a:lnTo>
                  <a:lnTo>
                    <a:pt x="205" y="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AB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5"/>
            <p:cNvSpPr/>
            <p:nvPr/>
          </p:nvSpPr>
          <p:spPr bwMode="auto">
            <a:xfrm>
              <a:off x="2876" y="1458"/>
              <a:ext cx="116" cy="201"/>
            </a:xfrm>
            <a:custGeom>
              <a:avLst/>
              <a:gdLst>
                <a:gd name="T0" fmla="*/ 116 w 116"/>
                <a:gd name="T1" fmla="*/ 46 h 201"/>
                <a:gd name="T2" fmla="*/ 6 w 116"/>
                <a:gd name="T3" fmla="*/ 201 h 201"/>
                <a:gd name="T4" fmla="*/ 0 w 116"/>
                <a:gd name="T5" fmla="*/ 0 h 201"/>
                <a:gd name="T6" fmla="*/ 116 w 116"/>
                <a:gd name="T7" fmla="*/ 46 h 201"/>
                <a:gd name="T8" fmla="*/ 116 w 116"/>
                <a:gd name="T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1">
                  <a:moveTo>
                    <a:pt x="116" y="46"/>
                  </a:moveTo>
                  <a:lnTo>
                    <a:pt x="6" y="201"/>
                  </a:lnTo>
                  <a:lnTo>
                    <a:pt x="0" y="0"/>
                  </a:lnTo>
                  <a:lnTo>
                    <a:pt x="116" y="46"/>
                  </a:lnTo>
                  <a:lnTo>
                    <a:pt x="116" y="46"/>
                  </a:lnTo>
                  <a:close/>
                </a:path>
              </a:pathLst>
            </a:custGeom>
            <a:solidFill>
              <a:srgbClr val="FD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6"/>
            <p:cNvSpPr/>
            <p:nvPr/>
          </p:nvSpPr>
          <p:spPr bwMode="auto">
            <a:xfrm>
              <a:off x="2876" y="1458"/>
              <a:ext cx="116" cy="201"/>
            </a:xfrm>
            <a:custGeom>
              <a:avLst/>
              <a:gdLst>
                <a:gd name="T0" fmla="*/ 116 w 116"/>
                <a:gd name="T1" fmla="*/ 46 h 201"/>
                <a:gd name="T2" fmla="*/ 6 w 116"/>
                <a:gd name="T3" fmla="*/ 201 h 201"/>
                <a:gd name="T4" fmla="*/ 0 w 116"/>
                <a:gd name="T5" fmla="*/ 0 h 201"/>
                <a:gd name="T6" fmla="*/ 116 w 116"/>
                <a:gd name="T7" fmla="*/ 46 h 201"/>
                <a:gd name="T8" fmla="*/ 116 w 116"/>
                <a:gd name="T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1">
                  <a:moveTo>
                    <a:pt x="116" y="46"/>
                  </a:moveTo>
                  <a:lnTo>
                    <a:pt x="6" y="201"/>
                  </a:lnTo>
                  <a:lnTo>
                    <a:pt x="0" y="0"/>
                  </a:lnTo>
                  <a:lnTo>
                    <a:pt x="116" y="46"/>
                  </a:lnTo>
                  <a:lnTo>
                    <a:pt x="116" y="46"/>
                  </a:lnTo>
                  <a:close/>
                </a:path>
              </a:pathLst>
            </a:custGeom>
            <a:solidFill>
              <a:srgbClr val="FD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7"/>
            <p:cNvSpPr/>
            <p:nvPr/>
          </p:nvSpPr>
          <p:spPr bwMode="auto">
            <a:xfrm>
              <a:off x="2732" y="1458"/>
              <a:ext cx="150" cy="201"/>
            </a:xfrm>
            <a:custGeom>
              <a:avLst/>
              <a:gdLst>
                <a:gd name="T0" fmla="*/ 144 w 150"/>
                <a:gd name="T1" fmla="*/ 0 h 201"/>
                <a:gd name="T2" fmla="*/ 0 w 150"/>
                <a:gd name="T3" fmla="*/ 122 h 201"/>
                <a:gd name="T4" fmla="*/ 150 w 150"/>
                <a:gd name="T5" fmla="*/ 201 h 201"/>
                <a:gd name="T6" fmla="*/ 144 w 150"/>
                <a:gd name="T7" fmla="*/ 0 h 201"/>
                <a:gd name="T8" fmla="*/ 144 w 150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01">
                  <a:moveTo>
                    <a:pt x="144" y="0"/>
                  </a:moveTo>
                  <a:lnTo>
                    <a:pt x="0" y="122"/>
                  </a:lnTo>
                  <a:lnTo>
                    <a:pt x="150" y="201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E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8"/>
            <p:cNvSpPr/>
            <p:nvPr/>
          </p:nvSpPr>
          <p:spPr bwMode="auto">
            <a:xfrm>
              <a:off x="2732" y="1458"/>
              <a:ext cx="150" cy="201"/>
            </a:xfrm>
            <a:custGeom>
              <a:avLst/>
              <a:gdLst>
                <a:gd name="T0" fmla="*/ 144 w 150"/>
                <a:gd name="T1" fmla="*/ 0 h 201"/>
                <a:gd name="T2" fmla="*/ 0 w 150"/>
                <a:gd name="T3" fmla="*/ 122 h 201"/>
                <a:gd name="T4" fmla="*/ 150 w 150"/>
                <a:gd name="T5" fmla="*/ 201 h 201"/>
                <a:gd name="T6" fmla="*/ 144 w 150"/>
                <a:gd name="T7" fmla="*/ 0 h 201"/>
                <a:gd name="T8" fmla="*/ 144 w 150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01">
                  <a:moveTo>
                    <a:pt x="144" y="0"/>
                  </a:moveTo>
                  <a:lnTo>
                    <a:pt x="0" y="122"/>
                  </a:lnTo>
                  <a:lnTo>
                    <a:pt x="150" y="201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E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9"/>
            <p:cNvSpPr/>
            <p:nvPr/>
          </p:nvSpPr>
          <p:spPr bwMode="auto">
            <a:xfrm>
              <a:off x="2711" y="1458"/>
              <a:ext cx="165" cy="122"/>
            </a:xfrm>
            <a:custGeom>
              <a:avLst/>
              <a:gdLst>
                <a:gd name="T0" fmla="*/ 0 w 165"/>
                <a:gd name="T1" fmla="*/ 3 h 122"/>
                <a:gd name="T2" fmla="*/ 21 w 165"/>
                <a:gd name="T3" fmla="*/ 122 h 122"/>
                <a:gd name="T4" fmla="*/ 165 w 165"/>
                <a:gd name="T5" fmla="*/ 0 h 122"/>
                <a:gd name="T6" fmla="*/ 0 w 165"/>
                <a:gd name="T7" fmla="*/ 3 h 122"/>
                <a:gd name="T8" fmla="*/ 0 w 165"/>
                <a:gd name="T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22">
                  <a:moveTo>
                    <a:pt x="0" y="3"/>
                  </a:moveTo>
                  <a:lnTo>
                    <a:pt x="21" y="122"/>
                  </a:lnTo>
                  <a:lnTo>
                    <a:pt x="165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C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20"/>
            <p:cNvSpPr/>
            <p:nvPr/>
          </p:nvSpPr>
          <p:spPr bwMode="auto">
            <a:xfrm>
              <a:off x="2711" y="1458"/>
              <a:ext cx="165" cy="122"/>
            </a:xfrm>
            <a:custGeom>
              <a:avLst/>
              <a:gdLst>
                <a:gd name="T0" fmla="*/ 0 w 165"/>
                <a:gd name="T1" fmla="*/ 3 h 122"/>
                <a:gd name="T2" fmla="*/ 21 w 165"/>
                <a:gd name="T3" fmla="*/ 122 h 122"/>
                <a:gd name="T4" fmla="*/ 165 w 165"/>
                <a:gd name="T5" fmla="*/ 0 h 122"/>
                <a:gd name="T6" fmla="*/ 0 w 165"/>
                <a:gd name="T7" fmla="*/ 3 h 122"/>
                <a:gd name="T8" fmla="*/ 0 w 165"/>
                <a:gd name="T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22">
                  <a:moveTo>
                    <a:pt x="0" y="3"/>
                  </a:moveTo>
                  <a:lnTo>
                    <a:pt x="21" y="122"/>
                  </a:lnTo>
                  <a:lnTo>
                    <a:pt x="165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C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1"/>
            <p:cNvSpPr/>
            <p:nvPr/>
          </p:nvSpPr>
          <p:spPr bwMode="auto">
            <a:xfrm>
              <a:off x="2627" y="1580"/>
              <a:ext cx="255" cy="115"/>
            </a:xfrm>
            <a:custGeom>
              <a:avLst/>
              <a:gdLst>
                <a:gd name="T0" fmla="*/ 255 w 255"/>
                <a:gd name="T1" fmla="*/ 79 h 115"/>
                <a:gd name="T2" fmla="*/ 0 w 255"/>
                <a:gd name="T3" fmla="*/ 115 h 115"/>
                <a:gd name="T4" fmla="*/ 105 w 255"/>
                <a:gd name="T5" fmla="*/ 0 h 115"/>
                <a:gd name="T6" fmla="*/ 255 w 255"/>
                <a:gd name="T7" fmla="*/ 79 h 115"/>
                <a:gd name="T8" fmla="*/ 255 w 255"/>
                <a:gd name="T9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15">
                  <a:moveTo>
                    <a:pt x="255" y="79"/>
                  </a:moveTo>
                  <a:lnTo>
                    <a:pt x="0" y="115"/>
                  </a:lnTo>
                  <a:lnTo>
                    <a:pt x="105" y="0"/>
                  </a:lnTo>
                  <a:lnTo>
                    <a:pt x="255" y="79"/>
                  </a:lnTo>
                  <a:lnTo>
                    <a:pt x="255" y="79"/>
                  </a:lnTo>
                  <a:close/>
                </a:path>
              </a:pathLst>
            </a:custGeom>
            <a:solidFill>
              <a:srgbClr val="FE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2"/>
            <p:cNvSpPr/>
            <p:nvPr/>
          </p:nvSpPr>
          <p:spPr bwMode="auto">
            <a:xfrm>
              <a:off x="2538" y="1226"/>
              <a:ext cx="173" cy="235"/>
            </a:xfrm>
            <a:custGeom>
              <a:avLst/>
              <a:gdLst>
                <a:gd name="T0" fmla="*/ 89 w 173"/>
                <a:gd name="T1" fmla="*/ 0 h 235"/>
                <a:gd name="T2" fmla="*/ 0 w 173"/>
                <a:gd name="T3" fmla="*/ 222 h 235"/>
                <a:gd name="T4" fmla="*/ 173 w 173"/>
                <a:gd name="T5" fmla="*/ 235 h 235"/>
                <a:gd name="T6" fmla="*/ 89 w 173"/>
                <a:gd name="T7" fmla="*/ 0 h 235"/>
                <a:gd name="T8" fmla="*/ 89 w 173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35">
                  <a:moveTo>
                    <a:pt x="89" y="0"/>
                  </a:moveTo>
                  <a:lnTo>
                    <a:pt x="0" y="222"/>
                  </a:lnTo>
                  <a:lnTo>
                    <a:pt x="173" y="235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E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3"/>
            <p:cNvSpPr/>
            <p:nvPr/>
          </p:nvSpPr>
          <p:spPr bwMode="auto">
            <a:xfrm>
              <a:off x="2643" y="1461"/>
              <a:ext cx="89" cy="141"/>
            </a:xfrm>
            <a:custGeom>
              <a:avLst/>
              <a:gdLst>
                <a:gd name="T0" fmla="*/ 89 w 89"/>
                <a:gd name="T1" fmla="*/ 119 h 141"/>
                <a:gd name="T2" fmla="*/ 0 w 89"/>
                <a:gd name="T3" fmla="*/ 141 h 141"/>
                <a:gd name="T4" fmla="*/ 68 w 89"/>
                <a:gd name="T5" fmla="*/ 0 h 141"/>
                <a:gd name="T6" fmla="*/ 89 w 89"/>
                <a:gd name="T7" fmla="*/ 119 h 141"/>
                <a:gd name="T8" fmla="*/ 89 w 89"/>
                <a:gd name="T9" fmla="*/ 11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41">
                  <a:moveTo>
                    <a:pt x="89" y="119"/>
                  </a:moveTo>
                  <a:lnTo>
                    <a:pt x="0" y="141"/>
                  </a:lnTo>
                  <a:lnTo>
                    <a:pt x="68" y="0"/>
                  </a:lnTo>
                  <a:lnTo>
                    <a:pt x="89" y="119"/>
                  </a:lnTo>
                  <a:lnTo>
                    <a:pt x="89" y="119"/>
                  </a:lnTo>
                  <a:close/>
                </a:path>
              </a:pathLst>
            </a:custGeom>
            <a:solidFill>
              <a:srgbClr val="FEE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4"/>
            <p:cNvSpPr/>
            <p:nvPr/>
          </p:nvSpPr>
          <p:spPr bwMode="auto">
            <a:xfrm>
              <a:off x="2538" y="1448"/>
              <a:ext cx="173" cy="154"/>
            </a:xfrm>
            <a:custGeom>
              <a:avLst/>
              <a:gdLst>
                <a:gd name="T0" fmla="*/ 0 w 173"/>
                <a:gd name="T1" fmla="*/ 0 h 154"/>
                <a:gd name="T2" fmla="*/ 105 w 173"/>
                <a:gd name="T3" fmla="*/ 154 h 154"/>
                <a:gd name="T4" fmla="*/ 173 w 173"/>
                <a:gd name="T5" fmla="*/ 13 h 154"/>
                <a:gd name="T6" fmla="*/ 0 w 173"/>
                <a:gd name="T7" fmla="*/ 0 h 154"/>
                <a:gd name="T8" fmla="*/ 0 w 173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54">
                  <a:moveTo>
                    <a:pt x="0" y="0"/>
                  </a:moveTo>
                  <a:lnTo>
                    <a:pt x="105" y="154"/>
                  </a:lnTo>
                  <a:lnTo>
                    <a:pt x="173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5"/>
            <p:cNvSpPr/>
            <p:nvPr/>
          </p:nvSpPr>
          <p:spPr bwMode="auto">
            <a:xfrm>
              <a:off x="2992" y="1406"/>
              <a:ext cx="144" cy="206"/>
            </a:xfrm>
            <a:custGeom>
              <a:avLst/>
              <a:gdLst>
                <a:gd name="T0" fmla="*/ 0 w 144"/>
                <a:gd name="T1" fmla="*/ 98 h 206"/>
                <a:gd name="T2" fmla="*/ 118 w 144"/>
                <a:gd name="T3" fmla="*/ 0 h 206"/>
                <a:gd name="T4" fmla="*/ 144 w 144"/>
                <a:gd name="T5" fmla="*/ 206 h 206"/>
                <a:gd name="T6" fmla="*/ 0 w 144"/>
                <a:gd name="T7" fmla="*/ 98 h 206"/>
                <a:gd name="T8" fmla="*/ 0 w 144"/>
                <a:gd name="T9" fmla="*/ 9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06">
                  <a:moveTo>
                    <a:pt x="0" y="98"/>
                  </a:moveTo>
                  <a:lnTo>
                    <a:pt x="118" y="0"/>
                  </a:lnTo>
                  <a:lnTo>
                    <a:pt x="144" y="206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CA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6"/>
            <p:cNvSpPr/>
            <p:nvPr/>
          </p:nvSpPr>
          <p:spPr bwMode="auto">
            <a:xfrm>
              <a:off x="2992" y="1406"/>
              <a:ext cx="144" cy="206"/>
            </a:xfrm>
            <a:custGeom>
              <a:avLst/>
              <a:gdLst>
                <a:gd name="T0" fmla="*/ 0 w 144"/>
                <a:gd name="T1" fmla="*/ 98 h 206"/>
                <a:gd name="T2" fmla="*/ 118 w 144"/>
                <a:gd name="T3" fmla="*/ 0 h 206"/>
                <a:gd name="T4" fmla="*/ 144 w 144"/>
                <a:gd name="T5" fmla="*/ 206 h 206"/>
                <a:gd name="T6" fmla="*/ 0 w 144"/>
                <a:gd name="T7" fmla="*/ 98 h 206"/>
                <a:gd name="T8" fmla="*/ 0 w 144"/>
                <a:gd name="T9" fmla="*/ 9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06">
                  <a:moveTo>
                    <a:pt x="0" y="98"/>
                  </a:moveTo>
                  <a:lnTo>
                    <a:pt x="118" y="0"/>
                  </a:lnTo>
                  <a:lnTo>
                    <a:pt x="144" y="206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CA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7"/>
            <p:cNvSpPr/>
            <p:nvPr/>
          </p:nvSpPr>
          <p:spPr bwMode="auto">
            <a:xfrm>
              <a:off x="2989" y="1338"/>
              <a:ext cx="205" cy="166"/>
            </a:xfrm>
            <a:custGeom>
              <a:avLst/>
              <a:gdLst>
                <a:gd name="T0" fmla="*/ 205 w 205"/>
                <a:gd name="T1" fmla="*/ 0 h 166"/>
                <a:gd name="T2" fmla="*/ 0 w 205"/>
                <a:gd name="T3" fmla="*/ 14 h 166"/>
                <a:gd name="T4" fmla="*/ 3 w 205"/>
                <a:gd name="T5" fmla="*/ 166 h 166"/>
                <a:gd name="T6" fmla="*/ 205 w 205"/>
                <a:gd name="T7" fmla="*/ 0 h 166"/>
                <a:gd name="T8" fmla="*/ 205 w 205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66">
                  <a:moveTo>
                    <a:pt x="205" y="0"/>
                  </a:moveTo>
                  <a:lnTo>
                    <a:pt x="0" y="14"/>
                  </a:lnTo>
                  <a:lnTo>
                    <a:pt x="3" y="166"/>
                  </a:lnTo>
                  <a:lnTo>
                    <a:pt x="205" y="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8A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8"/>
            <p:cNvSpPr/>
            <p:nvPr/>
          </p:nvSpPr>
          <p:spPr bwMode="auto">
            <a:xfrm>
              <a:off x="2989" y="1338"/>
              <a:ext cx="205" cy="166"/>
            </a:xfrm>
            <a:custGeom>
              <a:avLst/>
              <a:gdLst>
                <a:gd name="T0" fmla="*/ 205 w 205"/>
                <a:gd name="T1" fmla="*/ 0 h 166"/>
                <a:gd name="T2" fmla="*/ 0 w 205"/>
                <a:gd name="T3" fmla="*/ 14 h 166"/>
                <a:gd name="T4" fmla="*/ 3 w 205"/>
                <a:gd name="T5" fmla="*/ 166 h 166"/>
                <a:gd name="T6" fmla="*/ 205 w 205"/>
                <a:gd name="T7" fmla="*/ 0 h 166"/>
                <a:gd name="T8" fmla="*/ 205 w 205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66">
                  <a:moveTo>
                    <a:pt x="205" y="0"/>
                  </a:moveTo>
                  <a:lnTo>
                    <a:pt x="0" y="14"/>
                  </a:lnTo>
                  <a:lnTo>
                    <a:pt x="3" y="166"/>
                  </a:lnTo>
                  <a:lnTo>
                    <a:pt x="205" y="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8A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9"/>
            <p:cNvSpPr/>
            <p:nvPr/>
          </p:nvSpPr>
          <p:spPr bwMode="auto">
            <a:xfrm>
              <a:off x="2876" y="1352"/>
              <a:ext cx="116" cy="152"/>
            </a:xfrm>
            <a:custGeom>
              <a:avLst/>
              <a:gdLst>
                <a:gd name="T0" fmla="*/ 0 w 116"/>
                <a:gd name="T1" fmla="*/ 106 h 152"/>
                <a:gd name="T2" fmla="*/ 116 w 116"/>
                <a:gd name="T3" fmla="*/ 152 h 152"/>
                <a:gd name="T4" fmla="*/ 113 w 116"/>
                <a:gd name="T5" fmla="*/ 0 h 152"/>
                <a:gd name="T6" fmla="*/ 0 w 116"/>
                <a:gd name="T7" fmla="*/ 106 h 152"/>
                <a:gd name="T8" fmla="*/ 0 w 116"/>
                <a:gd name="T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52">
                  <a:moveTo>
                    <a:pt x="0" y="106"/>
                  </a:moveTo>
                  <a:lnTo>
                    <a:pt x="116" y="152"/>
                  </a:lnTo>
                  <a:lnTo>
                    <a:pt x="113" y="0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CC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30"/>
            <p:cNvSpPr/>
            <p:nvPr/>
          </p:nvSpPr>
          <p:spPr bwMode="auto">
            <a:xfrm>
              <a:off x="2876" y="1352"/>
              <a:ext cx="116" cy="152"/>
            </a:xfrm>
            <a:custGeom>
              <a:avLst/>
              <a:gdLst>
                <a:gd name="T0" fmla="*/ 0 w 116"/>
                <a:gd name="T1" fmla="*/ 106 h 152"/>
                <a:gd name="T2" fmla="*/ 116 w 116"/>
                <a:gd name="T3" fmla="*/ 152 h 152"/>
                <a:gd name="T4" fmla="*/ 113 w 116"/>
                <a:gd name="T5" fmla="*/ 0 h 152"/>
                <a:gd name="T6" fmla="*/ 0 w 116"/>
                <a:gd name="T7" fmla="*/ 106 h 152"/>
                <a:gd name="T8" fmla="*/ 0 w 116"/>
                <a:gd name="T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52">
                  <a:moveTo>
                    <a:pt x="0" y="106"/>
                  </a:moveTo>
                  <a:lnTo>
                    <a:pt x="116" y="152"/>
                  </a:lnTo>
                  <a:lnTo>
                    <a:pt x="113" y="0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CC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31"/>
            <p:cNvSpPr/>
            <p:nvPr/>
          </p:nvSpPr>
          <p:spPr bwMode="auto">
            <a:xfrm>
              <a:off x="2749" y="1110"/>
              <a:ext cx="255" cy="149"/>
            </a:xfrm>
            <a:custGeom>
              <a:avLst/>
              <a:gdLst>
                <a:gd name="T0" fmla="*/ 50 w 255"/>
                <a:gd name="T1" fmla="*/ 149 h 149"/>
                <a:gd name="T2" fmla="*/ 0 w 255"/>
                <a:gd name="T3" fmla="*/ 60 h 149"/>
                <a:gd name="T4" fmla="*/ 255 w 255"/>
                <a:gd name="T5" fmla="*/ 0 h 149"/>
                <a:gd name="T6" fmla="*/ 50 w 255"/>
                <a:gd name="T7" fmla="*/ 149 h 149"/>
                <a:gd name="T8" fmla="*/ 50 w 255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49">
                  <a:moveTo>
                    <a:pt x="50" y="149"/>
                  </a:moveTo>
                  <a:lnTo>
                    <a:pt x="0" y="60"/>
                  </a:lnTo>
                  <a:lnTo>
                    <a:pt x="255" y="0"/>
                  </a:lnTo>
                  <a:lnTo>
                    <a:pt x="50" y="149"/>
                  </a:lnTo>
                  <a:lnTo>
                    <a:pt x="50" y="149"/>
                  </a:lnTo>
                  <a:close/>
                </a:path>
              </a:pathLst>
            </a:custGeom>
            <a:solidFill>
              <a:srgbClr val="FAB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32"/>
            <p:cNvSpPr/>
            <p:nvPr/>
          </p:nvSpPr>
          <p:spPr bwMode="auto">
            <a:xfrm>
              <a:off x="3588" y="1340"/>
              <a:ext cx="206" cy="223"/>
            </a:xfrm>
            <a:custGeom>
              <a:avLst/>
              <a:gdLst>
                <a:gd name="T0" fmla="*/ 0 w 206"/>
                <a:gd name="T1" fmla="*/ 0 h 223"/>
                <a:gd name="T2" fmla="*/ 113 w 206"/>
                <a:gd name="T3" fmla="*/ 223 h 223"/>
                <a:gd name="T4" fmla="*/ 206 w 206"/>
                <a:gd name="T5" fmla="*/ 20 h 223"/>
                <a:gd name="T6" fmla="*/ 0 w 206"/>
                <a:gd name="T7" fmla="*/ 0 h 223"/>
                <a:gd name="T8" fmla="*/ 0 w 206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23">
                  <a:moveTo>
                    <a:pt x="0" y="0"/>
                  </a:moveTo>
                  <a:lnTo>
                    <a:pt x="113" y="223"/>
                  </a:lnTo>
                  <a:lnTo>
                    <a:pt x="206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3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3"/>
            <p:cNvSpPr/>
            <p:nvPr/>
          </p:nvSpPr>
          <p:spPr bwMode="auto">
            <a:xfrm>
              <a:off x="3374" y="1069"/>
              <a:ext cx="243" cy="89"/>
            </a:xfrm>
            <a:custGeom>
              <a:avLst/>
              <a:gdLst>
                <a:gd name="T0" fmla="*/ 0 w 243"/>
                <a:gd name="T1" fmla="*/ 89 h 89"/>
                <a:gd name="T2" fmla="*/ 243 w 243"/>
                <a:gd name="T3" fmla="*/ 60 h 89"/>
                <a:gd name="T4" fmla="*/ 110 w 243"/>
                <a:gd name="T5" fmla="*/ 0 h 89"/>
                <a:gd name="T6" fmla="*/ 0 w 243"/>
                <a:gd name="T7" fmla="*/ 89 h 89"/>
                <a:gd name="T8" fmla="*/ 0 w 243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89">
                  <a:moveTo>
                    <a:pt x="0" y="89"/>
                  </a:moveTo>
                  <a:lnTo>
                    <a:pt x="243" y="60"/>
                  </a:lnTo>
                  <a:lnTo>
                    <a:pt x="110" y="0"/>
                  </a:lnTo>
                  <a:lnTo>
                    <a:pt x="0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A94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4"/>
            <p:cNvSpPr/>
            <p:nvPr/>
          </p:nvSpPr>
          <p:spPr bwMode="auto">
            <a:xfrm>
              <a:off x="3876" y="871"/>
              <a:ext cx="324" cy="170"/>
            </a:xfrm>
            <a:custGeom>
              <a:avLst/>
              <a:gdLst>
                <a:gd name="T0" fmla="*/ 0 w 324"/>
                <a:gd name="T1" fmla="*/ 170 h 170"/>
                <a:gd name="T2" fmla="*/ 324 w 324"/>
                <a:gd name="T3" fmla="*/ 139 h 170"/>
                <a:gd name="T4" fmla="*/ 302 w 324"/>
                <a:gd name="T5" fmla="*/ 0 h 170"/>
                <a:gd name="T6" fmla="*/ 0 w 324"/>
                <a:gd name="T7" fmla="*/ 170 h 170"/>
                <a:gd name="T8" fmla="*/ 0 w 324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70">
                  <a:moveTo>
                    <a:pt x="0" y="170"/>
                  </a:moveTo>
                  <a:lnTo>
                    <a:pt x="324" y="139"/>
                  </a:lnTo>
                  <a:lnTo>
                    <a:pt x="302" y="0"/>
                  </a:lnTo>
                  <a:lnTo>
                    <a:pt x="0" y="17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D28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5"/>
            <p:cNvSpPr/>
            <p:nvPr/>
          </p:nvSpPr>
          <p:spPr bwMode="auto">
            <a:xfrm>
              <a:off x="3790" y="1041"/>
              <a:ext cx="151" cy="225"/>
            </a:xfrm>
            <a:custGeom>
              <a:avLst/>
              <a:gdLst>
                <a:gd name="T0" fmla="*/ 151 w 151"/>
                <a:gd name="T1" fmla="*/ 225 h 225"/>
                <a:gd name="T2" fmla="*/ 86 w 151"/>
                <a:gd name="T3" fmla="*/ 0 h 225"/>
                <a:gd name="T4" fmla="*/ 0 w 151"/>
                <a:gd name="T5" fmla="*/ 105 h 225"/>
                <a:gd name="T6" fmla="*/ 151 w 151"/>
                <a:gd name="T7" fmla="*/ 225 h 225"/>
                <a:gd name="T8" fmla="*/ 151 w 151"/>
                <a:gd name="T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25">
                  <a:moveTo>
                    <a:pt x="151" y="225"/>
                  </a:moveTo>
                  <a:lnTo>
                    <a:pt x="86" y="0"/>
                  </a:lnTo>
                  <a:lnTo>
                    <a:pt x="0" y="105"/>
                  </a:lnTo>
                  <a:lnTo>
                    <a:pt x="151" y="225"/>
                  </a:lnTo>
                  <a:lnTo>
                    <a:pt x="151" y="225"/>
                  </a:lnTo>
                  <a:close/>
                </a:path>
              </a:pathLst>
            </a:custGeom>
            <a:solidFill>
              <a:srgbClr val="BE6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6"/>
            <p:cNvSpPr/>
            <p:nvPr/>
          </p:nvSpPr>
          <p:spPr bwMode="auto">
            <a:xfrm>
              <a:off x="3794" y="1266"/>
              <a:ext cx="147" cy="175"/>
            </a:xfrm>
            <a:custGeom>
              <a:avLst/>
              <a:gdLst>
                <a:gd name="T0" fmla="*/ 99 w 147"/>
                <a:gd name="T1" fmla="*/ 175 h 175"/>
                <a:gd name="T2" fmla="*/ 147 w 147"/>
                <a:gd name="T3" fmla="*/ 0 h 175"/>
                <a:gd name="T4" fmla="*/ 0 w 147"/>
                <a:gd name="T5" fmla="*/ 94 h 175"/>
                <a:gd name="T6" fmla="*/ 99 w 147"/>
                <a:gd name="T7" fmla="*/ 175 h 175"/>
                <a:gd name="T8" fmla="*/ 99 w 147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75">
                  <a:moveTo>
                    <a:pt x="99" y="175"/>
                  </a:moveTo>
                  <a:lnTo>
                    <a:pt x="147" y="0"/>
                  </a:lnTo>
                  <a:lnTo>
                    <a:pt x="0" y="94"/>
                  </a:lnTo>
                  <a:lnTo>
                    <a:pt x="99" y="175"/>
                  </a:lnTo>
                  <a:lnTo>
                    <a:pt x="99" y="175"/>
                  </a:lnTo>
                  <a:close/>
                </a:path>
              </a:pathLst>
            </a:custGeom>
            <a:solidFill>
              <a:srgbClr val="942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7"/>
            <p:cNvSpPr/>
            <p:nvPr/>
          </p:nvSpPr>
          <p:spPr bwMode="auto">
            <a:xfrm>
              <a:off x="3790" y="1146"/>
              <a:ext cx="151" cy="214"/>
            </a:xfrm>
            <a:custGeom>
              <a:avLst/>
              <a:gdLst>
                <a:gd name="T0" fmla="*/ 4 w 151"/>
                <a:gd name="T1" fmla="*/ 214 h 214"/>
                <a:gd name="T2" fmla="*/ 151 w 151"/>
                <a:gd name="T3" fmla="*/ 120 h 214"/>
                <a:gd name="T4" fmla="*/ 0 w 151"/>
                <a:gd name="T5" fmla="*/ 0 h 214"/>
                <a:gd name="T6" fmla="*/ 4 w 151"/>
                <a:gd name="T7" fmla="*/ 214 h 214"/>
                <a:gd name="T8" fmla="*/ 4 w 151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14">
                  <a:moveTo>
                    <a:pt x="4" y="214"/>
                  </a:moveTo>
                  <a:lnTo>
                    <a:pt x="151" y="120"/>
                  </a:lnTo>
                  <a:lnTo>
                    <a:pt x="0" y="0"/>
                  </a:lnTo>
                  <a:lnTo>
                    <a:pt x="4" y="214"/>
                  </a:lnTo>
                  <a:lnTo>
                    <a:pt x="4" y="214"/>
                  </a:lnTo>
                  <a:close/>
                </a:path>
              </a:pathLst>
            </a:custGeom>
            <a:solidFill>
              <a:srgbClr val="AD46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8"/>
            <p:cNvSpPr/>
            <p:nvPr/>
          </p:nvSpPr>
          <p:spPr bwMode="auto">
            <a:xfrm>
              <a:off x="3280" y="1158"/>
              <a:ext cx="94" cy="240"/>
            </a:xfrm>
            <a:custGeom>
              <a:avLst/>
              <a:gdLst>
                <a:gd name="T0" fmla="*/ 80 w 94"/>
                <a:gd name="T1" fmla="*/ 240 h 240"/>
                <a:gd name="T2" fmla="*/ 0 w 94"/>
                <a:gd name="T3" fmla="*/ 75 h 240"/>
                <a:gd name="T4" fmla="*/ 94 w 94"/>
                <a:gd name="T5" fmla="*/ 0 h 240"/>
                <a:gd name="T6" fmla="*/ 80 w 94"/>
                <a:gd name="T7" fmla="*/ 240 h 240"/>
                <a:gd name="T8" fmla="*/ 80 w 9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40">
                  <a:moveTo>
                    <a:pt x="80" y="240"/>
                  </a:moveTo>
                  <a:lnTo>
                    <a:pt x="0" y="75"/>
                  </a:lnTo>
                  <a:lnTo>
                    <a:pt x="94" y="0"/>
                  </a:lnTo>
                  <a:lnTo>
                    <a:pt x="80" y="240"/>
                  </a:lnTo>
                  <a:lnTo>
                    <a:pt x="80" y="240"/>
                  </a:lnTo>
                  <a:close/>
                </a:path>
              </a:pathLst>
            </a:custGeom>
            <a:solidFill>
              <a:srgbClr val="DE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9"/>
            <p:cNvSpPr/>
            <p:nvPr/>
          </p:nvSpPr>
          <p:spPr bwMode="auto">
            <a:xfrm>
              <a:off x="3194" y="1233"/>
              <a:ext cx="166" cy="165"/>
            </a:xfrm>
            <a:custGeom>
              <a:avLst/>
              <a:gdLst>
                <a:gd name="T0" fmla="*/ 166 w 166"/>
                <a:gd name="T1" fmla="*/ 165 h 165"/>
                <a:gd name="T2" fmla="*/ 86 w 166"/>
                <a:gd name="T3" fmla="*/ 0 h 165"/>
                <a:gd name="T4" fmla="*/ 0 w 166"/>
                <a:gd name="T5" fmla="*/ 105 h 165"/>
                <a:gd name="T6" fmla="*/ 166 w 166"/>
                <a:gd name="T7" fmla="*/ 165 h 165"/>
                <a:gd name="T8" fmla="*/ 166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66" y="165"/>
                  </a:moveTo>
                  <a:lnTo>
                    <a:pt x="86" y="0"/>
                  </a:lnTo>
                  <a:lnTo>
                    <a:pt x="0" y="105"/>
                  </a:lnTo>
                  <a:lnTo>
                    <a:pt x="166" y="165"/>
                  </a:lnTo>
                  <a:lnTo>
                    <a:pt x="166" y="165"/>
                  </a:lnTo>
                  <a:close/>
                </a:path>
              </a:pathLst>
            </a:custGeom>
            <a:solidFill>
              <a:srgbClr val="E97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40"/>
            <p:cNvSpPr/>
            <p:nvPr/>
          </p:nvSpPr>
          <p:spPr bwMode="auto">
            <a:xfrm>
              <a:off x="3110" y="1338"/>
              <a:ext cx="250" cy="68"/>
            </a:xfrm>
            <a:custGeom>
              <a:avLst/>
              <a:gdLst>
                <a:gd name="T0" fmla="*/ 0 w 250"/>
                <a:gd name="T1" fmla="*/ 68 h 68"/>
                <a:gd name="T2" fmla="*/ 250 w 250"/>
                <a:gd name="T3" fmla="*/ 60 h 68"/>
                <a:gd name="T4" fmla="*/ 84 w 250"/>
                <a:gd name="T5" fmla="*/ 0 h 68"/>
                <a:gd name="T6" fmla="*/ 0 w 250"/>
                <a:gd name="T7" fmla="*/ 68 h 68"/>
                <a:gd name="T8" fmla="*/ 0 w 25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68">
                  <a:moveTo>
                    <a:pt x="0" y="68"/>
                  </a:moveTo>
                  <a:lnTo>
                    <a:pt x="250" y="60"/>
                  </a:lnTo>
                  <a:lnTo>
                    <a:pt x="84" y="0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1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41"/>
            <p:cNvSpPr/>
            <p:nvPr/>
          </p:nvSpPr>
          <p:spPr bwMode="auto">
            <a:xfrm>
              <a:off x="3110" y="1398"/>
              <a:ext cx="250" cy="214"/>
            </a:xfrm>
            <a:custGeom>
              <a:avLst/>
              <a:gdLst>
                <a:gd name="T0" fmla="*/ 26 w 250"/>
                <a:gd name="T1" fmla="*/ 214 h 214"/>
                <a:gd name="T2" fmla="*/ 250 w 250"/>
                <a:gd name="T3" fmla="*/ 0 h 214"/>
                <a:gd name="T4" fmla="*/ 0 w 250"/>
                <a:gd name="T5" fmla="*/ 8 h 214"/>
                <a:gd name="T6" fmla="*/ 26 w 250"/>
                <a:gd name="T7" fmla="*/ 214 h 214"/>
                <a:gd name="T8" fmla="*/ 26 w 250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14">
                  <a:moveTo>
                    <a:pt x="26" y="214"/>
                  </a:moveTo>
                  <a:lnTo>
                    <a:pt x="250" y="0"/>
                  </a:lnTo>
                  <a:lnTo>
                    <a:pt x="0" y="8"/>
                  </a:lnTo>
                  <a:lnTo>
                    <a:pt x="26" y="214"/>
                  </a:lnTo>
                  <a:lnTo>
                    <a:pt x="26" y="214"/>
                  </a:lnTo>
                  <a:close/>
                </a:path>
              </a:pathLst>
            </a:custGeom>
            <a:solidFill>
              <a:srgbClr val="F28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42"/>
            <p:cNvSpPr/>
            <p:nvPr/>
          </p:nvSpPr>
          <p:spPr bwMode="auto">
            <a:xfrm>
              <a:off x="3136" y="1398"/>
              <a:ext cx="303" cy="214"/>
            </a:xfrm>
            <a:custGeom>
              <a:avLst/>
              <a:gdLst>
                <a:gd name="T0" fmla="*/ 303 w 303"/>
                <a:gd name="T1" fmla="*/ 165 h 214"/>
                <a:gd name="T2" fmla="*/ 0 w 303"/>
                <a:gd name="T3" fmla="*/ 214 h 214"/>
                <a:gd name="T4" fmla="*/ 224 w 303"/>
                <a:gd name="T5" fmla="*/ 0 h 214"/>
                <a:gd name="T6" fmla="*/ 303 w 303"/>
                <a:gd name="T7" fmla="*/ 165 h 214"/>
                <a:gd name="T8" fmla="*/ 303 w 303"/>
                <a:gd name="T9" fmla="*/ 16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14">
                  <a:moveTo>
                    <a:pt x="303" y="165"/>
                  </a:moveTo>
                  <a:lnTo>
                    <a:pt x="0" y="214"/>
                  </a:lnTo>
                  <a:lnTo>
                    <a:pt x="224" y="0"/>
                  </a:lnTo>
                  <a:lnTo>
                    <a:pt x="303" y="165"/>
                  </a:lnTo>
                  <a:lnTo>
                    <a:pt x="303" y="165"/>
                  </a:lnTo>
                  <a:close/>
                </a:path>
              </a:pathLst>
            </a:custGeom>
            <a:solidFill>
              <a:srgbClr val="F48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3"/>
            <p:cNvSpPr/>
            <p:nvPr/>
          </p:nvSpPr>
          <p:spPr bwMode="auto">
            <a:xfrm>
              <a:off x="3859" y="391"/>
              <a:ext cx="216" cy="218"/>
            </a:xfrm>
            <a:custGeom>
              <a:avLst/>
              <a:gdLst>
                <a:gd name="T0" fmla="*/ 0 w 216"/>
                <a:gd name="T1" fmla="*/ 201 h 218"/>
                <a:gd name="T2" fmla="*/ 216 w 216"/>
                <a:gd name="T3" fmla="*/ 218 h 218"/>
                <a:gd name="T4" fmla="*/ 147 w 216"/>
                <a:gd name="T5" fmla="*/ 0 h 218"/>
                <a:gd name="T6" fmla="*/ 0 w 216"/>
                <a:gd name="T7" fmla="*/ 201 h 218"/>
                <a:gd name="T8" fmla="*/ 0 w 216"/>
                <a:gd name="T9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8">
                  <a:moveTo>
                    <a:pt x="0" y="201"/>
                  </a:moveTo>
                  <a:lnTo>
                    <a:pt x="216" y="218"/>
                  </a:lnTo>
                  <a:lnTo>
                    <a:pt x="147" y="0"/>
                  </a:lnTo>
                  <a:lnTo>
                    <a:pt x="0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D6B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4"/>
            <p:cNvSpPr/>
            <p:nvPr/>
          </p:nvSpPr>
          <p:spPr bwMode="auto">
            <a:xfrm>
              <a:off x="4006" y="391"/>
              <a:ext cx="225" cy="218"/>
            </a:xfrm>
            <a:custGeom>
              <a:avLst/>
              <a:gdLst>
                <a:gd name="T0" fmla="*/ 225 w 225"/>
                <a:gd name="T1" fmla="*/ 0 h 218"/>
                <a:gd name="T2" fmla="*/ 0 w 225"/>
                <a:gd name="T3" fmla="*/ 0 h 218"/>
                <a:gd name="T4" fmla="*/ 67 w 225"/>
                <a:gd name="T5" fmla="*/ 218 h 218"/>
                <a:gd name="T6" fmla="*/ 225 w 225"/>
                <a:gd name="T7" fmla="*/ 0 h 218"/>
                <a:gd name="T8" fmla="*/ 225 w 225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18">
                  <a:moveTo>
                    <a:pt x="225" y="0"/>
                  </a:moveTo>
                  <a:lnTo>
                    <a:pt x="0" y="0"/>
                  </a:lnTo>
                  <a:lnTo>
                    <a:pt x="67" y="218"/>
                  </a:lnTo>
                  <a:lnTo>
                    <a:pt x="225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D4B2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5"/>
            <p:cNvSpPr/>
            <p:nvPr/>
          </p:nvSpPr>
          <p:spPr bwMode="auto">
            <a:xfrm>
              <a:off x="4770" y="1189"/>
              <a:ext cx="231" cy="188"/>
            </a:xfrm>
            <a:custGeom>
              <a:avLst/>
              <a:gdLst>
                <a:gd name="T0" fmla="*/ 0 w 231"/>
                <a:gd name="T1" fmla="*/ 80 h 188"/>
                <a:gd name="T2" fmla="*/ 187 w 231"/>
                <a:gd name="T3" fmla="*/ 188 h 188"/>
                <a:gd name="T4" fmla="*/ 231 w 231"/>
                <a:gd name="T5" fmla="*/ 0 h 188"/>
                <a:gd name="T6" fmla="*/ 0 w 231"/>
                <a:gd name="T7" fmla="*/ 80 h 188"/>
                <a:gd name="T8" fmla="*/ 0 w 231"/>
                <a:gd name="T9" fmla="*/ 8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88">
                  <a:moveTo>
                    <a:pt x="0" y="80"/>
                  </a:moveTo>
                  <a:lnTo>
                    <a:pt x="187" y="188"/>
                  </a:lnTo>
                  <a:lnTo>
                    <a:pt x="231" y="0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552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6"/>
            <p:cNvSpPr/>
            <p:nvPr/>
          </p:nvSpPr>
          <p:spPr bwMode="auto">
            <a:xfrm>
              <a:off x="3439" y="1563"/>
              <a:ext cx="262" cy="253"/>
            </a:xfrm>
            <a:custGeom>
              <a:avLst/>
              <a:gdLst>
                <a:gd name="T0" fmla="*/ 0 w 262"/>
                <a:gd name="T1" fmla="*/ 0 h 253"/>
                <a:gd name="T2" fmla="*/ 165 w 262"/>
                <a:gd name="T3" fmla="*/ 253 h 253"/>
                <a:gd name="T4" fmla="*/ 262 w 262"/>
                <a:gd name="T5" fmla="*/ 0 h 253"/>
                <a:gd name="T6" fmla="*/ 0 w 262"/>
                <a:gd name="T7" fmla="*/ 0 h 253"/>
                <a:gd name="T8" fmla="*/ 0 w 262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3">
                  <a:moveTo>
                    <a:pt x="0" y="0"/>
                  </a:moveTo>
                  <a:lnTo>
                    <a:pt x="165" y="253"/>
                  </a:lnTo>
                  <a:lnTo>
                    <a:pt x="26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3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7"/>
            <p:cNvSpPr/>
            <p:nvPr/>
          </p:nvSpPr>
          <p:spPr bwMode="auto">
            <a:xfrm>
              <a:off x="3333" y="1563"/>
              <a:ext cx="271" cy="344"/>
            </a:xfrm>
            <a:custGeom>
              <a:avLst/>
              <a:gdLst>
                <a:gd name="T0" fmla="*/ 106 w 271"/>
                <a:gd name="T1" fmla="*/ 0 h 344"/>
                <a:gd name="T2" fmla="*/ 0 w 271"/>
                <a:gd name="T3" fmla="*/ 344 h 344"/>
                <a:gd name="T4" fmla="*/ 271 w 271"/>
                <a:gd name="T5" fmla="*/ 253 h 344"/>
                <a:gd name="T6" fmla="*/ 106 w 271"/>
                <a:gd name="T7" fmla="*/ 0 h 344"/>
                <a:gd name="T8" fmla="*/ 106 w 271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344">
                  <a:moveTo>
                    <a:pt x="106" y="0"/>
                  </a:moveTo>
                  <a:lnTo>
                    <a:pt x="0" y="344"/>
                  </a:lnTo>
                  <a:lnTo>
                    <a:pt x="271" y="253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E4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8"/>
            <p:cNvSpPr/>
            <p:nvPr/>
          </p:nvSpPr>
          <p:spPr bwMode="auto">
            <a:xfrm>
              <a:off x="3604" y="1563"/>
              <a:ext cx="246" cy="253"/>
            </a:xfrm>
            <a:custGeom>
              <a:avLst/>
              <a:gdLst>
                <a:gd name="T0" fmla="*/ 246 w 246"/>
                <a:gd name="T1" fmla="*/ 90 h 253"/>
                <a:gd name="T2" fmla="*/ 0 w 246"/>
                <a:gd name="T3" fmla="*/ 253 h 253"/>
                <a:gd name="T4" fmla="*/ 97 w 246"/>
                <a:gd name="T5" fmla="*/ 0 h 253"/>
                <a:gd name="T6" fmla="*/ 246 w 246"/>
                <a:gd name="T7" fmla="*/ 90 h 253"/>
                <a:gd name="T8" fmla="*/ 246 w 246"/>
                <a:gd name="T9" fmla="*/ 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53">
                  <a:moveTo>
                    <a:pt x="246" y="90"/>
                  </a:moveTo>
                  <a:lnTo>
                    <a:pt x="0" y="253"/>
                  </a:lnTo>
                  <a:lnTo>
                    <a:pt x="97" y="0"/>
                  </a:lnTo>
                  <a:lnTo>
                    <a:pt x="246" y="90"/>
                  </a:lnTo>
                  <a:lnTo>
                    <a:pt x="246" y="90"/>
                  </a:lnTo>
                  <a:close/>
                </a:path>
              </a:pathLst>
            </a:custGeom>
            <a:solidFill>
              <a:srgbClr val="BA4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9"/>
            <p:cNvSpPr/>
            <p:nvPr/>
          </p:nvSpPr>
          <p:spPr bwMode="auto">
            <a:xfrm>
              <a:off x="3604" y="1653"/>
              <a:ext cx="246" cy="192"/>
            </a:xfrm>
            <a:custGeom>
              <a:avLst/>
              <a:gdLst>
                <a:gd name="T0" fmla="*/ 209 w 246"/>
                <a:gd name="T1" fmla="*/ 192 h 192"/>
                <a:gd name="T2" fmla="*/ 246 w 246"/>
                <a:gd name="T3" fmla="*/ 0 h 192"/>
                <a:gd name="T4" fmla="*/ 0 w 246"/>
                <a:gd name="T5" fmla="*/ 163 h 192"/>
                <a:gd name="T6" fmla="*/ 209 w 246"/>
                <a:gd name="T7" fmla="*/ 192 h 192"/>
                <a:gd name="T8" fmla="*/ 209 w 246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2">
                  <a:moveTo>
                    <a:pt x="209" y="192"/>
                  </a:moveTo>
                  <a:lnTo>
                    <a:pt x="246" y="0"/>
                  </a:lnTo>
                  <a:lnTo>
                    <a:pt x="0" y="163"/>
                  </a:lnTo>
                  <a:lnTo>
                    <a:pt x="209" y="192"/>
                  </a:lnTo>
                  <a:lnTo>
                    <a:pt x="209" y="192"/>
                  </a:lnTo>
                  <a:close/>
                </a:path>
              </a:pathLst>
            </a:custGeom>
            <a:solidFill>
              <a:srgbClr val="BD4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50"/>
            <p:cNvSpPr/>
            <p:nvPr/>
          </p:nvSpPr>
          <p:spPr bwMode="auto">
            <a:xfrm>
              <a:off x="3813" y="1653"/>
              <a:ext cx="186" cy="192"/>
            </a:xfrm>
            <a:custGeom>
              <a:avLst/>
              <a:gdLst>
                <a:gd name="T0" fmla="*/ 186 w 186"/>
                <a:gd name="T1" fmla="*/ 93 h 192"/>
                <a:gd name="T2" fmla="*/ 37 w 186"/>
                <a:gd name="T3" fmla="*/ 0 h 192"/>
                <a:gd name="T4" fmla="*/ 0 w 186"/>
                <a:gd name="T5" fmla="*/ 192 h 192"/>
                <a:gd name="T6" fmla="*/ 186 w 186"/>
                <a:gd name="T7" fmla="*/ 93 h 192"/>
                <a:gd name="T8" fmla="*/ 186 w 186"/>
                <a:gd name="T9" fmla="*/ 9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92">
                  <a:moveTo>
                    <a:pt x="186" y="93"/>
                  </a:moveTo>
                  <a:lnTo>
                    <a:pt x="37" y="0"/>
                  </a:lnTo>
                  <a:lnTo>
                    <a:pt x="0" y="192"/>
                  </a:lnTo>
                  <a:lnTo>
                    <a:pt x="186" y="93"/>
                  </a:lnTo>
                  <a:lnTo>
                    <a:pt x="186" y="93"/>
                  </a:lnTo>
                  <a:close/>
                </a:path>
              </a:pathLst>
            </a:custGeom>
            <a:solidFill>
              <a:srgbClr val="A73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51"/>
            <p:cNvSpPr/>
            <p:nvPr/>
          </p:nvSpPr>
          <p:spPr bwMode="auto">
            <a:xfrm>
              <a:off x="3850" y="1597"/>
              <a:ext cx="149" cy="149"/>
            </a:xfrm>
            <a:custGeom>
              <a:avLst/>
              <a:gdLst>
                <a:gd name="T0" fmla="*/ 122 w 149"/>
                <a:gd name="T1" fmla="*/ 0 h 149"/>
                <a:gd name="T2" fmla="*/ 149 w 149"/>
                <a:gd name="T3" fmla="*/ 149 h 149"/>
                <a:gd name="T4" fmla="*/ 0 w 149"/>
                <a:gd name="T5" fmla="*/ 56 h 149"/>
                <a:gd name="T6" fmla="*/ 122 w 149"/>
                <a:gd name="T7" fmla="*/ 0 h 149"/>
                <a:gd name="T8" fmla="*/ 122 w 149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22" y="0"/>
                  </a:moveTo>
                  <a:lnTo>
                    <a:pt x="149" y="149"/>
                  </a:lnTo>
                  <a:lnTo>
                    <a:pt x="0" y="56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A3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52"/>
            <p:cNvSpPr/>
            <p:nvPr/>
          </p:nvSpPr>
          <p:spPr bwMode="auto">
            <a:xfrm>
              <a:off x="3972" y="1537"/>
              <a:ext cx="255" cy="209"/>
            </a:xfrm>
            <a:custGeom>
              <a:avLst/>
              <a:gdLst>
                <a:gd name="T0" fmla="*/ 255 w 255"/>
                <a:gd name="T1" fmla="*/ 0 h 209"/>
                <a:gd name="T2" fmla="*/ 27 w 255"/>
                <a:gd name="T3" fmla="*/ 209 h 209"/>
                <a:gd name="T4" fmla="*/ 0 w 255"/>
                <a:gd name="T5" fmla="*/ 60 h 209"/>
                <a:gd name="T6" fmla="*/ 255 w 255"/>
                <a:gd name="T7" fmla="*/ 0 h 209"/>
                <a:gd name="T8" fmla="*/ 255 w 255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09">
                  <a:moveTo>
                    <a:pt x="255" y="0"/>
                  </a:moveTo>
                  <a:lnTo>
                    <a:pt x="27" y="209"/>
                  </a:lnTo>
                  <a:lnTo>
                    <a:pt x="0" y="60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DE5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3"/>
            <p:cNvSpPr/>
            <p:nvPr/>
          </p:nvSpPr>
          <p:spPr bwMode="auto">
            <a:xfrm>
              <a:off x="4150" y="1648"/>
              <a:ext cx="298" cy="227"/>
            </a:xfrm>
            <a:custGeom>
              <a:avLst/>
              <a:gdLst>
                <a:gd name="T0" fmla="*/ 298 w 298"/>
                <a:gd name="T1" fmla="*/ 227 h 227"/>
                <a:gd name="T2" fmla="*/ 0 w 298"/>
                <a:gd name="T3" fmla="*/ 197 h 227"/>
                <a:gd name="T4" fmla="*/ 171 w 298"/>
                <a:gd name="T5" fmla="*/ 0 h 227"/>
                <a:gd name="T6" fmla="*/ 298 w 298"/>
                <a:gd name="T7" fmla="*/ 227 h 227"/>
                <a:gd name="T8" fmla="*/ 298 w 298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27">
                  <a:moveTo>
                    <a:pt x="298" y="227"/>
                  </a:moveTo>
                  <a:lnTo>
                    <a:pt x="0" y="197"/>
                  </a:lnTo>
                  <a:lnTo>
                    <a:pt x="171" y="0"/>
                  </a:lnTo>
                  <a:lnTo>
                    <a:pt x="298" y="227"/>
                  </a:lnTo>
                  <a:lnTo>
                    <a:pt x="298" y="227"/>
                  </a:lnTo>
                  <a:close/>
                </a:path>
              </a:pathLst>
            </a:custGeom>
            <a:solidFill>
              <a:srgbClr val="DB7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4"/>
            <p:cNvSpPr/>
            <p:nvPr/>
          </p:nvSpPr>
          <p:spPr bwMode="auto">
            <a:xfrm>
              <a:off x="4227" y="1537"/>
              <a:ext cx="94" cy="199"/>
            </a:xfrm>
            <a:custGeom>
              <a:avLst/>
              <a:gdLst>
                <a:gd name="T0" fmla="*/ 0 w 94"/>
                <a:gd name="T1" fmla="*/ 0 h 199"/>
                <a:gd name="T2" fmla="*/ 19 w 94"/>
                <a:gd name="T3" fmla="*/ 199 h 199"/>
                <a:gd name="T4" fmla="*/ 94 w 94"/>
                <a:gd name="T5" fmla="*/ 111 h 199"/>
                <a:gd name="T6" fmla="*/ 0 w 94"/>
                <a:gd name="T7" fmla="*/ 0 h 199"/>
                <a:gd name="T8" fmla="*/ 0 w 94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99">
                  <a:moveTo>
                    <a:pt x="0" y="0"/>
                  </a:moveTo>
                  <a:lnTo>
                    <a:pt x="19" y="199"/>
                  </a:lnTo>
                  <a:lnTo>
                    <a:pt x="94" y="1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7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5"/>
            <p:cNvSpPr/>
            <p:nvPr/>
          </p:nvSpPr>
          <p:spPr bwMode="auto">
            <a:xfrm>
              <a:off x="3999" y="1641"/>
              <a:ext cx="151" cy="204"/>
            </a:xfrm>
            <a:custGeom>
              <a:avLst/>
              <a:gdLst>
                <a:gd name="T0" fmla="*/ 151 w 151"/>
                <a:gd name="T1" fmla="*/ 204 h 204"/>
                <a:gd name="T2" fmla="*/ 113 w 151"/>
                <a:gd name="T3" fmla="*/ 0 h 204"/>
                <a:gd name="T4" fmla="*/ 0 w 151"/>
                <a:gd name="T5" fmla="*/ 105 h 204"/>
                <a:gd name="T6" fmla="*/ 151 w 151"/>
                <a:gd name="T7" fmla="*/ 204 h 204"/>
                <a:gd name="T8" fmla="*/ 151 w 151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04">
                  <a:moveTo>
                    <a:pt x="151" y="204"/>
                  </a:moveTo>
                  <a:lnTo>
                    <a:pt x="113" y="0"/>
                  </a:lnTo>
                  <a:lnTo>
                    <a:pt x="0" y="105"/>
                  </a:lnTo>
                  <a:lnTo>
                    <a:pt x="151" y="204"/>
                  </a:lnTo>
                  <a:lnTo>
                    <a:pt x="151" y="204"/>
                  </a:lnTo>
                  <a:close/>
                </a:path>
              </a:pathLst>
            </a:custGeom>
            <a:solidFill>
              <a:srgbClr val="E26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6"/>
            <p:cNvSpPr/>
            <p:nvPr/>
          </p:nvSpPr>
          <p:spPr bwMode="auto">
            <a:xfrm>
              <a:off x="4112" y="1537"/>
              <a:ext cx="141" cy="190"/>
            </a:xfrm>
            <a:custGeom>
              <a:avLst/>
              <a:gdLst>
                <a:gd name="T0" fmla="*/ 141 w 141"/>
                <a:gd name="T1" fmla="*/ 190 h 190"/>
                <a:gd name="T2" fmla="*/ 0 w 141"/>
                <a:gd name="T3" fmla="*/ 104 h 190"/>
                <a:gd name="T4" fmla="*/ 115 w 141"/>
                <a:gd name="T5" fmla="*/ 0 h 190"/>
                <a:gd name="T6" fmla="*/ 141 w 141"/>
                <a:gd name="T7" fmla="*/ 190 h 190"/>
                <a:gd name="T8" fmla="*/ 141 w 141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90">
                  <a:moveTo>
                    <a:pt x="141" y="190"/>
                  </a:moveTo>
                  <a:lnTo>
                    <a:pt x="0" y="104"/>
                  </a:lnTo>
                  <a:lnTo>
                    <a:pt x="115" y="0"/>
                  </a:lnTo>
                  <a:lnTo>
                    <a:pt x="141" y="190"/>
                  </a:lnTo>
                  <a:lnTo>
                    <a:pt x="141" y="190"/>
                  </a:lnTo>
                  <a:close/>
                </a:path>
              </a:pathLst>
            </a:custGeom>
            <a:solidFill>
              <a:srgbClr val="E1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7"/>
            <p:cNvSpPr/>
            <p:nvPr/>
          </p:nvSpPr>
          <p:spPr bwMode="auto">
            <a:xfrm>
              <a:off x="4112" y="1641"/>
              <a:ext cx="141" cy="204"/>
            </a:xfrm>
            <a:custGeom>
              <a:avLst/>
              <a:gdLst>
                <a:gd name="T0" fmla="*/ 38 w 141"/>
                <a:gd name="T1" fmla="*/ 204 h 204"/>
                <a:gd name="T2" fmla="*/ 141 w 141"/>
                <a:gd name="T3" fmla="*/ 86 h 204"/>
                <a:gd name="T4" fmla="*/ 0 w 141"/>
                <a:gd name="T5" fmla="*/ 0 h 204"/>
                <a:gd name="T6" fmla="*/ 38 w 141"/>
                <a:gd name="T7" fmla="*/ 204 h 204"/>
                <a:gd name="T8" fmla="*/ 38 w 141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04">
                  <a:moveTo>
                    <a:pt x="38" y="204"/>
                  </a:moveTo>
                  <a:lnTo>
                    <a:pt x="141" y="86"/>
                  </a:lnTo>
                  <a:lnTo>
                    <a:pt x="0" y="0"/>
                  </a:lnTo>
                  <a:lnTo>
                    <a:pt x="38" y="204"/>
                  </a:lnTo>
                  <a:lnTo>
                    <a:pt x="38" y="204"/>
                  </a:lnTo>
                  <a:close/>
                </a:path>
              </a:pathLst>
            </a:custGeom>
            <a:solidFill>
              <a:srgbClr val="E86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58"/>
            <p:cNvSpPr/>
            <p:nvPr/>
          </p:nvSpPr>
          <p:spPr bwMode="auto">
            <a:xfrm>
              <a:off x="2627" y="1580"/>
              <a:ext cx="105" cy="115"/>
            </a:xfrm>
            <a:custGeom>
              <a:avLst/>
              <a:gdLst>
                <a:gd name="T0" fmla="*/ 105 w 105"/>
                <a:gd name="T1" fmla="*/ 0 h 115"/>
                <a:gd name="T2" fmla="*/ 0 w 105"/>
                <a:gd name="T3" fmla="*/ 115 h 115"/>
                <a:gd name="T4" fmla="*/ 16 w 105"/>
                <a:gd name="T5" fmla="*/ 22 h 115"/>
                <a:gd name="T6" fmla="*/ 105 w 105"/>
                <a:gd name="T7" fmla="*/ 0 h 115"/>
                <a:gd name="T8" fmla="*/ 105 w 105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15">
                  <a:moveTo>
                    <a:pt x="105" y="0"/>
                  </a:moveTo>
                  <a:lnTo>
                    <a:pt x="0" y="115"/>
                  </a:lnTo>
                  <a:lnTo>
                    <a:pt x="16" y="22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EE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9"/>
            <p:cNvSpPr/>
            <p:nvPr/>
          </p:nvSpPr>
          <p:spPr bwMode="auto">
            <a:xfrm>
              <a:off x="2627" y="1671"/>
              <a:ext cx="166" cy="156"/>
            </a:xfrm>
            <a:custGeom>
              <a:avLst/>
              <a:gdLst>
                <a:gd name="T0" fmla="*/ 166 w 166"/>
                <a:gd name="T1" fmla="*/ 156 h 156"/>
                <a:gd name="T2" fmla="*/ 163 w 166"/>
                <a:gd name="T3" fmla="*/ 0 h 156"/>
                <a:gd name="T4" fmla="*/ 0 w 166"/>
                <a:gd name="T5" fmla="*/ 24 h 156"/>
                <a:gd name="T6" fmla="*/ 166 w 166"/>
                <a:gd name="T7" fmla="*/ 156 h 156"/>
                <a:gd name="T8" fmla="*/ 166 w 166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56">
                  <a:moveTo>
                    <a:pt x="166" y="156"/>
                  </a:moveTo>
                  <a:lnTo>
                    <a:pt x="163" y="0"/>
                  </a:lnTo>
                  <a:lnTo>
                    <a:pt x="0" y="24"/>
                  </a:lnTo>
                  <a:lnTo>
                    <a:pt x="166" y="156"/>
                  </a:lnTo>
                  <a:lnTo>
                    <a:pt x="166" y="156"/>
                  </a:lnTo>
                  <a:close/>
                </a:path>
              </a:pathLst>
            </a:custGeom>
            <a:solidFill>
              <a:srgbClr val="FEDE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60"/>
            <p:cNvSpPr/>
            <p:nvPr/>
          </p:nvSpPr>
          <p:spPr bwMode="auto">
            <a:xfrm>
              <a:off x="3136" y="1563"/>
              <a:ext cx="303" cy="344"/>
            </a:xfrm>
            <a:custGeom>
              <a:avLst/>
              <a:gdLst>
                <a:gd name="T0" fmla="*/ 0 w 303"/>
                <a:gd name="T1" fmla="*/ 49 h 344"/>
                <a:gd name="T2" fmla="*/ 197 w 303"/>
                <a:gd name="T3" fmla="*/ 344 h 344"/>
                <a:gd name="T4" fmla="*/ 303 w 303"/>
                <a:gd name="T5" fmla="*/ 0 h 344"/>
                <a:gd name="T6" fmla="*/ 0 w 303"/>
                <a:gd name="T7" fmla="*/ 49 h 344"/>
                <a:gd name="T8" fmla="*/ 0 w 303"/>
                <a:gd name="T9" fmla="*/ 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344">
                  <a:moveTo>
                    <a:pt x="0" y="49"/>
                  </a:moveTo>
                  <a:lnTo>
                    <a:pt x="197" y="344"/>
                  </a:lnTo>
                  <a:lnTo>
                    <a:pt x="303" y="0"/>
                  </a:lnTo>
                  <a:lnTo>
                    <a:pt x="0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684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61"/>
            <p:cNvSpPr/>
            <p:nvPr/>
          </p:nvSpPr>
          <p:spPr bwMode="auto">
            <a:xfrm>
              <a:off x="3073" y="1612"/>
              <a:ext cx="260" cy="295"/>
            </a:xfrm>
            <a:custGeom>
              <a:avLst/>
              <a:gdLst>
                <a:gd name="T0" fmla="*/ 0 w 260"/>
                <a:gd name="T1" fmla="*/ 204 h 295"/>
                <a:gd name="T2" fmla="*/ 63 w 260"/>
                <a:gd name="T3" fmla="*/ 0 h 295"/>
                <a:gd name="T4" fmla="*/ 260 w 260"/>
                <a:gd name="T5" fmla="*/ 295 h 295"/>
                <a:gd name="T6" fmla="*/ 0 w 260"/>
                <a:gd name="T7" fmla="*/ 204 h 295"/>
                <a:gd name="T8" fmla="*/ 0 w 260"/>
                <a:gd name="T9" fmla="*/ 20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95">
                  <a:moveTo>
                    <a:pt x="0" y="204"/>
                  </a:moveTo>
                  <a:lnTo>
                    <a:pt x="63" y="0"/>
                  </a:lnTo>
                  <a:lnTo>
                    <a:pt x="260" y="295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A8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62"/>
            <p:cNvSpPr/>
            <p:nvPr/>
          </p:nvSpPr>
          <p:spPr bwMode="auto">
            <a:xfrm>
              <a:off x="2882" y="1504"/>
              <a:ext cx="254" cy="155"/>
            </a:xfrm>
            <a:custGeom>
              <a:avLst/>
              <a:gdLst>
                <a:gd name="T0" fmla="*/ 0 w 254"/>
                <a:gd name="T1" fmla="*/ 155 h 155"/>
                <a:gd name="T2" fmla="*/ 254 w 254"/>
                <a:gd name="T3" fmla="*/ 108 h 155"/>
                <a:gd name="T4" fmla="*/ 110 w 254"/>
                <a:gd name="T5" fmla="*/ 0 h 155"/>
                <a:gd name="T6" fmla="*/ 0 w 254"/>
                <a:gd name="T7" fmla="*/ 155 h 155"/>
                <a:gd name="T8" fmla="*/ 0 w 254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55">
                  <a:moveTo>
                    <a:pt x="0" y="155"/>
                  </a:moveTo>
                  <a:lnTo>
                    <a:pt x="254" y="108"/>
                  </a:lnTo>
                  <a:lnTo>
                    <a:pt x="110" y="0"/>
                  </a:lnTo>
                  <a:lnTo>
                    <a:pt x="0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DA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63"/>
            <p:cNvSpPr/>
            <p:nvPr/>
          </p:nvSpPr>
          <p:spPr bwMode="auto">
            <a:xfrm>
              <a:off x="2790" y="1671"/>
              <a:ext cx="149" cy="174"/>
            </a:xfrm>
            <a:custGeom>
              <a:avLst/>
              <a:gdLst>
                <a:gd name="T0" fmla="*/ 0 w 149"/>
                <a:gd name="T1" fmla="*/ 0 h 174"/>
                <a:gd name="T2" fmla="*/ 149 w 149"/>
                <a:gd name="T3" fmla="*/ 174 h 174"/>
                <a:gd name="T4" fmla="*/ 3 w 149"/>
                <a:gd name="T5" fmla="*/ 156 h 174"/>
                <a:gd name="T6" fmla="*/ 0 w 149"/>
                <a:gd name="T7" fmla="*/ 0 h 174"/>
                <a:gd name="T8" fmla="*/ 0 w 149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0" y="0"/>
                  </a:moveTo>
                  <a:lnTo>
                    <a:pt x="149" y="174"/>
                  </a:lnTo>
                  <a:lnTo>
                    <a:pt x="3" y="1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4"/>
            <p:cNvSpPr/>
            <p:nvPr/>
          </p:nvSpPr>
          <p:spPr bwMode="auto">
            <a:xfrm>
              <a:off x="2790" y="1659"/>
              <a:ext cx="149" cy="186"/>
            </a:xfrm>
            <a:custGeom>
              <a:avLst/>
              <a:gdLst>
                <a:gd name="T0" fmla="*/ 92 w 149"/>
                <a:gd name="T1" fmla="*/ 0 h 186"/>
                <a:gd name="T2" fmla="*/ 149 w 149"/>
                <a:gd name="T3" fmla="*/ 186 h 186"/>
                <a:gd name="T4" fmla="*/ 0 w 149"/>
                <a:gd name="T5" fmla="*/ 12 h 186"/>
                <a:gd name="T6" fmla="*/ 92 w 149"/>
                <a:gd name="T7" fmla="*/ 0 h 186"/>
                <a:gd name="T8" fmla="*/ 92 w 149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86">
                  <a:moveTo>
                    <a:pt x="92" y="0"/>
                  </a:moveTo>
                  <a:lnTo>
                    <a:pt x="149" y="186"/>
                  </a:lnTo>
                  <a:lnTo>
                    <a:pt x="0" y="12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ECB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65"/>
            <p:cNvSpPr/>
            <p:nvPr/>
          </p:nvSpPr>
          <p:spPr bwMode="auto">
            <a:xfrm>
              <a:off x="2882" y="1659"/>
              <a:ext cx="191" cy="186"/>
            </a:xfrm>
            <a:custGeom>
              <a:avLst/>
              <a:gdLst>
                <a:gd name="T0" fmla="*/ 191 w 191"/>
                <a:gd name="T1" fmla="*/ 157 h 186"/>
                <a:gd name="T2" fmla="*/ 0 w 191"/>
                <a:gd name="T3" fmla="*/ 0 h 186"/>
                <a:gd name="T4" fmla="*/ 57 w 191"/>
                <a:gd name="T5" fmla="*/ 186 h 186"/>
                <a:gd name="T6" fmla="*/ 191 w 191"/>
                <a:gd name="T7" fmla="*/ 157 h 186"/>
                <a:gd name="T8" fmla="*/ 191 w 191"/>
                <a:gd name="T9" fmla="*/ 15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86">
                  <a:moveTo>
                    <a:pt x="191" y="157"/>
                  </a:moveTo>
                  <a:lnTo>
                    <a:pt x="0" y="0"/>
                  </a:lnTo>
                  <a:lnTo>
                    <a:pt x="57" y="186"/>
                  </a:lnTo>
                  <a:lnTo>
                    <a:pt x="191" y="157"/>
                  </a:lnTo>
                  <a:lnTo>
                    <a:pt x="191" y="157"/>
                  </a:lnTo>
                  <a:close/>
                </a:path>
              </a:pathLst>
            </a:custGeom>
            <a:solidFill>
              <a:srgbClr val="FEB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6"/>
            <p:cNvSpPr/>
            <p:nvPr/>
          </p:nvSpPr>
          <p:spPr bwMode="auto">
            <a:xfrm>
              <a:off x="2882" y="1612"/>
              <a:ext cx="254" cy="204"/>
            </a:xfrm>
            <a:custGeom>
              <a:avLst/>
              <a:gdLst>
                <a:gd name="T0" fmla="*/ 0 w 254"/>
                <a:gd name="T1" fmla="*/ 47 h 204"/>
                <a:gd name="T2" fmla="*/ 191 w 254"/>
                <a:gd name="T3" fmla="*/ 204 h 204"/>
                <a:gd name="T4" fmla="*/ 254 w 254"/>
                <a:gd name="T5" fmla="*/ 0 h 204"/>
                <a:gd name="T6" fmla="*/ 0 w 254"/>
                <a:gd name="T7" fmla="*/ 47 h 204"/>
                <a:gd name="T8" fmla="*/ 0 w 254"/>
                <a:gd name="T9" fmla="*/ 4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04">
                  <a:moveTo>
                    <a:pt x="0" y="47"/>
                  </a:moveTo>
                  <a:lnTo>
                    <a:pt x="191" y="204"/>
                  </a:lnTo>
                  <a:lnTo>
                    <a:pt x="254" y="0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B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7"/>
            <p:cNvSpPr/>
            <p:nvPr/>
          </p:nvSpPr>
          <p:spPr bwMode="auto">
            <a:xfrm>
              <a:off x="4448" y="1683"/>
              <a:ext cx="146" cy="192"/>
            </a:xfrm>
            <a:custGeom>
              <a:avLst/>
              <a:gdLst>
                <a:gd name="T0" fmla="*/ 0 w 146"/>
                <a:gd name="T1" fmla="*/ 192 h 192"/>
                <a:gd name="T2" fmla="*/ 146 w 146"/>
                <a:gd name="T3" fmla="*/ 114 h 192"/>
                <a:gd name="T4" fmla="*/ 144 w 146"/>
                <a:gd name="T5" fmla="*/ 0 h 192"/>
                <a:gd name="T6" fmla="*/ 0 w 146"/>
                <a:gd name="T7" fmla="*/ 192 h 192"/>
                <a:gd name="T8" fmla="*/ 0 w 146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92">
                  <a:moveTo>
                    <a:pt x="0" y="192"/>
                  </a:moveTo>
                  <a:lnTo>
                    <a:pt x="146" y="114"/>
                  </a:lnTo>
                  <a:lnTo>
                    <a:pt x="144" y="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DB7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8"/>
            <p:cNvSpPr/>
            <p:nvPr/>
          </p:nvSpPr>
          <p:spPr bwMode="auto">
            <a:xfrm>
              <a:off x="4592" y="1683"/>
              <a:ext cx="101" cy="144"/>
            </a:xfrm>
            <a:custGeom>
              <a:avLst/>
              <a:gdLst>
                <a:gd name="T0" fmla="*/ 101 w 101"/>
                <a:gd name="T1" fmla="*/ 144 h 144"/>
                <a:gd name="T2" fmla="*/ 0 w 101"/>
                <a:gd name="T3" fmla="*/ 0 h 144"/>
                <a:gd name="T4" fmla="*/ 2 w 101"/>
                <a:gd name="T5" fmla="*/ 114 h 144"/>
                <a:gd name="T6" fmla="*/ 101 w 101"/>
                <a:gd name="T7" fmla="*/ 144 h 144"/>
                <a:gd name="T8" fmla="*/ 101 w 101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4">
                  <a:moveTo>
                    <a:pt x="101" y="144"/>
                  </a:moveTo>
                  <a:lnTo>
                    <a:pt x="0" y="0"/>
                  </a:lnTo>
                  <a:lnTo>
                    <a:pt x="2" y="114"/>
                  </a:lnTo>
                  <a:lnTo>
                    <a:pt x="101" y="144"/>
                  </a:lnTo>
                  <a:lnTo>
                    <a:pt x="101" y="144"/>
                  </a:lnTo>
                  <a:close/>
                </a:path>
              </a:pathLst>
            </a:custGeom>
            <a:solidFill>
              <a:srgbClr val="C66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69"/>
            <p:cNvSpPr/>
            <p:nvPr/>
          </p:nvSpPr>
          <p:spPr bwMode="auto">
            <a:xfrm>
              <a:off x="4592" y="1623"/>
              <a:ext cx="255" cy="121"/>
            </a:xfrm>
            <a:custGeom>
              <a:avLst/>
              <a:gdLst>
                <a:gd name="T0" fmla="*/ 255 w 255"/>
                <a:gd name="T1" fmla="*/ 0 h 121"/>
                <a:gd name="T2" fmla="*/ 185 w 255"/>
                <a:gd name="T3" fmla="*/ 121 h 121"/>
                <a:gd name="T4" fmla="*/ 0 w 255"/>
                <a:gd name="T5" fmla="*/ 60 h 121"/>
                <a:gd name="T6" fmla="*/ 255 w 255"/>
                <a:gd name="T7" fmla="*/ 0 h 121"/>
                <a:gd name="T8" fmla="*/ 255 w 255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21">
                  <a:moveTo>
                    <a:pt x="255" y="0"/>
                  </a:moveTo>
                  <a:lnTo>
                    <a:pt x="185" y="121"/>
                  </a:lnTo>
                  <a:lnTo>
                    <a:pt x="0" y="60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6E32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70"/>
            <p:cNvSpPr/>
            <p:nvPr/>
          </p:nvSpPr>
          <p:spPr bwMode="auto">
            <a:xfrm>
              <a:off x="4592" y="1683"/>
              <a:ext cx="185" cy="144"/>
            </a:xfrm>
            <a:custGeom>
              <a:avLst/>
              <a:gdLst>
                <a:gd name="T0" fmla="*/ 101 w 185"/>
                <a:gd name="T1" fmla="*/ 144 h 144"/>
                <a:gd name="T2" fmla="*/ 185 w 185"/>
                <a:gd name="T3" fmla="*/ 61 h 144"/>
                <a:gd name="T4" fmla="*/ 0 w 185"/>
                <a:gd name="T5" fmla="*/ 0 h 144"/>
                <a:gd name="T6" fmla="*/ 101 w 185"/>
                <a:gd name="T7" fmla="*/ 144 h 144"/>
                <a:gd name="T8" fmla="*/ 101 w 18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44">
                  <a:moveTo>
                    <a:pt x="101" y="144"/>
                  </a:moveTo>
                  <a:lnTo>
                    <a:pt x="185" y="61"/>
                  </a:lnTo>
                  <a:lnTo>
                    <a:pt x="0" y="0"/>
                  </a:lnTo>
                  <a:lnTo>
                    <a:pt x="101" y="144"/>
                  </a:lnTo>
                  <a:lnTo>
                    <a:pt x="101" y="144"/>
                  </a:lnTo>
                  <a:close/>
                </a:path>
              </a:pathLst>
            </a:custGeom>
            <a:solidFill>
              <a:srgbClr val="9E4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71"/>
            <p:cNvSpPr/>
            <p:nvPr/>
          </p:nvSpPr>
          <p:spPr bwMode="auto">
            <a:xfrm>
              <a:off x="4693" y="1744"/>
              <a:ext cx="182" cy="119"/>
            </a:xfrm>
            <a:custGeom>
              <a:avLst/>
              <a:gdLst>
                <a:gd name="T0" fmla="*/ 182 w 182"/>
                <a:gd name="T1" fmla="*/ 119 h 119"/>
                <a:gd name="T2" fmla="*/ 0 w 182"/>
                <a:gd name="T3" fmla="*/ 83 h 119"/>
                <a:gd name="T4" fmla="*/ 84 w 182"/>
                <a:gd name="T5" fmla="*/ 0 h 119"/>
                <a:gd name="T6" fmla="*/ 182 w 182"/>
                <a:gd name="T7" fmla="*/ 119 h 119"/>
                <a:gd name="T8" fmla="*/ 182 w 18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19">
                  <a:moveTo>
                    <a:pt x="182" y="119"/>
                  </a:moveTo>
                  <a:lnTo>
                    <a:pt x="0" y="83"/>
                  </a:lnTo>
                  <a:lnTo>
                    <a:pt x="84" y="0"/>
                  </a:lnTo>
                  <a:lnTo>
                    <a:pt x="182" y="119"/>
                  </a:lnTo>
                  <a:lnTo>
                    <a:pt x="182" y="119"/>
                  </a:lnTo>
                  <a:close/>
                </a:path>
              </a:pathLst>
            </a:custGeom>
            <a:solidFill>
              <a:srgbClr val="954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72"/>
            <p:cNvSpPr/>
            <p:nvPr/>
          </p:nvSpPr>
          <p:spPr bwMode="auto">
            <a:xfrm>
              <a:off x="4777" y="1623"/>
              <a:ext cx="98" cy="240"/>
            </a:xfrm>
            <a:custGeom>
              <a:avLst/>
              <a:gdLst>
                <a:gd name="T0" fmla="*/ 70 w 98"/>
                <a:gd name="T1" fmla="*/ 0 h 240"/>
                <a:gd name="T2" fmla="*/ 98 w 98"/>
                <a:gd name="T3" fmla="*/ 240 h 240"/>
                <a:gd name="T4" fmla="*/ 0 w 98"/>
                <a:gd name="T5" fmla="*/ 121 h 240"/>
                <a:gd name="T6" fmla="*/ 70 w 98"/>
                <a:gd name="T7" fmla="*/ 0 h 240"/>
                <a:gd name="T8" fmla="*/ 70 w 98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40">
                  <a:moveTo>
                    <a:pt x="70" y="0"/>
                  </a:moveTo>
                  <a:lnTo>
                    <a:pt x="98" y="240"/>
                  </a:lnTo>
                  <a:lnTo>
                    <a:pt x="0" y="121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642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73"/>
            <p:cNvSpPr/>
            <p:nvPr/>
          </p:nvSpPr>
          <p:spPr bwMode="auto">
            <a:xfrm>
              <a:off x="4847" y="1377"/>
              <a:ext cx="199" cy="246"/>
            </a:xfrm>
            <a:custGeom>
              <a:avLst/>
              <a:gdLst>
                <a:gd name="T0" fmla="*/ 110 w 199"/>
                <a:gd name="T1" fmla="*/ 0 h 246"/>
                <a:gd name="T2" fmla="*/ 199 w 199"/>
                <a:gd name="T3" fmla="*/ 155 h 246"/>
                <a:gd name="T4" fmla="*/ 0 w 199"/>
                <a:gd name="T5" fmla="*/ 246 h 246"/>
                <a:gd name="T6" fmla="*/ 110 w 199"/>
                <a:gd name="T7" fmla="*/ 0 h 246"/>
                <a:gd name="T8" fmla="*/ 110 w 199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246">
                  <a:moveTo>
                    <a:pt x="110" y="0"/>
                  </a:moveTo>
                  <a:lnTo>
                    <a:pt x="199" y="155"/>
                  </a:lnTo>
                  <a:lnTo>
                    <a:pt x="0" y="246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6F4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74"/>
            <p:cNvSpPr/>
            <p:nvPr/>
          </p:nvSpPr>
          <p:spPr bwMode="auto">
            <a:xfrm>
              <a:off x="4957" y="1189"/>
              <a:ext cx="173" cy="188"/>
            </a:xfrm>
            <a:custGeom>
              <a:avLst/>
              <a:gdLst>
                <a:gd name="T0" fmla="*/ 44 w 173"/>
                <a:gd name="T1" fmla="*/ 0 h 188"/>
                <a:gd name="T2" fmla="*/ 173 w 173"/>
                <a:gd name="T3" fmla="*/ 115 h 188"/>
                <a:gd name="T4" fmla="*/ 0 w 173"/>
                <a:gd name="T5" fmla="*/ 188 h 188"/>
                <a:gd name="T6" fmla="*/ 44 w 173"/>
                <a:gd name="T7" fmla="*/ 0 h 188"/>
                <a:gd name="T8" fmla="*/ 44 w 173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88">
                  <a:moveTo>
                    <a:pt x="44" y="0"/>
                  </a:moveTo>
                  <a:lnTo>
                    <a:pt x="173" y="115"/>
                  </a:lnTo>
                  <a:lnTo>
                    <a:pt x="0" y="188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4C5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5"/>
            <p:cNvSpPr/>
            <p:nvPr/>
          </p:nvSpPr>
          <p:spPr bwMode="auto">
            <a:xfrm>
              <a:off x="4957" y="1304"/>
              <a:ext cx="173" cy="228"/>
            </a:xfrm>
            <a:custGeom>
              <a:avLst/>
              <a:gdLst>
                <a:gd name="T0" fmla="*/ 89 w 173"/>
                <a:gd name="T1" fmla="*/ 228 h 228"/>
                <a:gd name="T2" fmla="*/ 173 w 173"/>
                <a:gd name="T3" fmla="*/ 0 h 228"/>
                <a:gd name="T4" fmla="*/ 0 w 173"/>
                <a:gd name="T5" fmla="*/ 73 h 228"/>
                <a:gd name="T6" fmla="*/ 89 w 173"/>
                <a:gd name="T7" fmla="*/ 228 h 228"/>
                <a:gd name="T8" fmla="*/ 89 w 173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28">
                  <a:moveTo>
                    <a:pt x="89" y="228"/>
                  </a:moveTo>
                  <a:lnTo>
                    <a:pt x="173" y="0"/>
                  </a:lnTo>
                  <a:lnTo>
                    <a:pt x="0" y="73"/>
                  </a:lnTo>
                  <a:lnTo>
                    <a:pt x="89" y="228"/>
                  </a:lnTo>
                  <a:lnTo>
                    <a:pt x="89" y="228"/>
                  </a:lnTo>
                  <a:close/>
                </a:path>
              </a:pathLst>
            </a:custGeom>
            <a:solidFill>
              <a:srgbClr val="504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76"/>
            <p:cNvSpPr/>
            <p:nvPr/>
          </p:nvSpPr>
          <p:spPr bwMode="auto">
            <a:xfrm>
              <a:off x="5046" y="1304"/>
              <a:ext cx="195" cy="228"/>
            </a:xfrm>
            <a:custGeom>
              <a:avLst/>
              <a:gdLst>
                <a:gd name="T0" fmla="*/ 195 w 195"/>
                <a:gd name="T1" fmla="*/ 154 h 228"/>
                <a:gd name="T2" fmla="*/ 0 w 195"/>
                <a:gd name="T3" fmla="*/ 228 h 228"/>
                <a:gd name="T4" fmla="*/ 84 w 195"/>
                <a:gd name="T5" fmla="*/ 0 h 228"/>
                <a:gd name="T6" fmla="*/ 195 w 195"/>
                <a:gd name="T7" fmla="*/ 154 h 228"/>
                <a:gd name="T8" fmla="*/ 195 w 195"/>
                <a:gd name="T9" fmla="*/ 15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28">
                  <a:moveTo>
                    <a:pt x="195" y="154"/>
                  </a:moveTo>
                  <a:lnTo>
                    <a:pt x="0" y="228"/>
                  </a:lnTo>
                  <a:lnTo>
                    <a:pt x="84" y="0"/>
                  </a:lnTo>
                  <a:lnTo>
                    <a:pt x="195" y="154"/>
                  </a:lnTo>
                  <a:lnTo>
                    <a:pt x="195" y="154"/>
                  </a:lnTo>
                  <a:close/>
                </a:path>
              </a:pathLst>
            </a:custGeom>
            <a:solidFill>
              <a:srgbClr val="365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77"/>
            <p:cNvSpPr/>
            <p:nvPr/>
          </p:nvSpPr>
          <p:spPr bwMode="auto">
            <a:xfrm>
              <a:off x="4847" y="1532"/>
              <a:ext cx="199" cy="175"/>
            </a:xfrm>
            <a:custGeom>
              <a:avLst/>
              <a:gdLst>
                <a:gd name="T0" fmla="*/ 0 w 199"/>
                <a:gd name="T1" fmla="*/ 91 h 175"/>
                <a:gd name="T2" fmla="*/ 187 w 199"/>
                <a:gd name="T3" fmla="*/ 175 h 175"/>
                <a:gd name="T4" fmla="*/ 199 w 199"/>
                <a:gd name="T5" fmla="*/ 0 h 175"/>
                <a:gd name="T6" fmla="*/ 0 w 199"/>
                <a:gd name="T7" fmla="*/ 91 h 175"/>
                <a:gd name="T8" fmla="*/ 0 w 199"/>
                <a:gd name="T9" fmla="*/ 9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75">
                  <a:moveTo>
                    <a:pt x="0" y="91"/>
                  </a:moveTo>
                  <a:lnTo>
                    <a:pt x="187" y="175"/>
                  </a:lnTo>
                  <a:lnTo>
                    <a:pt x="199" y="0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492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78"/>
            <p:cNvSpPr/>
            <p:nvPr/>
          </p:nvSpPr>
          <p:spPr bwMode="auto">
            <a:xfrm>
              <a:off x="4847" y="1623"/>
              <a:ext cx="187" cy="240"/>
            </a:xfrm>
            <a:custGeom>
              <a:avLst/>
              <a:gdLst>
                <a:gd name="T0" fmla="*/ 28 w 187"/>
                <a:gd name="T1" fmla="*/ 240 h 240"/>
                <a:gd name="T2" fmla="*/ 187 w 187"/>
                <a:gd name="T3" fmla="*/ 84 h 240"/>
                <a:gd name="T4" fmla="*/ 0 w 187"/>
                <a:gd name="T5" fmla="*/ 0 h 240"/>
                <a:gd name="T6" fmla="*/ 28 w 187"/>
                <a:gd name="T7" fmla="*/ 240 h 240"/>
                <a:gd name="T8" fmla="*/ 28 w 187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40">
                  <a:moveTo>
                    <a:pt x="28" y="240"/>
                  </a:moveTo>
                  <a:lnTo>
                    <a:pt x="187" y="84"/>
                  </a:lnTo>
                  <a:lnTo>
                    <a:pt x="0" y="0"/>
                  </a:lnTo>
                  <a:lnTo>
                    <a:pt x="28" y="240"/>
                  </a:lnTo>
                  <a:lnTo>
                    <a:pt x="28" y="240"/>
                  </a:lnTo>
                  <a:close/>
                </a:path>
              </a:pathLst>
            </a:custGeom>
            <a:solidFill>
              <a:srgbClr val="351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79"/>
            <p:cNvSpPr/>
            <p:nvPr/>
          </p:nvSpPr>
          <p:spPr bwMode="auto">
            <a:xfrm>
              <a:off x="5046" y="1458"/>
              <a:ext cx="195" cy="135"/>
            </a:xfrm>
            <a:custGeom>
              <a:avLst/>
              <a:gdLst>
                <a:gd name="T0" fmla="*/ 0 w 195"/>
                <a:gd name="T1" fmla="*/ 74 h 135"/>
                <a:gd name="T2" fmla="*/ 122 w 195"/>
                <a:gd name="T3" fmla="*/ 135 h 135"/>
                <a:gd name="T4" fmla="*/ 195 w 195"/>
                <a:gd name="T5" fmla="*/ 0 h 135"/>
                <a:gd name="T6" fmla="*/ 0 w 195"/>
                <a:gd name="T7" fmla="*/ 74 h 135"/>
                <a:gd name="T8" fmla="*/ 0 w 195"/>
                <a:gd name="T9" fmla="*/ 7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35">
                  <a:moveTo>
                    <a:pt x="0" y="74"/>
                  </a:moveTo>
                  <a:lnTo>
                    <a:pt x="122" y="135"/>
                  </a:lnTo>
                  <a:lnTo>
                    <a:pt x="195" y="0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3C4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80"/>
            <p:cNvSpPr/>
            <p:nvPr/>
          </p:nvSpPr>
          <p:spPr bwMode="auto">
            <a:xfrm>
              <a:off x="5034" y="1532"/>
              <a:ext cx="134" cy="175"/>
            </a:xfrm>
            <a:custGeom>
              <a:avLst/>
              <a:gdLst>
                <a:gd name="T0" fmla="*/ 0 w 134"/>
                <a:gd name="T1" fmla="*/ 175 h 175"/>
                <a:gd name="T2" fmla="*/ 134 w 134"/>
                <a:gd name="T3" fmla="*/ 61 h 175"/>
                <a:gd name="T4" fmla="*/ 12 w 134"/>
                <a:gd name="T5" fmla="*/ 0 h 175"/>
                <a:gd name="T6" fmla="*/ 0 w 134"/>
                <a:gd name="T7" fmla="*/ 175 h 175"/>
                <a:gd name="T8" fmla="*/ 0 w 13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5">
                  <a:moveTo>
                    <a:pt x="0" y="175"/>
                  </a:moveTo>
                  <a:lnTo>
                    <a:pt x="134" y="61"/>
                  </a:lnTo>
                  <a:lnTo>
                    <a:pt x="12" y="0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483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81"/>
            <p:cNvSpPr/>
            <p:nvPr/>
          </p:nvSpPr>
          <p:spPr bwMode="auto">
            <a:xfrm>
              <a:off x="4875" y="1707"/>
              <a:ext cx="173" cy="156"/>
            </a:xfrm>
            <a:custGeom>
              <a:avLst/>
              <a:gdLst>
                <a:gd name="T0" fmla="*/ 173 w 173"/>
                <a:gd name="T1" fmla="*/ 109 h 156"/>
                <a:gd name="T2" fmla="*/ 0 w 173"/>
                <a:gd name="T3" fmla="*/ 156 h 156"/>
                <a:gd name="T4" fmla="*/ 159 w 173"/>
                <a:gd name="T5" fmla="*/ 0 h 156"/>
                <a:gd name="T6" fmla="*/ 173 w 173"/>
                <a:gd name="T7" fmla="*/ 109 h 156"/>
                <a:gd name="T8" fmla="*/ 173 w 173"/>
                <a:gd name="T9" fmla="*/ 10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56">
                  <a:moveTo>
                    <a:pt x="173" y="109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73" y="109"/>
                  </a:lnTo>
                  <a:lnTo>
                    <a:pt x="173" y="109"/>
                  </a:lnTo>
                  <a:close/>
                </a:path>
              </a:pathLst>
            </a:custGeom>
            <a:solidFill>
              <a:srgbClr val="682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82"/>
            <p:cNvSpPr/>
            <p:nvPr/>
          </p:nvSpPr>
          <p:spPr bwMode="auto">
            <a:xfrm>
              <a:off x="5034" y="1593"/>
              <a:ext cx="141" cy="144"/>
            </a:xfrm>
            <a:custGeom>
              <a:avLst/>
              <a:gdLst>
                <a:gd name="T0" fmla="*/ 141 w 141"/>
                <a:gd name="T1" fmla="*/ 144 h 144"/>
                <a:gd name="T2" fmla="*/ 0 w 141"/>
                <a:gd name="T3" fmla="*/ 114 h 144"/>
                <a:gd name="T4" fmla="*/ 134 w 141"/>
                <a:gd name="T5" fmla="*/ 0 h 144"/>
                <a:gd name="T6" fmla="*/ 141 w 141"/>
                <a:gd name="T7" fmla="*/ 144 h 144"/>
                <a:gd name="T8" fmla="*/ 141 w 141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4">
                  <a:moveTo>
                    <a:pt x="141" y="144"/>
                  </a:moveTo>
                  <a:lnTo>
                    <a:pt x="0" y="114"/>
                  </a:lnTo>
                  <a:lnTo>
                    <a:pt x="134" y="0"/>
                  </a:lnTo>
                  <a:lnTo>
                    <a:pt x="141" y="144"/>
                  </a:lnTo>
                  <a:lnTo>
                    <a:pt x="141" y="144"/>
                  </a:lnTo>
                  <a:close/>
                </a:path>
              </a:pathLst>
            </a:custGeom>
            <a:solidFill>
              <a:srgbClr val="351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83"/>
            <p:cNvSpPr/>
            <p:nvPr/>
          </p:nvSpPr>
          <p:spPr bwMode="auto">
            <a:xfrm>
              <a:off x="5034" y="1707"/>
              <a:ext cx="141" cy="109"/>
            </a:xfrm>
            <a:custGeom>
              <a:avLst/>
              <a:gdLst>
                <a:gd name="T0" fmla="*/ 14 w 141"/>
                <a:gd name="T1" fmla="*/ 109 h 109"/>
                <a:gd name="T2" fmla="*/ 141 w 141"/>
                <a:gd name="T3" fmla="*/ 30 h 109"/>
                <a:gd name="T4" fmla="*/ 0 w 141"/>
                <a:gd name="T5" fmla="*/ 0 h 109"/>
                <a:gd name="T6" fmla="*/ 14 w 141"/>
                <a:gd name="T7" fmla="*/ 109 h 109"/>
                <a:gd name="T8" fmla="*/ 14 w 14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9">
                  <a:moveTo>
                    <a:pt x="14" y="109"/>
                  </a:moveTo>
                  <a:lnTo>
                    <a:pt x="141" y="30"/>
                  </a:lnTo>
                  <a:lnTo>
                    <a:pt x="0" y="0"/>
                  </a:lnTo>
                  <a:lnTo>
                    <a:pt x="14" y="109"/>
                  </a:lnTo>
                  <a:lnTo>
                    <a:pt x="14" y="109"/>
                  </a:lnTo>
                  <a:close/>
                </a:path>
              </a:pathLst>
            </a:custGeom>
            <a:solidFill>
              <a:srgbClr val="361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84"/>
            <p:cNvSpPr/>
            <p:nvPr/>
          </p:nvSpPr>
          <p:spPr bwMode="auto">
            <a:xfrm>
              <a:off x="2814" y="2015"/>
              <a:ext cx="264" cy="300"/>
            </a:xfrm>
            <a:custGeom>
              <a:avLst/>
              <a:gdLst>
                <a:gd name="T0" fmla="*/ 128 w 154"/>
                <a:gd name="T1" fmla="*/ 0 h 175"/>
                <a:gd name="T2" fmla="*/ 78 w 154"/>
                <a:gd name="T3" fmla="*/ 150 h 175"/>
                <a:gd name="T4" fmla="*/ 128 w 154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4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FED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85"/>
            <p:cNvSpPr/>
            <p:nvPr/>
          </p:nvSpPr>
          <p:spPr bwMode="auto">
            <a:xfrm>
              <a:off x="3280" y="2063"/>
              <a:ext cx="265" cy="300"/>
            </a:xfrm>
            <a:custGeom>
              <a:avLst/>
              <a:gdLst>
                <a:gd name="T0" fmla="*/ 128 w 155"/>
                <a:gd name="T1" fmla="*/ 0 h 175"/>
                <a:gd name="T2" fmla="*/ 78 w 155"/>
                <a:gd name="T3" fmla="*/ 150 h 175"/>
                <a:gd name="T4" fmla="*/ 128 w 155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5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E3C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86"/>
            <p:cNvSpPr/>
            <p:nvPr/>
          </p:nvSpPr>
          <p:spPr bwMode="auto">
            <a:xfrm>
              <a:off x="2985" y="2396"/>
              <a:ext cx="266" cy="300"/>
            </a:xfrm>
            <a:custGeom>
              <a:avLst/>
              <a:gdLst>
                <a:gd name="T0" fmla="*/ 128 w 155"/>
                <a:gd name="T1" fmla="*/ 0 h 175"/>
                <a:gd name="T2" fmla="*/ 78 w 155"/>
                <a:gd name="T3" fmla="*/ 150 h 175"/>
                <a:gd name="T4" fmla="*/ 128 w 155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5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FA8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87"/>
            <p:cNvSpPr/>
            <p:nvPr/>
          </p:nvSpPr>
          <p:spPr bwMode="auto">
            <a:xfrm>
              <a:off x="2345" y="2782"/>
              <a:ext cx="265" cy="300"/>
            </a:xfrm>
            <a:custGeom>
              <a:avLst/>
              <a:gdLst>
                <a:gd name="T0" fmla="*/ 128 w 155"/>
                <a:gd name="T1" fmla="*/ 0 h 175"/>
                <a:gd name="T2" fmla="*/ 78 w 155"/>
                <a:gd name="T3" fmla="*/ 150 h 175"/>
                <a:gd name="T4" fmla="*/ 128 w 155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5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F9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88"/>
            <p:cNvSpPr/>
            <p:nvPr/>
          </p:nvSpPr>
          <p:spPr bwMode="auto">
            <a:xfrm>
              <a:off x="2506" y="2151"/>
              <a:ext cx="263" cy="301"/>
            </a:xfrm>
            <a:custGeom>
              <a:avLst/>
              <a:gdLst>
                <a:gd name="T0" fmla="*/ 127 w 154"/>
                <a:gd name="T1" fmla="*/ 0 h 176"/>
                <a:gd name="T2" fmla="*/ 78 w 154"/>
                <a:gd name="T3" fmla="*/ 150 h 176"/>
                <a:gd name="T4" fmla="*/ 127 w 154"/>
                <a:gd name="T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76">
                  <a:moveTo>
                    <a:pt x="127" y="0"/>
                  </a:moveTo>
                  <a:cubicBezTo>
                    <a:pt x="127" y="0"/>
                    <a:pt x="0" y="124"/>
                    <a:pt x="78" y="150"/>
                  </a:cubicBezTo>
                  <a:cubicBezTo>
                    <a:pt x="154" y="176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FCC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89"/>
            <p:cNvSpPr/>
            <p:nvPr/>
          </p:nvSpPr>
          <p:spPr bwMode="auto">
            <a:xfrm>
              <a:off x="3215" y="2948"/>
              <a:ext cx="265" cy="300"/>
            </a:xfrm>
            <a:custGeom>
              <a:avLst/>
              <a:gdLst>
                <a:gd name="T0" fmla="*/ 128 w 155"/>
                <a:gd name="T1" fmla="*/ 0 h 175"/>
                <a:gd name="T2" fmla="*/ 78 w 155"/>
                <a:gd name="T3" fmla="*/ 150 h 175"/>
                <a:gd name="T4" fmla="*/ 128 w 155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5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A83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90"/>
            <p:cNvSpPr/>
            <p:nvPr/>
          </p:nvSpPr>
          <p:spPr bwMode="auto">
            <a:xfrm>
              <a:off x="3653" y="2422"/>
              <a:ext cx="266" cy="301"/>
            </a:xfrm>
            <a:custGeom>
              <a:avLst/>
              <a:gdLst>
                <a:gd name="T0" fmla="*/ 128 w 155"/>
                <a:gd name="T1" fmla="*/ 0 h 176"/>
                <a:gd name="T2" fmla="*/ 78 w 155"/>
                <a:gd name="T3" fmla="*/ 150 h 176"/>
                <a:gd name="T4" fmla="*/ 128 w 155"/>
                <a:gd name="T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6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5" y="176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BE6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91"/>
            <p:cNvSpPr/>
            <p:nvPr/>
          </p:nvSpPr>
          <p:spPr bwMode="auto">
            <a:xfrm>
              <a:off x="4039" y="2106"/>
              <a:ext cx="265" cy="300"/>
            </a:xfrm>
            <a:custGeom>
              <a:avLst/>
              <a:gdLst>
                <a:gd name="T0" fmla="*/ 128 w 155"/>
                <a:gd name="T1" fmla="*/ 0 h 175"/>
                <a:gd name="T2" fmla="*/ 78 w 155"/>
                <a:gd name="T3" fmla="*/ 150 h 175"/>
                <a:gd name="T4" fmla="*/ 128 w 155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5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BB6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92"/>
            <p:cNvSpPr/>
            <p:nvPr/>
          </p:nvSpPr>
          <p:spPr bwMode="auto">
            <a:xfrm>
              <a:off x="3939" y="2914"/>
              <a:ext cx="264" cy="301"/>
            </a:xfrm>
            <a:custGeom>
              <a:avLst/>
              <a:gdLst>
                <a:gd name="T0" fmla="*/ 127 w 154"/>
                <a:gd name="T1" fmla="*/ 0 h 176"/>
                <a:gd name="T2" fmla="*/ 77 w 154"/>
                <a:gd name="T3" fmla="*/ 150 h 176"/>
                <a:gd name="T4" fmla="*/ 127 w 154"/>
                <a:gd name="T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76">
                  <a:moveTo>
                    <a:pt x="127" y="0"/>
                  </a:moveTo>
                  <a:cubicBezTo>
                    <a:pt x="127" y="0"/>
                    <a:pt x="0" y="124"/>
                    <a:pt x="77" y="150"/>
                  </a:cubicBezTo>
                  <a:cubicBezTo>
                    <a:pt x="154" y="176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E3C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93"/>
            <p:cNvSpPr/>
            <p:nvPr/>
          </p:nvSpPr>
          <p:spPr bwMode="auto">
            <a:xfrm>
              <a:off x="4236" y="2521"/>
              <a:ext cx="264" cy="300"/>
            </a:xfrm>
            <a:custGeom>
              <a:avLst/>
              <a:gdLst>
                <a:gd name="T0" fmla="*/ 128 w 154"/>
                <a:gd name="T1" fmla="*/ 0 h 175"/>
                <a:gd name="T2" fmla="*/ 78 w 154"/>
                <a:gd name="T3" fmla="*/ 149 h 175"/>
                <a:gd name="T4" fmla="*/ 128 w 154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75">
                  <a:moveTo>
                    <a:pt x="128" y="0"/>
                  </a:moveTo>
                  <a:cubicBezTo>
                    <a:pt x="128" y="0"/>
                    <a:pt x="0" y="123"/>
                    <a:pt x="78" y="149"/>
                  </a:cubicBezTo>
                  <a:cubicBezTo>
                    <a:pt x="154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9E7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94"/>
            <p:cNvSpPr/>
            <p:nvPr/>
          </p:nvSpPr>
          <p:spPr bwMode="auto">
            <a:xfrm>
              <a:off x="4385" y="1945"/>
              <a:ext cx="264" cy="300"/>
            </a:xfrm>
            <a:custGeom>
              <a:avLst/>
              <a:gdLst>
                <a:gd name="T0" fmla="*/ 128 w 154"/>
                <a:gd name="T1" fmla="*/ 0 h 175"/>
                <a:gd name="T2" fmla="*/ 78 w 154"/>
                <a:gd name="T3" fmla="*/ 150 h 175"/>
                <a:gd name="T4" fmla="*/ 128 w 154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4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954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95"/>
            <p:cNvSpPr/>
            <p:nvPr/>
          </p:nvSpPr>
          <p:spPr bwMode="auto">
            <a:xfrm>
              <a:off x="4633" y="2543"/>
              <a:ext cx="264" cy="300"/>
            </a:xfrm>
            <a:custGeom>
              <a:avLst/>
              <a:gdLst>
                <a:gd name="T0" fmla="*/ 127 w 154"/>
                <a:gd name="T1" fmla="*/ 0 h 175"/>
                <a:gd name="T2" fmla="*/ 77 w 154"/>
                <a:gd name="T3" fmla="*/ 149 h 175"/>
                <a:gd name="T4" fmla="*/ 127 w 154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75">
                  <a:moveTo>
                    <a:pt x="127" y="0"/>
                  </a:moveTo>
                  <a:cubicBezTo>
                    <a:pt x="127" y="0"/>
                    <a:pt x="0" y="123"/>
                    <a:pt x="77" y="149"/>
                  </a:cubicBezTo>
                  <a:cubicBezTo>
                    <a:pt x="154" y="175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483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96"/>
            <p:cNvSpPr/>
            <p:nvPr/>
          </p:nvSpPr>
          <p:spPr bwMode="auto">
            <a:xfrm>
              <a:off x="4229" y="3287"/>
              <a:ext cx="265" cy="301"/>
            </a:xfrm>
            <a:custGeom>
              <a:avLst/>
              <a:gdLst>
                <a:gd name="T0" fmla="*/ 128 w 155"/>
                <a:gd name="T1" fmla="*/ 0 h 175"/>
                <a:gd name="T2" fmla="*/ 78 w 155"/>
                <a:gd name="T3" fmla="*/ 150 h 175"/>
                <a:gd name="T4" fmla="*/ 128 w 155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5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369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97"/>
            <p:cNvSpPr/>
            <p:nvPr/>
          </p:nvSpPr>
          <p:spPr bwMode="auto">
            <a:xfrm>
              <a:off x="2631" y="3142"/>
              <a:ext cx="265" cy="300"/>
            </a:xfrm>
            <a:custGeom>
              <a:avLst/>
              <a:gdLst>
                <a:gd name="T0" fmla="*/ 128 w 155"/>
                <a:gd name="T1" fmla="*/ 0 h 175"/>
                <a:gd name="T2" fmla="*/ 78 w 155"/>
                <a:gd name="T3" fmla="*/ 150 h 175"/>
                <a:gd name="T4" fmla="*/ 128 w 155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5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E49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98"/>
            <p:cNvSpPr/>
            <p:nvPr/>
          </p:nvSpPr>
          <p:spPr bwMode="auto">
            <a:xfrm>
              <a:off x="3193" y="3665"/>
              <a:ext cx="265" cy="300"/>
            </a:xfrm>
            <a:custGeom>
              <a:avLst/>
              <a:gdLst>
                <a:gd name="T0" fmla="*/ 128 w 155"/>
                <a:gd name="T1" fmla="*/ 0 h 175"/>
                <a:gd name="T2" fmla="*/ 78 w 155"/>
                <a:gd name="T3" fmla="*/ 149 h 175"/>
                <a:gd name="T4" fmla="*/ 128 w 155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5">
                  <a:moveTo>
                    <a:pt x="128" y="0"/>
                  </a:moveTo>
                  <a:cubicBezTo>
                    <a:pt x="128" y="0"/>
                    <a:pt x="0" y="123"/>
                    <a:pt x="78" y="149"/>
                  </a:cubicBezTo>
                  <a:cubicBezTo>
                    <a:pt x="155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DE4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99"/>
            <p:cNvSpPr/>
            <p:nvPr/>
          </p:nvSpPr>
          <p:spPr bwMode="auto">
            <a:xfrm>
              <a:off x="3700" y="3420"/>
              <a:ext cx="265" cy="300"/>
            </a:xfrm>
            <a:custGeom>
              <a:avLst/>
              <a:gdLst>
                <a:gd name="T0" fmla="*/ 128 w 155"/>
                <a:gd name="T1" fmla="*/ 0 h 175"/>
                <a:gd name="T2" fmla="*/ 78 w 155"/>
                <a:gd name="T3" fmla="*/ 150 h 175"/>
                <a:gd name="T4" fmla="*/ 128 w 155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175">
                  <a:moveTo>
                    <a:pt x="128" y="0"/>
                  </a:moveTo>
                  <a:cubicBezTo>
                    <a:pt x="128" y="0"/>
                    <a:pt x="0" y="124"/>
                    <a:pt x="78" y="150"/>
                  </a:cubicBezTo>
                  <a:cubicBezTo>
                    <a:pt x="155" y="175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663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1" name="Freeform 203"/>
          <p:cNvSpPr/>
          <p:nvPr/>
        </p:nvSpPr>
        <p:spPr bwMode="auto">
          <a:xfrm rot="1177621" flipH="1">
            <a:off x="4337564" y="212616"/>
            <a:ext cx="1366643" cy="1418761"/>
          </a:xfrm>
          <a:custGeom>
            <a:avLst/>
            <a:gdLst>
              <a:gd name="T0" fmla="*/ 279 w 549"/>
              <a:gd name="T1" fmla="*/ 36 h 569"/>
              <a:gd name="T2" fmla="*/ 275 w 549"/>
              <a:gd name="T3" fmla="*/ 7 h 569"/>
              <a:gd name="T4" fmla="*/ 270 w 549"/>
              <a:gd name="T5" fmla="*/ 36 h 569"/>
              <a:gd name="T6" fmla="*/ 0 w 549"/>
              <a:gd name="T7" fmla="*/ 277 h 569"/>
              <a:gd name="T8" fmla="*/ 0 w 549"/>
              <a:gd name="T9" fmla="*/ 284 h 569"/>
              <a:gd name="T10" fmla="*/ 1 w 549"/>
              <a:gd name="T11" fmla="*/ 284 h 569"/>
              <a:gd name="T12" fmla="*/ 56 w 549"/>
              <a:gd name="T13" fmla="*/ 228 h 569"/>
              <a:gd name="T14" fmla="*/ 111 w 549"/>
              <a:gd name="T15" fmla="*/ 284 h 569"/>
              <a:gd name="T16" fmla="*/ 165 w 549"/>
              <a:gd name="T17" fmla="*/ 228 h 569"/>
              <a:gd name="T18" fmla="*/ 220 w 549"/>
              <a:gd name="T19" fmla="*/ 284 h 569"/>
              <a:gd name="T20" fmla="*/ 270 w 549"/>
              <a:gd name="T21" fmla="*/ 229 h 569"/>
              <a:gd name="T22" fmla="*/ 270 w 549"/>
              <a:gd name="T23" fmla="*/ 459 h 569"/>
              <a:gd name="T24" fmla="*/ 265 w 549"/>
              <a:gd name="T25" fmla="*/ 468 h 569"/>
              <a:gd name="T26" fmla="*/ 265 w 549"/>
              <a:gd name="T27" fmla="*/ 536 h 569"/>
              <a:gd name="T28" fmla="*/ 295 w 549"/>
              <a:gd name="T29" fmla="*/ 569 h 569"/>
              <a:gd name="T30" fmla="*/ 295 w 549"/>
              <a:gd name="T31" fmla="*/ 569 h 569"/>
              <a:gd name="T32" fmla="*/ 323 w 549"/>
              <a:gd name="T33" fmla="*/ 543 h 569"/>
              <a:gd name="T34" fmla="*/ 313 w 549"/>
              <a:gd name="T35" fmla="*/ 533 h 569"/>
              <a:gd name="T36" fmla="*/ 303 w 549"/>
              <a:gd name="T37" fmla="*/ 543 h 569"/>
              <a:gd name="T38" fmla="*/ 295 w 549"/>
              <a:gd name="T39" fmla="*/ 549 h 569"/>
              <a:gd name="T40" fmla="*/ 285 w 549"/>
              <a:gd name="T41" fmla="*/ 536 h 569"/>
              <a:gd name="T42" fmla="*/ 285 w 549"/>
              <a:gd name="T43" fmla="*/ 468 h 569"/>
              <a:gd name="T44" fmla="*/ 280 w 549"/>
              <a:gd name="T45" fmla="*/ 459 h 569"/>
              <a:gd name="T46" fmla="*/ 280 w 549"/>
              <a:gd name="T47" fmla="*/ 229 h 569"/>
              <a:gd name="T48" fmla="*/ 330 w 549"/>
              <a:gd name="T49" fmla="*/ 284 h 569"/>
              <a:gd name="T50" fmla="*/ 384 w 549"/>
              <a:gd name="T51" fmla="*/ 228 h 569"/>
              <a:gd name="T52" fmla="*/ 439 w 549"/>
              <a:gd name="T53" fmla="*/ 284 h 569"/>
              <a:gd name="T54" fmla="*/ 494 w 549"/>
              <a:gd name="T55" fmla="*/ 228 h 569"/>
              <a:gd name="T56" fmla="*/ 548 w 549"/>
              <a:gd name="T57" fmla="*/ 284 h 569"/>
              <a:gd name="T58" fmla="*/ 549 w 549"/>
              <a:gd name="T59" fmla="*/ 284 h 569"/>
              <a:gd name="T60" fmla="*/ 549 w 549"/>
              <a:gd name="T61" fmla="*/ 277 h 569"/>
              <a:gd name="T62" fmla="*/ 279 w 549"/>
              <a:gd name="T63" fmla="*/ 36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9" h="569">
                <a:moveTo>
                  <a:pt x="279" y="36"/>
                </a:moveTo>
                <a:cubicBezTo>
                  <a:pt x="279" y="28"/>
                  <a:pt x="277" y="14"/>
                  <a:pt x="275" y="7"/>
                </a:cubicBezTo>
                <a:cubicBezTo>
                  <a:pt x="272" y="0"/>
                  <a:pt x="271" y="24"/>
                  <a:pt x="270" y="36"/>
                </a:cubicBezTo>
                <a:cubicBezTo>
                  <a:pt x="121" y="37"/>
                  <a:pt x="0" y="110"/>
                  <a:pt x="0" y="277"/>
                </a:cubicBezTo>
                <a:cubicBezTo>
                  <a:pt x="0" y="279"/>
                  <a:pt x="0" y="282"/>
                  <a:pt x="0" y="284"/>
                </a:cubicBezTo>
                <a:cubicBezTo>
                  <a:pt x="1" y="284"/>
                  <a:pt x="1" y="284"/>
                  <a:pt x="1" y="284"/>
                </a:cubicBezTo>
                <a:cubicBezTo>
                  <a:pt x="1" y="253"/>
                  <a:pt x="26" y="228"/>
                  <a:pt x="56" y="228"/>
                </a:cubicBezTo>
                <a:cubicBezTo>
                  <a:pt x="86" y="228"/>
                  <a:pt x="111" y="253"/>
                  <a:pt x="111" y="284"/>
                </a:cubicBezTo>
                <a:cubicBezTo>
                  <a:pt x="111" y="253"/>
                  <a:pt x="135" y="228"/>
                  <a:pt x="165" y="228"/>
                </a:cubicBezTo>
                <a:cubicBezTo>
                  <a:pt x="196" y="228"/>
                  <a:pt x="220" y="253"/>
                  <a:pt x="220" y="284"/>
                </a:cubicBezTo>
                <a:cubicBezTo>
                  <a:pt x="220" y="255"/>
                  <a:pt x="242" y="231"/>
                  <a:pt x="270" y="229"/>
                </a:cubicBezTo>
                <a:cubicBezTo>
                  <a:pt x="270" y="459"/>
                  <a:pt x="270" y="459"/>
                  <a:pt x="270" y="459"/>
                </a:cubicBezTo>
                <a:cubicBezTo>
                  <a:pt x="267" y="461"/>
                  <a:pt x="265" y="464"/>
                  <a:pt x="265" y="468"/>
                </a:cubicBezTo>
                <a:cubicBezTo>
                  <a:pt x="265" y="536"/>
                  <a:pt x="265" y="536"/>
                  <a:pt x="265" y="536"/>
                </a:cubicBezTo>
                <a:cubicBezTo>
                  <a:pt x="265" y="557"/>
                  <a:pt x="280" y="569"/>
                  <a:pt x="295" y="569"/>
                </a:cubicBezTo>
                <a:cubicBezTo>
                  <a:pt x="295" y="569"/>
                  <a:pt x="295" y="569"/>
                  <a:pt x="295" y="569"/>
                </a:cubicBezTo>
                <a:cubicBezTo>
                  <a:pt x="311" y="569"/>
                  <a:pt x="323" y="558"/>
                  <a:pt x="323" y="543"/>
                </a:cubicBezTo>
                <a:cubicBezTo>
                  <a:pt x="323" y="537"/>
                  <a:pt x="319" y="533"/>
                  <a:pt x="313" y="533"/>
                </a:cubicBezTo>
                <a:cubicBezTo>
                  <a:pt x="308" y="533"/>
                  <a:pt x="303" y="537"/>
                  <a:pt x="303" y="543"/>
                </a:cubicBezTo>
                <a:cubicBezTo>
                  <a:pt x="303" y="549"/>
                  <a:pt x="296" y="549"/>
                  <a:pt x="295" y="549"/>
                </a:cubicBezTo>
                <a:cubicBezTo>
                  <a:pt x="293" y="549"/>
                  <a:pt x="285" y="548"/>
                  <a:pt x="285" y="536"/>
                </a:cubicBezTo>
                <a:cubicBezTo>
                  <a:pt x="285" y="468"/>
                  <a:pt x="285" y="468"/>
                  <a:pt x="285" y="468"/>
                </a:cubicBezTo>
                <a:cubicBezTo>
                  <a:pt x="285" y="464"/>
                  <a:pt x="283" y="461"/>
                  <a:pt x="280" y="459"/>
                </a:cubicBezTo>
                <a:cubicBezTo>
                  <a:pt x="280" y="229"/>
                  <a:pt x="280" y="229"/>
                  <a:pt x="280" y="229"/>
                </a:cubicBezTo>
                <a:cubicBezTo>
                  <a:pt x="308" y="231"/>
                  <a:pt x="330" y="255"/>
                  <a:pt x="330" y="284"/>
                </a:cubicBezTo>
                <a:cubicBezTo>
                  <a:pt x="330" y="253"/>
                  <a:pt x="354" y="228"/>
                  <a:pt x="384" y="228"/>
                </a:cubicBezTo>
                <a:cubicBezTo>
                  <a:pt x="414" y="228"/>
                  <a:pt x="439" y="253"/>
                  <a:pt x="439" y="284"/>
                </a:cubicBezTo>
                <a:cubicBezTo>
                  <a:pt x="439" y="253"/>
                  <a:pt x="463" y="228"/>
                  <a:pt x="494" y="228"/>
                </a:cubicBezTo>
                <a:cubicBezTo>
                  <a:pt x="524" y="228"/>
                  <a:pt x="548" y="253"/>
                  <a:pt x="548" y="284"/>
                </a:cubicBezTo>
                <a:cubicBezTo>
                  <a:pt x="549" y="284"/>
                  <a:pt x="549" y="284"/>
                  <a:pt x="549" y="284"/>
                </a:cubicBezTo>
                <a:cubicBezTo>
                  <a:pt x="549" y="282"/>
                  <a:pt x="549" y="279"/>
                  <a:pt x="549" y="277"/>
                </a:cubicBezTo>
                <a:cubicBezTo>
                  <a:pt x="549" y="110"/>
                  <a:pt x="429" y="37"/>
                  <a:pt x="279" y="36"/>
                </a:cubicBezTo>
                <a:close/>
              </a:path>
            </a:pathLst>
          </a:custGeom>
          <a:solidFill>
            <a:srgbClr val="B77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03" name="直接连接符 202"/>
          <p:cNvCxnSpPr/>
          <p:nvPr/>
        </p:nvCxnSpPr>
        <p:spPr>
          <a:xfrm>
            <a:off x="857251" y="5200672"/>
            <a:ext cx="5292000" cy="0"/>
          </a:xfrm>
          <a:prstGeom prst="line">
            <a:avLst/>
          </a:prstGeom>
          <a:ln>
            <a:solidFill>
              <a:srgbClr val="B77C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361332" y="1803016"/>
            <a:ext cx="6356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B77C6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“黑科技”计算器</a:t>
            </a:r>
            <a:endParaRPr lang="en-US" altLang="zh-CN" sz="6000" dirty="0">
              <a:solidFill>
                <a:srgbClr val="B77C6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6000" dirty="0">
              <a:solidFill>
                <a:srgbClr val="B77C69"/>
              </a:solidFill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r>
              <a:rPr lang="en-US" altLang="zh-CN" sz="2800" dirty="0">
                <a:solidFill>
                  <a:srgbClr val="B77C6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——</a:t>
            </a:r>
            <a:r>
              <a:rPr lang="zh-CN" altLang="en-US" sz="2800" dirty="0">
                <a:solidFill>
                  <a:srgbClr val="B77C6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您的财务管家</a:t>
            </a:r>
          </a:p>
          <a:p>
            <a:endParaRPr lang="zh-CN" altLang="en-US" sz="6000" dirty="0">
              <a:solidFill>
                <a:srgbClr val="B77C69"/>
              </a:solidFill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pic>
        <p:nvPicPr>
          <p:cNvPr id="4042" name="图片 40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4731">
            <a:off x="7754531" y="-947721"/>
            <a:ext cx="2914810" cy="5187938"/>
          </a:xfrm>
          <a:prstGeom prst="rect">
            <a:avLst/>
          </a:prstGeom>
        </p:spPr>
      </p:pic>
      <p:sp>
        <p:nvSpPr>
          <p:cNvPr id="2" name="TextBox 15">
            <a:extLst>
              <a:ext uri="{FF2B5EF4-FFF2-40B4-BE49-F238E27FC236}">
                <a16:creationId xmlns:a16="http://schemas.microsoft.com/office/drawing/2014/main" id="{96948516-11A6-4337-A917-A5AA137A5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46" y="5287940"/>
            <a:ext cx="60135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"/>
              <a:defRPr sz="2800">
                <a:solidFill>
                  <a:schemeClr val="accent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pitchFamily="34" charset="0"/>
              <a:buChar char=" 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rgbClr val="7F7F7F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rgbClr val="7F7F7F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rgbClr val="7F7F7F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rgbClr val="7F7F7F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rgbClr val="7F7F7F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rgbClr val="7F7F7F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rgbClr val="7F7F7F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rgbClr val="7D8083"/>
                </a:solidFill>
                <a:latin typeface="+mn-ea"/>
                <a:ea typeface="+mn-ea"/>
              </a:rPr>
              <a:t>by </a:t>
            </a:r>
            <a:r>
              <a:rPr lang="zh-CN" altLang="en-US" sz="4000" dirty="0">
                <a:solidFill>
                  <a:srgbClr val="7D8083"/>
                </a:solidFill>
                <a:latin typeface="+mn-ea"/>
                <a:ea typeface="+mn-ea"/>
              </a:rPr>
              <a:t>张佳宁</a:t>
            </a:r>
            <a:r>
              <a:rPr lang="en-US" altLang="zh-CN" sz="4000" dirty="0">
                <a:solidFill>
                  <a:srgbClr val="7D8083"/>
                </a:solidFill>
                <a:latin typeface="+mn-ea"/>
                <a:ea typeface="+mn-ea"/>
              </a:rPr>
              <a:t> &amp; </a:t>
            </a:r>
            <a:r>
              <a:rPr lang="zh-CN" altLang="en-US" sz="4000" dirty="0">
                <a:solidFill>
                  <a:srgbClr val="7D8083"/>
                </a:solidFill>
                <a:latin typeface="+mn-ea"/>
                <a:ea typeface="+mn-ea"/>
              </a:rPr>
              <a:t>陈钧迪</a:t>
            </a:r>
          </a:p>
        </p:txBody>
      </p:sp>
      <p:sp>
        <p:nvSpPr>
          <p:cNvPr id="4032" name="TextBox 19">
            <a:extLst>
              <a:ext uri="{FF2B5EF4-FFF2-40B4-BE49-F238E27FC236}">
                <a16:creationId xmlns:a16="http://schemas.microsoft.com/office/drawing/2014/main" id="{9A8319BE-3B9C-458D-9E2E-5B954324854A}"/>
              </a:ext>
            </a:extLst>
          </p:cNvPr>
          <p:cNvSpPr txBox="1"/>
          <p:nvPr/>
        </p:nvSpPr>
        <p:spPr>
          <a:xfrm>
            <a:off x="9051547" y="6093333"/>
            <a:ext cx="3570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Monday, 21 September 2020</a:t>
            </a:r>
            <a:endParaRPr lang="zh-CN" alt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 rot="904026">
            <a:off x="2428984" y="2099093"/>
            <a:ext cx="216104" cy="818832"/>
          </a:xfrm>
          <a:custGeom>
            <a:avLst/>
            <a:gdLst>
              <a:gd name="T0" fmla="*/ 3 w 128"/>
              <a:gd name="T1" fmla="*/ 485 h 485"/>
              <a:gd name="T2" fmla="*/ 0 w 128"/>
              <a:gd name="T3" fmla="*/ 483 h 485"/>
              <a:gd name="T4" fmla="*/ 125 w 128"/>
              <a:gd name="T5" fmla="*/ 0 h 485"/>
              <a:gd name="T6" fmla="*/ 128 w 128"/>
              <a:gd name="T7" fmla="*/ 2 h 485"/>
              <a:gd name="T8" fmla="*/ 3 w 128"/>
              <a:gd name="T9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485">
                <a:moveTo>
                  <a:pt x="3" y="485"/>
                </a:moveTo>
                <a:lnTo>
                  <a:pt x="0" y="483"/>
                </a:lnTo>
                <a:lnTo>
                  <a:pt x="125" y="0"/>
                </a:lnTo>
                <a:lnTo>
                  <a:pt x="128" y="2"/>
                </a:lnTo>
                <a:lnTo>
                  <a:pt x="3" y="485"/>
                </a:lnTo>
                <a:close/>
              </a:path>
            </a:pathLst>
          </a:custGeom>
          <a:solidFill>
            <a:srgbClr val="FED6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 rot="904026">
            <a:off x="11675399" y="2532832"/>
            <a:ext cx="513247" cy="1956754"/>
          </a:xfrm>
          <a:custGeom>
            <a:avLst/>
            <a:gdLst>
              <a:gd name="T0" fmla="*/ 4 w 304"/>
              <a:gd name="T1" fmla="*/ 1159 h 1159"/>
              <a:gd name="T2" fmla="*/ 0 w 304"/>
              <a:gd name="T3" fmla="*/ 1157 h 1159"/>
              <a:gd name="T4" fmla="*/ 298 w 304"/>
              <a:gd name="T5" fmla="*/ 0 h 1159"/>
              <a:gd name="T6" fmla="*/ 304 w 304"/>
              <a:gd name="T7" fmla="*/ 2 h 1159"/>
              <a:gd name="T8" fmla="*/ 4 w 304"/>
              <a:gd name="T9" fmla="*/ 1159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159">
                <a:moveTo>
                  <a:pt x="4" y="1159"/>
                </a:moveTo>
                <a:lnTo>
                  <a:pt x="0" y="1157"/>
                </a:lnTo>
                <a:lnTo>
                  <a:pt x="298" y="0"/>
                </a:lnTo>
                <a:lnTo>
                  <a:pt x="304" y="2"/>
                </a:lnTo>
                <a:lnTo>
                  <a:pt x="4" y="1159"/>
                </a:lnTo>
                <a:close/>
              </a:path>
            </a:pathLst>
          </a:custGeom>
          <a:solidFill>
            <a:srgbClr val="E3C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186"/>
          <p:cNvSpPr/>
          <p:nvPr/>
        </p:nvSpPr>
        <p:spPr bwMode="auto">
          <a:xfrm rot="904026">
            <a:off x="2221951" y="2935726"/>
            <a:ext cx="449091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FA8E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95"/>
          <p:cNvSpPr/>
          <p:nvPr/>
        </p:nvSpPr>
        <p:spPr bwMode="auto">
          <a:xfrm rot="904026">
            <a:off x="10876742" y="1469408"/>
            <a:ext cx="445715" cy="506494"/>
          </a:xfrm>
          <a:custGeom>
            <a:avLst/>
            <a:gdLst>
              <a:gd name="T0" fmla="*/ 127 w 154"/>
              <a:gd name="T1" fmla="*/ 0 h 175"/>
              <a:gd name="T2" fmla="*/ 77 w 154"/>
              <a:gd name="T3" fmla="*/ 149 h 175"/>
              <a:gd name="T4" fmla="*/ 127 w 154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175">
                <a:moveTo>
                  <a:pt x="127" y="0"/>
                </a:moveTo>
                <a:cubicBezTo>
                  <a:pt x="127" y="0"/>
                  <a:pt x="0" y="123"/>
                  <a:pt x="77" y="149"/>
                </a:cubicBezTo>
                <a:cubicBezTo>
                  <a:pt x="154" y="175"/>
                  <a:pt x="127" y="0"/>
                  <a:pt x="127" y="0"/>
                </a:cubicBezTo>
                <a:close/>
              </a:path>
            </a:pathLst>
          </a:custGeom>
          <a:solidFill>
            <a:srgbClr val="483A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197"/>
          <p:cNvSpPr/>
          <p:nvPr/>
        </p:nvSpPr>
        <p:spPr bwMode="auto">
          <a:xfrm rot="904026">
            <a:off x="3337972" y="4450927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E496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198"/>
          <p:cNvSpPr/>
          <p:nvPr/>
        </p:nvSpPr>
        <p:spPr bwMode="auto">
          <a:xfrm rot="904026">
            <a:off x="7191806" y="3966721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49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3"/>
                  <a:pt x="78" y="149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DE4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98" name="Freeform 199"/>
          <p:cNvSpPr/>
          <p:nvPr/>
        </p:nvSpPr>
        <p:spPr bwMode="auto">
          <a:xfrm rot="904026">
            <a:off x="7285038" y="1127137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6632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1" name="Freeform 203"/>
          <p:cNvSpPr/>
          <p:nvPr/>
        </p:nvSpPr>
        <p:spPr bwMode="auto">
          <a:xfrm rot="972551">
            <a:off x="964133" y="335710"/>
            <a:ext cx="1366643" cy="1418761"/>
          </a:xfrm>
          <a:custGeom>
            <a:avLst/>
            <a:gdLst>
              <a:gd name="T0" fmla="*/ 279 w 549"/>
              <a:gd name="T1" fmla="*/ 36 h 569"/>
              <a:gd name="T2" fmla="*/ 275 w 549"/>
              <a:gd name="T3" fmla="*/ 7 h 569"/>
              <a:gd name="T4" fmla="*/ 270 w 549"/>
              <a:gd name="T5" fmla="*/ 36 h 569"/>
              <a:gd name="T6" fmla="*/ 0 w 549"/>
              <a:gd name="T7" fmla="*/ 277 h 569"/>
              <a:gd name="T8" fmla="*/ 0 w 549"/>
              <a:gd name="T9" fmla="*/ 284 h 569"/>
              <a:gd name="T10" fmla="*/ 1 w 549"/>
              <a:gd name="T11" fmla="*/ 284 h 569"/>
              <a:gd name="T12" fmla="*/ 56 w 549"/>
              <a:gd name="T13" fmla="*/ 228 h 569"/>
              <a:gd name="T14" fmla="*/ 111 w 549"/>
              <a:gd name="T15" fmla="*/ 284 h 569"/>
              <a:gd name="T16" fmla="*/ 165 w 549"/>
              <a:gd name="T17" fmla="*/ 228 h 569"/>
              <a:gd name="T18" fmla="*/ 220 w 549"/>
              <a:gd name="T19" fmla="*/ 284 h 569"/>
              <a:gd name="T20" fmla="*/ 270 w 549"/>
              <a:gd name="T21" fmla="*/ 229 h 569"/>
              <a:gd name="T22" fmla="*/ 270 w 549"/>
              <a:gd name="T23" fmla="*/ 459 h 569"/>
              <a:gd name="T24" fmla="*/ 265 w 549"/>
              <a:gd name="T25" fmla="*/ 468 h 569"/>
              <a:gd name="T26" fmla="*/ 265 w 549"/>
              <a:gd name="T27" fmla="*/ 536 h 569"/>
              <a:gd name="T28" fmla="*/ 295 w 549"/>
              <a:gd name="T29" fmla="*/ 569 h 569"/>
              <a:gd name="T30" fmla="*/ 295 w 549"/>
              <a:gd name="T31" fmla="*/ 569 h 569"/>
              <a:gd name="T32" fmla="*/ 323 w 549"/>
              <a:gd name="T33" fmla="*/ 543 h 569"/>
              <a:gd name="T34" fmla="*/ 313 w 549"/>
              <a:gd name="T35" fmla="*/ 533 h 569"/>
              <a:gd name="T36" fmla="*/ 303 w 549"/>
              <a:gd name="T37" fmla="*/ 543 h 569"/>
              <a:gd name="T38" fmla="*/ 295 w 549"/>
              <a:gd name="T39" fmla="*/ 549 h 569"/>
              <a:gd name="T40" fmla="*/ 285 w 549"/>
              <a:gd name="T41" fmla="*/ 536 h 569"/>
              <a:gd name="T42" fmla="*/ 285 w 549"/>
              <a:gd name="T43" fmla="*/ 468 h 569"/>
              <a:gd name="T44" fmla="*/ 280 w 549"/>
              <a:gd name="T45" fmla="*/ 459 h 569"/>
              <a:gd name="T46" fmla="*/ 280 w 549"/>
              <a:gd name="T47" fmla="*/ 229 h 569"/>
              <a:gd name="T48" fmla="*/ 330 w 549"/>
              <a:gd name="T49" fmla="*/ 284 h 569"/>
              <a:gd name="T50" fmla="*/ 384 w 549"/>
              <a:gd name="T51" fmla="*/ 228 h 569"/>
              <a:gd name="T52" fmla="*/ 439 w 549"/>
              <a:gd name="T53" fmla="*/ 284 h 569"/>
              <a:gd name="T54" fmla="*/ 494 w 549"/>
              <a:gd name="T55" fmla="*/ 228 h 569"/>
              <a:gd name="T56" fmla="*/ 548 w 549"/>
              <a:gd name="T57" fmla="*/ 284 h 569"/>
              <a:gd name="T58" fmla="*/ 549 w 549"/>
              <a:gd name="T59" fmla="*/ 284 h 569"/>
              <a:gd name="T60" fmla="*/ 549 w 549"/>
              <a:gd name="T61" fmla="*/ 277 h 569"/>
              <a:gd name="T62" fmla="*/ 279 w 549"/>
              <a:gd name="T63" fmla="*/ 36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9" h="569">
                <a:moveTo>
                  <a:pt x="279" y="36"/>
                </a:moveTo>
                <a:cubicBezTo>
                  <a:pt x="279" y="28"/>
                  <a:pt x="277" y="14"/>
                  <a:pt x="275" y="7"/>
                </a:cubicBezTo>
                <a:cubicBezTo>
                  <a:pt x="272" y="0"/>
                  <a:pt x="271" y="24"/>
                  <a:pt x="270" y="36"/>
                </a:cubicBezTo>
                <a:cubicBezTo>
                  <a:pt x="121" y="37"/>
                  <a:pt x="0" y="110"/>
                  <a:pt x="0" y="277"/>
                </a:cubicBezTo>
                <a:cubicBezTo>
                  <a:pt x="0" y="279"/>
                  <a:pt x="0" y="282"/>
                  <a:pt x="0" y="284"/>
                </a:cubicBezTo>
                <a:cubicBezTo>
                  <a:pt x="1" y="284"/>
                  <a:pt x="1" y="284"/>
                  <a:pt x="1" y="284"/>
                </a:cubicBezTo>
                <a:cubicBezTo>
                  <a:pt x="1" y="253"/>
                  <a:pt x="26" y="228"/>
                  <a:pt x="56" y="228"/>
                </a:cubicBezTo>
                <a:cubicBezTo>
                  <a:pt x="86" y="228"/>
                  <a:pt x="111" y="253"/>
                  <a:pt x="111" y="284"/>
                </a:cubicBezTo>
                <a:cubicBezTo>
                  <a:pt x="111" y="253"/>
                  <a:pt x="135" y="228"/>
                  <a:pt x="165" y="228"/>
                </a:cubicBezTo>
                <a:cubicBezTo>
                  <a:pt x="196" y="228"/>
                  <a:pt x="220" y="253"/>
                  <a:pt x="220" y="284"/>
                </a:cubicBezTo>
                <a:cubicBezTo>
                  <a:pt x="220" y="255"/>
                  <a:pt x="242" y="231"/>
                  <a:pt x="270" y="229"/>
                </a:cubicBezTo>
                <a:cubicBezTo>
                  <a:pt x="270" y="459"/>
                  <a:pt x="270" y="459"/>
                  <a:pt x="270" y="459"/>
                </a:cubicBezTo>
                <a:cubicBezTo>
                  <a:pt x="267" y="461"/>
                  <a:pt x="265" y="464"/>
                  <a:pt x="265" y="468"/>
                </a:cubicBezTo>
                <a:cubicBezTo>
                  <a:pt x="265" y="536"/>
                  <a:pt x="265" y="536"/>
                  <a:pt x="265" y="536"/>
                </a:cubicBezTo>
                <a:cubicBezTo>
                  <a:pt x="265" y="557"/>
                  <a:pt x="280" y="569"/>
                  <a:pt x="295" y="569"/>
                </a:cubicBezTo>
                <a:cubicBezTo>
                  <a:pt x="295" y="569"/>
                  <a:pt x="295" y="569"/>
                  <a:pt x="295" y="569"/>
                </a:cubicBezTo>
                <a:cubicBezTo>
                  <a:pt x="311" y="569"/>
                  <a:pt x="323" y="558"/>
                  <a:pt x="323" y="543"/>
                </a:cubicBezTo>
                <a:cubicBezTo>
                  <a:pt x="323" y="537"/>
                  <a:pt x="319" y="533"/>
                  <a:pt x="313" y="533"/>
                </a:cubicBezTo>
                <a:cubicBezTo>
                  <a:pt x="308" y="533"/>
                  <a:pt x="303" y="537"/>
                  <a:pt x="303" y="543"/>
                </a:cubicBezTo>
                <a:cubicBezTo>
                  <a:pt x="303" y="549"/>
                  <a:pt x="296" y="549"/>
                  <a:pt x="295" y="549"/>
                </a:cubicBezTo>
                <a:cubicBezTo>
                  <a:pt x="293" y="549"/>
                  <a:pt x="285" y="548"/>
                  <a:pt x="285" y="536"/>
                </a:cubicBezTo>
                <a:cubicBezTo>
                  <a:pt x="285" y="468"/>
                  <a:pt x="285" y="468"/>
                  <a:pt x="285" y="468"/>
                </a:cubicBezTo>
                <a:cubicBezTo>
                  <a:pt x="285" y="464"/>
                  <a:pt x="283" y="461"/>
                  <a:pt x="280" y="459"/>
                </a:cubicBezTo>
                <a:cubicBezTo>
                  <a:pt x="280" y="229"/>
                  <a:pt x="280" y="229"/>
                  <a:pt x="280" y="229"/>
                </a:cubicBezTo>
                <a:cubicBezTo>
                  <a:pt x="308" y="231"/>
                  <a:pt x="330" y="255"/>
                  <a:pt x="330" y="284"/>
                </a:cubicBezTo>
                <a:cubicBezTo>
                  <a:pt x="330" y="253"/>
                  <a:pt x="354" y="228"/>
                  <a:pt x="384" y="228"/>
                </a:cubicBezTo>
                <a:cubicBezTo>
                  <a:pt x="414" y="228"/>
                  <a:pt x="439" y="253"/>
                  <a:pt x="439" y="284"/>
                </a:cubicBezTo>
                <a:cubicBezTo>
                  <a:pt x="439" y="253"/>
                  <a:pt x="463" y="228"/>
                  <a:pt x="494" y="228"/>
                </a:cubicBezTo>
                <a:cubicBezTo>
                  <a:pt x="524" y="228"/>
                  <a:pt x="548" y="253"/>
                  <a:pt x="548" y="284"/>
                </a:cubicBezTo>
                <a:cubicBezTo>
                  <a:pt x="549" y="284"/>
                  <a:pt x="549" y="284"/>
                  <a:pt x="549" y="284"/>
                </a:cubicBezTo>
                <a:cubicBezTo>
                  <a:pt x="549" y="282"/>
                  <a:pt x="549" y="279"/>
                  <a:pt x="549" y="277"/>
                </a:cubicBezTo>
                <a:cubicBezTo>
                  <a:pt x="549" y="110"/>
                  <a:pt x="429" y="37"/>
                  <a:pt x="279" y="36"/>
                </a:cubicBezTo>
                <a:close/>
              </a:path>
            </a:pathLst>
          </a:custGeom>
          <a:solidFill>
            <a:srgbClr val="B77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03" name="直接连接符 202"/>
          <p:cNvCxnSpPr/>
          <p:nvPr/>
        </p:nvCxnSpPr>
        <p:spPr>
          <a:xfrm>
            <a:off x="1496524" y="1739330"/>
            <a:ext cx="3005407" cy="0"/>
          </a:xfrm>
          <a:prstGeom prst="line">
            <a:avLst/>
          </a:prstGeom>
          <a:ln>
            <a:solidFill>
              <a:srgbClr val="B77C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2338349" y="866088"/>
            <a:ext cx="208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目录</a:t>
            </a:r>
          </a:p>
        </p:txBody>
      </p:sp>
      <p:sp>
        <p:nvSpPr>
          <p:cNvPr id="4037" name="文本框 4036"/>
          <p:cNvSpPr txBox="1"/>
          <p:nvPr/>
        </p:nvSpPr>
        <p:spPr>
          <a:xfrm>
            <a:off x="1861535" y="2930542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预算分配</a:t>
            </a:r>
          </a:p>
        </p:txBody>
      </p:sp>
      <p:sp>
        <p:nvSpPr>
          <p:cNvPr id="4038" name="文本框 4037"/>
          <p:cNvSpPr txBox="1"/>
          <p:nvPr/>
        </p:nvSpPr>
        <p:spPr>
          <a:xfrm>
            <a:off x="4605977" y="3215896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分类记录</a:t>
            </a:r>
          </a:p>
        </p:txBody>
      </p:sp>
      <p:sp>
        <p:nvSpPr>
          <p:cNvPr id="4404" name="Freeform 189"/>
          <p:cNvSpPr/>
          <p:nvPr/>
        </p:nvSpPr>
        <p:spPr bwMode="auto">
          <a:xfrm rot="904026">
            <a:off x="5691865" y="1232788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E15C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5" name="Freeform 195"/>
          <p:cNvSpPr/>
          <p:nvPr/>
        </p:nvSpPr>
        <p:spPr bwMode="auto">
          <a:xfrm rot="904026">
            <a:off x="10322670" y="1024414"/>
            <a:ext cx="445715" cy="506494"/>
          </a:xfrm>
          <a:custGeom>
            <a:avLst/>
            <a:gdLst>
              <a:gd name="T0" fmla="*/ 127 w 154"/>
              <a:gd name="T1" fmla="*/ 0 h 175"/>
              <a:gd name="T2" fmla="*/ 77 w 154"/>
              <a:gd name="T3" fmla="*/ 149 h 175"/>
              <a:gd name="T4" fmla="*/ 127 w 154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175">
                <a:moveTo>
                  <a:pt x="127" y="0"/>
                </a:moveTo>
                <a:cubicBezTo>
                  <a:pt x="127" y="0"/>
                  <a:pt x="0" y="123"/>
                  <a:pt x="77" y="149"/>
                </a:cubicBezTo>
                <a:cubicBezTo>
                  <a:pt x="154" y="175"/>
                  <a:pt x="127" y="0"/>
                  <a:pt x="127" y="0"/>
                </a:cubicBezTo>
                <a:close/>
              </a:path>
            </a:pathLst>
          </a:custGeom>
          <a:solidFill>
            <a:srgbClr val="DB70A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7" name="Freeform 185"/>
          <p:cNvSpPr/>
          <p:nvPr/>
        </p:nvSpPr>
        <p:spPr bwMode="auto">
          <a:xfrm rot="904026">
            <a:off x="4944218" y="3170728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FDA9A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409" name="图片 44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4731">
            <a:off x="9088123" y="-3188788"/>
            <a:ext cx="2914810" cy="5187938"/>
          </a:xfrm>
          <a:prstGeom prst="rect">
            <a:avLst/>
          </a:prstGeom>
        </p:spPr>
      </p:pic>
      <p:pic>
        <p:nvPicPr>
          <p:cNvPr id="4408" name="图片 44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4731">
            <a:off x="5365778" y="-3188789"/>
            <a:ext cx="2914810" cy="5187938"/>
          </a:xfrm>
          <a:prstGeom prst="rect">
            <a:avLst/>
          </a:prstGeom>
        </p:spPr>
      </p:pic>
      <p:sp>
        <p:nvSpPr>
          <p:cNvPr id="4034" name="文本框 4033"/>
          <p:cNvSpPr txBox="1"/>
          <p:nvPr/>
        </p:nvSpPr>
        <p:spPr>
          <a:xfrm>
            <a:off x="3082457" y="4457435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类别统计</a:t>
            </a:r>
          </a:p>
        </p:txBody>
      </p:sp>
      <p:sp>
        <p:nvSpPr>
          <p:cNvPr id="4035" name="文本框 4034"/>
          <p:cNvSpPr txBox="1"/>
          <p:nvPr/>
        </p:nvSpPr>
        <p:spPr>
          <a:xfrm>
            <a:off x="6824613" y="3923256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单日花费</a:t>
            </a:r>
          </a:p>
        </p:txBody>
      </p:sp>
      <p:sp>
        <p:nvSpPr>
          <p:cNvPr id="2" name="Freeform 199">
            <a:extLst>
              <a:ext uri="{FF2B5EF4-FFF2-40B4-BE49-F238E27FC236}">
                <a16:creationId xmlns:a16="http://schemas.microsoft.com/office/drawing/2014/main" id="{28F52837-76CE-4F82-828B-9A02910305DC}"/>
              </a:ext>
            </a:extLst>
          </p:cNvPr>
          <p:cNvSpPr/>
          <p:nvPr/>
        </p:nvSpPr>
        <p:spPr bwMode="auto">
          <a:xfrm rot="904026">
            <a:off x="5526087" y="5215729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6632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57CED-E237-4DC9-937B-46D2D59B5D11}"/>
              </a:ext>
            </a:extLst>
          </p:cNvPr>
          <p:cNvSpPr txBox="1"/>
          <p:nvPr/>
        </p:nvSpPr>
        <p:spPr>
          <a:xfrm>
            <a:off x="5419443" y="5153836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消费限制预警</a:t>
            </a:r>
          </a:p>
        </p:txBody>
      </p:sp>
      <p:sp>
        <p:nvSpPr>
          <p:cNvPr id="4" name="Freeform 195">
            <a:extLst>
              <a:ext uri="{FF2B5EF4-FFF2-40B4-BE49-F238E27FC236}">
                <a16:creationId xmlns:a16="http://schemas.microsoft.com/office/drawing/2014/main" id="{661C70B0-0F9F-4F32-AF9B-63AD57529DA4}"/>
              </a:ext>
            </a:extLst>
          </p:cNvPr>
          <p:cNvSpPr/>
          <p:nvPr/>
        </p:nvSpPr>
        <p:spPr bwMode="auto">
          <a:xfrm rot="904026">
            <a:off x="7639036" y="2439663"/>
            <a:ext cx="445715" cy="506494"/>
          </a:xfrm>
          <a:custGeom>
            <a:avLst/>
            <a:gdLst>
              <a:gd name="T0" fmla="*/ 127 w 154"/>
              <a:gd name="T1" fmla="*/ 0 h 175"/>
              <a:gd name="T2" fmla="*/ 77 w 154"/>
              <a:gd name="T3" fmla="*/ 149 h 175"/>
              <a:gd name="T4" fmla="*/ 127 w 154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175">
                <a:moveTo>
                  <a:pt x="127" y="0"/>
                </a:moveTo>
                <a:cubicBezTo>
                  <a:pt x="127" y="0"/>
                  <a:pt x="0" y="123"/>
                  <a:pt x="77" y="149"/>
                </a:cubicBezTo>
                <a:cubicBezTo>
                  <a:pt x="154" y="175"/>
                  <a:pt x="127" y="0"/>
                  <a:pt x="127" y="0"/>
                </a:cubicBezTo>
                <a:close/>
              </a:path>
            </a:pathLst>
          </a:custGeom>
          <a:solidFill>
            <a:srgbClr val="DB70A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6BD2B8-B45C-43D3-B1EB-10EB01E6470B}"/>
              </a:ext>
            </a:extLst>
          </p:cNvPr>
          <p:cNvSpPr txBox="1"/>
          <p:nvPr/>
        </p:nvSpPr>
        <p:spPr>
          <a:xfrm>
            <a:off x="7171995" y="2407322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存钱计划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 rot="904026">
            <a:off x="2428984" y="2099093"/>
            <a:ext cx="216104" cy="818832"/>
          </a:xfrm>
          <a:custGeom>
            <a:avLst/>
            <a:gdLst>
              <a:gd name="T0" fmla="*/ 3 w 128"/>
              <a:gd name="T1" fmla="*/ 485 h 485"/>
              <a:gd name="T2" fmla="*/ 0 w 128"/>
              <a:gd name="T3" fmla="*/ 483 h 485"/>
              <a:gd name="T4" fmla="*/ 125 w 128"/>
              <a:gd name="T5" fmla="*/ 0 h 485"/>
              <a:gd name="T6" fmla="*/ 128 w 128"/>
              <a:gd name="T7" fmla="*/ 2 h 485"/>
              <a:gd name="T8" fmla="*/ 3 w 128"/>
              <a:gd name="T9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485">
                <a:moveTo>
                  <a:pt x="3" y="485"/>
                </a:moveTo>
                <a:lnTo>
                  <a:pt x="0" y="483"/>
                </a:lnTo>
                <a:lnTo>
                  <a:pt x="125" y="0"/>
                </a:lnTo>
                <a:lnTo>
                  <a:pt x="128" y="2"/>
                </a:lnTo>
                <a:lnTo>
                  <a:pt x="3" y="485"/>
                </a:lnTo>
                <a:close/>
              </a:path>
            </a:pathLst>
          </a:custGeom>
          <a:solidFill>
            <a:srgbClr val="FED6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 rot="904026">
            <a:off x="11675399" y="2532832"/>
            <a:ext cx="513247" cy="1956754"/>
          </a:xfrm>
          <a:custGeom>
            <a:avLst/>
            <a:gdLst>
              <a:gd name="T0" fmla="*/ 4 w 304"/>
              <a:gd name="T1" fmla="*/ 1159 h 1159"/>
              <a:gd name="T2" fmla="*/ 0 w 304"/>
              <a:gd name="T3" fmla="*/ 1157 h 1159"/>
              <a:gd name="T4" fmla="*/ 298 w 304"/>
              <a:gd name="T5" fmla="*/ 0 h 1159"/>
              <a:gd name="T6" fmla="*/ 304 w 304"/>
              <a:gd name="T7" fmla="*/ 2 h 1159"/>
              <a:gd name="T8" fmla="*/ 4 w 304"/>
              <a:gd name="T9" fmla="*/ 1159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159">
                <a:moveTo>
                  <a:pt x="4" y="1159"/>
                </a:moveTo>
                <a:lnTo>
                  <a:pt x="0" y="1157"/>
                </a:lnTo>
                <a:lnTo>
                  <a:pt x="298" y="0"/>
                </a:lnTo>
                <a:lnTo>
                  <a:pt x="304" y="2"/>
                </a:lnTo>
                <a:lnTo>
                  <a:pt x="4" y="1159"/>
                </a:lnTo>
                <a:close/>
              </a:path>
            </a:pathLst>
          </a:custGeom>
          <a:solidFill>
            <a:srgbClr val="E3C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186"/>
          <p:cNvSpPr/>
          <p:nvPr/>
        </p:nvSpPr>
        <p:spPr bwMode="auto">
          <a:xfrm rot="904026">
            <a:off x="2221951" y="2935726"/>
            <a:ext cx="449091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FA8E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95"/>
          <p:cNvSpPr/>
          <p:nvPr/>
        </p:nvSpPr>
        <p:spPr bwMode="auto">
          <a:xfrm rot="904026">
            <a:off x="10876742" y="1469408"/>
            <a:ext cx="445715" cy="506494"/>
          </a:xfrm>
          <a:custGeom>
            <a:avLst/>
            <a:gdLst>
              <a:gd name="T0" fmla="*/ 127 w 154"/>
              <a:gd name="T1" fmla="*/ 0 h 175"/>
              <a:gd name="T2" fmla="*/ 77 w 154"/>
              <a:gd name="T3" fmla="*/ 149 h 175"/>
              <a:gd name="T4" fmla="*/ 127 w 154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175">
                <a:moveTo>
                  <a:pt x="127" y="0"/>
                </a:moveTo>
                <a:cubicBezTo>
                  <a:pt x="127" y="0"/>
                  <a:pt x="0" y="123"/>
                  <a:pt x="77" y="149"/>
                </a:cubicBezTo>
                <a:cubicBezTo>
                  <a:pt x="154" y="175"/>
                  <a:pt x="127" y="0"/>
                  <a:pt x="127" y="0"/>
                </a:cubicBezTo>
                <a:close/>
              </a:path>
            </a:pathLst>
          </a:custGeom>
          <a:solidFill>
            <a:srgbClr val="483A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197"/>
          <p:cNvSpPr/>
          <p:nvPr/>
        </p:nvSpPr>
        <p:spPr bwMode="auto">
          <a:xfrm rot="904026">
            <a:off x="3337972" y="4450927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E496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198"/>
          <p:cNvSpPr/>
          <p:nvPr/>
        </p:nvSpPr>
        <p:spPr bwMode="auto">
          <a:xfrm rot="904026">
            <a:off x="7662570" y="3419761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49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3"/>
                  <a:pt x="78" y="149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DE4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199"/>
          <p:cNvSpPr/>
          <p:nvPr/>
        </p:nvSpPr>
        <p:spPr bwMode="auto">
          <a:xfrm rot="904026">
            <a:off x="7285038" y="1127137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6632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Freeform 203"/>
          <p:cNvSpPr/>
          <p:nvPr/>
        </p:nvSpPr>
        <p:spPr bwMode="auto">
          <a:xfrm rot="972551">
            <a:off x="964133" y="335710"/>
            <a:ext cx="1366643" cy="1418761"/>
          </a:xfrm>
          <a:custGeom>
            <a:avLst/>
            <a:gdLst>
              <a:gd name="T0" fmla="*/ 279 w 549"/>
              <a:gd name="T1" fmla="*/ 36 h 569"/>
              <a:gd name="T2" fmla="*/ 275 w 549"/>
              <a:gd name="T3" fmla="*/ 7 h 569"/>
              <a:gd name="T4" fmla="*/ 270 w 549"/>
              <a:gd name="T5" fmla="*/ 36 h 569"/>
              <a:gd name="T6" fmla="*/ 0 w 549"/>
              <a:gd name="T7" fmla="*/ 277 h 569"/>
              <a:gd name="T8" fmla="*/ 0 w 549"/>
              <a:gd name="T9" fmla="*/ 284 h 569"/>
              <a:gd name="T10" fmla="*/ 1 w 549"/>
              <a:gd name="T11" fmla="*/ 284 h 569"/>
              <a:gd name="T12" fmla="*/ 56 w 549"/>
              <a:gd name="T13" fmla="*/ 228 h 569"/>
              <a:gd name="T14" fmla="*/ 111 w 549"/>
              <a:gd name="T15" fmla="*/ 284 h 569"/>
              <a:gd name="T16" fmla="*/ 165 w 549"/>
              <a:gd name="T17" fmla="*/ 228 h 569"/>
              <a:gd name="T18" fmla="*/ 220 w 549"/>
              <a:gd name="T19" fmla="*/ 284 h 569"/>
              <a:gd name="T20" fmla="*/ 270 w 549"/>
              <a:gd name="T21" fmla="*/ 229 h 569"/>
              <a:gd name="T22" fmla="*/ 270 w 549"/>
              <a:gd name="T23" fmla="*/ 459 h 569"/>
              <a:gd name="T24" fmla="*/ 265 w 549"/>
              <a:gd name="T25" fmla="*/ 468 h 569"/>
              <a:gd name="T26" fmla="*/ 265 w 549"/>
              <a:gd name="T27" fmla="*/ 536 h 569"/>
              <a:gd name="T28" fmla="*/ 295 w 549"/>
              <a:gd name="T29" fmla="*/ 569 h 569"/>
              <a:gd name="T30" fmla="*/ 295 w 549"/>
              <a:gd name="T31" fmla="*/ 569 h 569"/>
              <a:gd name="T32" fmla="*/ 323 w 549"/>
              <a:gd name="T33" fmla="*/ 543 h 569"/>
              <a:gd name="T34" fmla="*/ 313 w 549"/>
              <a:gd name="T35" fmla="*/ 533 h 569"/>
              <a:gd name="T36" fmla="*/ 303 w 549"/>
              <a:gd name="T37" fmla="*/ 543 h 569"/>
              <a:gd name="T38" fmla="*/ 295 w 549"/>
              <a:gd name="T39" fmla="*/ 549 h 569"/>
              <a:gd name="T40" fmla="*/ 285 w 549"/>
              <a:gd name="T41" fmla="*/ 536 h 569"/>
              <a:gd name="T42" fmla="*/ 285 w 549"/>
              <a:gd name="T43" fmla="*/ 468 h 569"/>
              <a:gd name="T44" fmla="*/ 280 w 549"/>
              <a:gd name="T45" fmla="*/ 459 h 569"/>
              <a:gd name="T46" fmla="*/ 280 w 549"/>
              <a:gd name="T47" fmla="*/ 229 h 569"/>
              <a:gd name="T48" fmla="*/ 330 w 549"/>
              <a:gd name="T49" fmla="*/ 284 h 569"/>
              <a:gd name="T50" fmla="*/ 384 w 549"/>
              <a:gd name="T51" fmla="*/ 228 h 569"/>
              <a:gd name="T52" fmla="*/ 439 w 549"/>
              <a:gd name="T53" fmla="*/ 284 h 569"/>
              <a:gd name="T54" fmla="*/ 494 w 549"/>
              <a:gd name="T55" fmla="*/ 228 h 569"/>
              <a:gd name="T56" fmla="*/ 548 w 549"/>
              <a:gd name="T57" fmla="*/ 284 h 569"/>
              <a:gd name="T58" fmla="*/ 549 w 549"/>
              <a:gd name="T59" fmla="*/ 284 h 569"/>
              <a:gd name="T60" fmla="*/ 549 w 549"/>
              <a:gd name="T61" fmla="*/ 277 h 569"/>
              <a:gd name="T62" fmla="*/ 279 w 549"/>
              <a:gd name="T63" fmla="*/ 36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9" h="569">
                <a:moveTo>
                  <a:pt x="279" y="36"/>
                </a:moveTo>
                <a:cubicBezTo>
                  <a:pt x="279" y="28"/>
                  <a:pt x="277" y="14"/>
                  <a:pt x="275" y="7"/>
                </a:cubicBezTo>
                <a:cubicBezTo>
                  <a:pt x="272" y="0"/>
                  <a:pt x="271" y="24"/>
                  <a:pt x="270" y="36"/>
                </a:cubicBezTo>
                <a:cubicBezTo>
                  <a:pt x="121" y="37"/>
                  <a:pt x="0" y="110"/>
                  <a:pt x="0" y="277"/>
                </a:cubicBezTo>
                <a:cubicBezTo>
                  <a:pt x="0" y="279"/>
                  <a:pt x="0" y="282"/>
                  <a:pt x="0" y="284"/>
                </a:cubicBezTo>
                <a:cubicBezTo>
                  <a:pt x="1" y="284"/>
                  <a:pt x="1" y="284"/>
                  <a:pt x="1" y="284"/>
                </a:cubicBezTo>
                <a:cubicBezTo>
                  <a:pt x="1" y="253"/>
                  <a:pt x="26" y="228"/>
                  <a:pt x="56" y="228"/>
                </a:cubicBezTo>
                <a:cubicBezTo>
                  <a:pt x="86" y="228"/>
                  <a:pt x="111" y="253"/>
                  <a:pt x="111" y="284"/>
                </a:cubicBezTo>
                <a:cubicBezTo>
                  <a:pt x="111" y="253"/>
                  <a:pt x="135" y="228"/>
                  <a:pt x="165" y="228"/>
                </a:cubicBezTo>
                <a:cubicBezTo>
                  <a:pt x="196" y="228"/>
                  <a:pt x="220" y="253"/>
                  <a:pt x="220" y="284"/>
                </a:cubicBezTo>
                <a:cubicBezTo>
                  <a:pt x="220" y="255"/>
                  <a:pt x="242" y="231"/>
                  <a:pt x="270" y="229"/>
                </a:cubicBezTo>
                <a:cubicBezTo>
                  <a:pt x="270" y="459"/>
                  <a:pt x="270" y="459"/>
                  <a:pt x="270" y="459"/>
                </a:cubicBezTo>
                <a:cubicBezTo>
                  <a:pt x="267" y="461"/>
                  <a:pt x="265" y="464"/>
                  <a:pt x="265" y="468"/>
                </a:cubicBezTo>
                <a:cubicBezTo>
                  <a:pt x="265" y="536"/>
                  <a:pt x="265" y="536"/>
                  <a:pt x="265" y="536"/>
                </a:cubicBezTo>
                <a:cubicBezTo>
                  <a:pt x="265" y="557"/>
                  <a:pt x="280" y="569"/>
                  <a:pt x="295" y="569"/>
                </a:cubicBezTo>
                <a:cubicBezTo>
                  <a:pt x="295" y="569"/>
                  <a:pt x="295" y="569"/>
                  <a:pt x="295" y="569"/>
                </a:cubicBezTo>
                <a:cubicBezTo>
                  <a:pt x="311" y="569"/>
                  <a:pt x="323" y="558"/>
                  <a:pt x="323" y="543"/>
                </a:cubicBezTo>
                <a:cubicBezTo>
                  <a:pt x="323" y="537"/>
                  <a:pt x="319" y="533"/>
                  <a:pt x="313" y="533"/>
                </a:cubicBezTo>
                <a:cubicBezTo>
                  <a:pt x="308" y="533"/>
                  <a:pt x="303" y="537"/>
                  <a:pt x="303" y="543"/>
                </a:cubicBezTo>
                <a:cubicBezTo>
                  <a:pt x="303" y="549"/>
                  <a:pt x="296" y="549"/>
                  <a:pt x="295" y="549"/>
                </a:cubicBezTo>
                <a:cubicBezTo>
                  <a:pt x="293" y="549"/>
                  <a:pt x="285" y="548"/>
                  <a:pt x="285" y="536"/>
                </a:cubicBezTo>
                <a:cubicBezTo>
                  <a:pt x="285" y="468"/>
                  <a:pt x="285" y="468"/>
                  <a:pt x="285" y="468"/>
                </a:cubicBezTo>
                <a:cubicBezTo>
                  <a:pt x="285" y="464"/>
                  <a:pt x="283" y="461"/>
                  <a:pt x="280" y="459"/>
                </a:cubicBezTo>
                <a:cubicBezTo>
                  <a:pt x="280" y="229"/>
                  <a:pt x="280" y="229"/>
                  <a:pt x="280" y="229"/>
                </a:cubicBezTo>
                <a:cubicBezTo>
                  <a:pt x="308" y="231"/>
                  <a:pt x="330" y="255"/>
                  <a:pt x="330" y="284"/>
                </a:cubicBezTo>
                <a:cubicBezTo>
                  <a:pt x="330" y="253"/>
                  <a:pt x="354" y="228"/>
                  <a:pt x="384" y="228"/>
                </a:cubicBezTo>
                <a:cubicBezTo>
                  <a:pt x="414" y="228"/>
                  <a:pt x="439" y="253"/>
                  <a:pt x="439" y="284"/>
                </a:cubicBezTo>
                <a:cubicBezTo>
                  <a:pt x="439" y="253"/>
                  <a:pt x="463" y="228"/>
                  <a:pt x="494" y="228"/>
                </a:cubicBezTo>
                <a:cubicBezTo>
                  <a:pt x="524" y="228"/>
                  <a:pt x="548" y="253"/>
                  <a:pt x="548" y="284"/>
                </a:cubicBezTo>
                <a:cubicBezTo>
                  <a:pt x="549" y="284"/>
                  <a:pt x="549" y="284"/>
                  <a:pt x="549" y="284"/>
                </a:cubicBezTo>
                <a:cubicBezTo>
                  <a:pt x="549" y="282"/>
                  <a:pt x="549" y="279"/>
                  <a:pt x="549" y="277"/>
                </a:cubicBezTo>
                <a:cubicBezTo>
                  <a:pt x="549" y="110"/>
                  <a:pt x="429" y="37"/>
                  <a:pt x="279" y="36"/>
                </a:cubicBezTo>
                <a:close/>
              </a:path>
            </a:pathLst>
          </a:custGeom>
          <a:solidFill>
            <a:srgbClr val="B77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03" name="直接连接符 202"/>
          <p:cNvCxnSpPr/>
          <p:nvPr/>
        </p:nvCxnSpPr>
        <p:spPr>
          <a:xfrm>
            <a:off x="1496524" y="1739330"/>
            <a:ext cx="3005407" cy="0"/>
          </a:xfrm>
          <a:prstGeom prst="line">
            <a:avLst/>
          </a:prstGeom>
          <a:ln>
            <a:solidFill>
              <a:srgbClr val="B77C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2338349" y="866088"/>
            <a:ext cx="208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目录</a:t>
            </a:r>
          </a:p>
        </p:txBody>
      </p:sp>
      <p:sp>
        <p:nvSpPr>
          <p:cNvPr id="4037" name="文本框 4036"/>
          <p:cNvSpPr txBox="1"/>
          <p:nvPr/>
        </p:nvSpPr>
        <p:spPr>
          <a:xfrm>
            <a:off x="1867827" y="2931939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性价比计算</a:t>
            </a:r>
          </a:p>
        </p:txBody>
      </p:sp>
      <p:sp>
        <p:nvSpPr>
          <p:cNvPr id="4038" name="文本框 4037"/>
          <p:cNvSpPr txBox="1"/>
          <p:nvPr/>
        </p:nvSpPr>
        <p:spPr>
          <a:xfrm>
            <a:off x="4446385" y="3150185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折扣计算</a:t>
            </a:r>
          </a:p>
        </p:txBody>
      </p:sp>
      <p:sp>
        <p:nvSpPr>
          <p:cNvPr id="4404" name="Freeform 189"/>
          <p:cNvSpPr/>
          <p:nvPr/>
        </p:nvSpPr>
        <p:spPr bwMode="auto">
          <a:xfrm rot="904026">
            <a:off x="5691865" y="1232788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E15C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405" name="Freeform 195"/>
          <p:cNvSpPr/>
          <p:nvPr/>
        </p:nvSpPr>
        <p:spPr bwMode="auto">
          <a:xfrm rot="904026">
            <a:off x="10322670" y="1024414"/>
            <a:ext cx="445715" cy="506494"/>
          </a:xfrm>
          <a:custGeom>
            <a:avLst/>
            <a:gdLst>
              <a:gd name="T0" fmla="*/ 127 w 154"/>
              <a:gd name="T1" fmla="*/ 0 h 175"/>
              <a:gd name="T2" fmla="*/ 77 w 154"/>
              <a:gd name="T3" fmla="*/ 149 h 175"/>
              <a:gd name="T4" fmla="*/ 127 w 154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175">
                <a:moveTo>
                  <a:pt x="127" y="0"/>
                </a:moveTo>
                <a:cubicBezTo>
                  <a:pt x="127" y="0"/>
                  <a:pt x="0" y="123"/>
                  <a:pt x="77" y="149"/>
                </a:cubicBezTo>
                <a:cubicBezTo>
                  <a:pt x="154" y="175"/>
                  <a:pt x="127" y="0"/>
                  <a:pt x="127" y="0"/>
                </a:cubicBezTo>
                <a:close/>
              </a:path>
            </a:pathLst>
          </a:custGeom>
          <a:solidFill>
            <a:srgbClr val="DB70A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7" name="Freeform 185"/>
          <p:cNvSpPr/>
          <p:nvPr/>
        </p:nvSpPr>
        <p:spPr bwMode="auto">
          <a:xfrm rot="904026">
            <a:off x="4944218" y="3170728"/>
            <a:ext cx="447403" cy="506494"/>
          </a:xfrm>
          <a:custGeom>
            <a:avLst/>
            <a:gdLst>
              <a:gd name="T0" fmla="*/ 128 w 155"/>
              <a:gd name="T1" fmla="*/ 0 h 175"/>
              <a:gd name="T2" fmla="*/ 78 w 155"/>
              <a:gd name="T3" fmla="*/ 150 h 175"/>
              <a:gd name="T4" fmla="*/ 128 w 155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75">
                <a:moveTo>
                  <a:pt x="128" y="0"/>
                </a:moveTo>
                <a:cubicBezTo>
                  <a:pt x="128" y="0"/>
                  <a:pt x="0" y="124"/>
                  <a:pt x="78" y="150"/>
                </a:cubicBezTo>
                <a:cubicBezTo>
                  <a:pt x="155" y="175"/>
                  <a:pt x="128" y="0"/>
                  <a:pt x="128" y="0"/>
                </a:cubicBezTo>
                <a:close/>
              </a:path>
            </a:pathLst>
          </a:custGeom>
          <a:solidFill>
            <a:srgbClr val="FDA9A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409" name="图片 44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4731">
            <a:off x="9088123" y="-3188788"/>
            <a:ext cx="2914810" cy="5187938"/>
          </a:xfrm>
          <a:prstGeom prst="rect">
            <a:avLst/>
          </a:prstGeom>
        </p:spPr>
      </p:pic>
      <p:pic>
        <p:nvPicPr>
          <p:cNvPr id="4408" name="图片 44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4731">
            <a:off x="5365778" y="-3188789"/>
            <a:ext cx="2914810" cy="5187938"/>
          </a:xfrm>
          <a:prstGeom prst="rect">
            <a:avLst/>
          </a:prstGeom>
        </p:spPr>
      </p:pic>
      <p:sp>
        <p:nvSpPr>
          <p:cNvPr id="4034" name="文本框 4033"/>
          <p:cNvSpPr txBox="1"/>
          <p:nvPr/>
        </p:nvSpPr>
        <p:spPr>
          <a:xfrm>
            <a:off x="2626546" y="4446891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TBC</a:t>
            </a:r>
            <a:endParaRPr lang="zh-CN" altLang="en-US" sz="2800" dirty="0">
              <a:solidFill>
                <a:srgbClr val="B77C69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035" name="文本框 4034"/>
          <p:cNvSpPr txBox="1"/>
          <p:nvPr/>
        </p:nvSpPr>
        <p:spPr>
          <a:xfrm>
            <a:off x="7471027" y="3411795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77C6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自动凑单</a:t>
            </a:r>
          </a:p>
        </p:txBody>
      </p:sp>
    </p:spTree>
    <p:extLst>
      <p:ext uri="{BB962C8B-B14F-4D97-AF65-F5344CB8AC3E}">
        <p14:creationId xmlns:p14="http://schemas.microsoft.com/office/powerpoint/2010/main" val="58164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9225" t="14738" r="24000" b="4225"/>
          <a:stretch>
            <a:fillRect/>
          </a:stretch>
        </p:blipFill>
        <p:spPr>
          <a:xfrm rot="1181892">
            <a:off x="6050122" y="1528465"/>
            <a:ext cx="5406847" cy="5300049"/>
          </a:xfrm>
          <a:custGeom>
            <a:avLst/>
            <a:gdLst>
              <a:gd name="connsiteX0" fmla="*/ 1849602 w 5406847"/>
              <a:gd name="connsiteY0" fmla="*/ 273 h 5300049"/>
              <a:gd name="connsiteX1" fmla="*/ 1863700 w 5406847"/>
              <a:gd name="connsiteY1" fmla="*/ 8695 h 5300049"/>
              <a:gd name="connsiteX2" fmla="*/ 2000360 w 5406847"/>
              <a:gd name="connsiteY2" fmla="*/ 270783 h 5300049"/>
              <a:gd name="connsiteX3" fmla="*/ 5383024 w 5406847"/>
              <a:gd name="connsiteY3" fmla="*/ 1644373 h 5300049"/>
              <a:gd name="connsiteX4" fmla="*/ 5406847 w 5406847"/>
              <a:gd name="connsiteY4" fmla="*/ 1710916 h 5300049"/>
              <a:gd name="connsiteX5" fmla="*/ 5397356 w 5406847"/>
              <a:gd name="connsiteY5" fmla="*/ 1714314 h 5300049"/>
              <a:gd name="connsiteX6" fmla="*/ 4694278 w 5406847"/>
              <a:gd name="connsiteY6" fmla="*/ 1365448 h 5300049"/>
              <a:gd name="connsiteX7" fmla="*/ 4362885 w 5406847"/>
              <a:gd name="connsiteY7" fmla="*/ 2084672 h 5300049"/>
              <a:gd name="connsiteX8" fmla="*/ 3650316 w 5406847"/>
              <a:gd name="connsiteY8" fmla="*/ 1739203 h 5300049"/>
              <a:gd name="connsiteX9" fmla="*/ 3328414 w 5406847"/>
              <a:gd name="connsiteY9" fmla="*/ 2455029 h 5300049"/>
              <a:gd name="connsiteX10" fmla="*/ 2666701 w 5406847"/>
              <a:gd name="connsiteY10" fmla="*/ 2102078 h 5300049"/>
              <a:gd name="connsiteX11" fmla="*/ 3449476 w 5406847"/>
              <a:gd name="connsiteY11" fmla="*/ 4288500 h 5300049"/>
              <a:gd name="connsiteX12" fmla="*/ 3527559 w 5406847"/>
              <a:gd name="connsiteY12" fmla="*/ 4357067 h 5300049"/>
              <a:gd name="connsiteX13" fmla="*/ 3758988 w 5406847"/>
              <a:gd name="connsiteY13" fmla="*/ 5003488 h 5300049"/>
              <a:gd name="connsiteX14" fmla="*/ 3898138 w 5406847"/>
              <a:gd name="connsiteY14" fmla="*/ 5093090 h 5300049"/>
              <a:gd name="connsiteX15" fmla="*/ 3953642 w 5406847"/>
              <a:gd name="connsiteY15" fmla="*/ 5008871 h 5300049"/>
              <a:gd name="connsiteX16" fmla="*/ 4014514 w 5406847"/>
              <a:gd name="connsiteY16" fmla="*/ 4879831 h 5300049"/>
              <a:gd name="connsiteX17" fmla="*/ 4143453 w 5406847"/>
              <a:gd name="connsiteY17" fmla="*/ 4940915 h 5300049"/>
              <a:gd name="connsiteX18" fmla="*/ 3966205 w 5406847"/>
              <a:gd name="connsiteY18" fmla="*/ 5283214 h 5300049"/>
              <a:gd name="connsiteX19" fmla="*/ 3569177 w 5406847"/>
              <a:gd name="connsiteY19" fmla="*/ 5071443 h 5300049"/>
              <a:gd name="connsiteX20" fmla="*/ 3337748 w 5406847"/>
              <a:gd name="connsiteY20" fmla="*/ 4425023 h 5300049"/>
              <a:gd name="connsiteX21" fmla="*/ 3354570 w 5406847"/>
              <a:gd name="connsiteY21" fmla="*/ 4322478 h 5300049"/>
              <a:gd name="connsiteX22" fmla="*/ 2571795 w 5406847"/>
              <a:gd name="connsiteY22" fmla="*/ 2136056 h 5300049"/>
              <a:gd name="connsiteX23" fmla="*/ 2284452 w 5406847"/>
              <a:gd name="connsiteY23" fmla="*/ 2828785 h 5300049"/>
              <a:gd name="connsiteX24" fmla="*/ 1571883 w 5406847"/>
              <a:gd name="connsiteY24" fmla="*/ 2483316 h 5300049"/>
              <a:gd name="connsiteX25" fmla="*/ 1249981 w 5406847"/>
              <a:gd name="connsiteY25" fmla="*/ 3199143 h 5300049"/>
              <a:gd name="connsiteX26" fmla="*/ 537412 w 5406847"/>
              <a:gd name="connsiteY26" fmla="*/ 2853674 h 5300049"/>
              <a:gd name="connsiteX27" fmla="*/ 206020 w 5406847"/>
              <a:gd name="connsiteY27" fmla="*/ 3572898 h 5300049"/>
              <a:gd name="connsiteX28" fmla="*/ 196529 w 5406847"/>
              <a:gd name="connsiteY28" fmla="*/ 3576296 h 5300049"/>
              <a:gd name="connsiteX29" fmla="*/ 172705 w 5406847"/>
              <a:gd name="connsiteY29" fmla="*/ 3509752 h 5300049"/>
              <a:gd name="connsiteX30" fmla="*/ 1914945 w 5406847"/>
              <a:gd name="connsiteY30" fmla="*/ 301363 h 5300049"/>
              <a:gd name="connsiteX31" fmla="*/ 1849602 w 5406847"/>
              <a:gd name="connsiteY31" fmla="*/ 273 h 530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06847" h="5300049">
                <a:moveTo>
                  <a:pt x="1849602" y="273"/>
                </a:moveTo>
                <a:cubicBezTo>
                  <a:pt x="1852571" y="-895"/>
                  <a:pt x="1857163" y="1651"/>
                  <a:pt x="1863700" y="8695"/>
                </a:cubicBezTo>
                <a:cubicBezTo>
                  <a:pt x="1906505" y="68442"/>
                  <a:pt x="1973133" y="194733"/>
                  <a:pt x="2000360" y="270783"/>
                </a:cubicBezTo>
                <a:cubicBezTo>
                  <a:pt x="3427348" y="-229377"/>
                  <a:pt x="4814661" y="56841"/>
                  <a:pt x="5383024" y="1644373"/>
                </a:cubicBezTo>
                <a:cubicBezTo>
                  <a:pt x="5389830" y="1663385"/>
                  <a:pt x="5400040" y="1691904"/>
                  <a:pt x="5406847" y="1710916"/>
                </a:cubicBezTo>
                <a:cubicBezTo>
                  <a:pt x="5406847" y="1710916"/>
                  <a:pt x="5406847" y="1710916"/>
                  <a:pt x="5397356" y="1714314"/>
                </a:cubicBezTo>
                <a:cubicBezTo>
                  <a:pt x="5291852" y="1419623"/>
                  <a:pt x="4978995" y="1263514"/>
                  <a:pt x="4694278" y="1365448"/>
                </a:cubicBezTo>
                <a:cubicBezTo>
                  <a:pt x="4400070" y="1470779"/>
                  <a:pt x="4257381" y="1789980"/>
                  <a:pt x="4362885" y="2084672"/>
                </a:cubicBezTo>
                <a:cubicBezTo>
                  <a:pt x="4257381" y="1789980"/>
                  <a:pt x="3935033" y="1637270"/>
                  <a:pt x="3650316" y="1739203"/>
                </a:cubicBezTo>
                <a:cubicBezTo>
                  <a:pt x="3365599" y="1841136"/>
                  <a:pt x="3222910" y="2160338"/>
                  <a:pt x="3328414" y="2455029"/>
                </a:cubicBezTo>
                <a:cubicBezTo>
                  <a:pt x="3229717" y="2179350"/>
                  <a:pt x="2939243" y="2025953"/>
                  <a:pt x="2666701" y="2102078"/>
                </a:cubicBezTo>
                <a:cubicBezTo>
                  <a:pt x="2666701" y="2102078"/>
                  <a:pt x="2666701" y="2102078"/>
                  <a:pt x="3449476" y="4288500"/>
                </a:cubicBezTo>
                <a:cubicBezTo>
                  <a:pt x="3484754" y="4297319"/>
                  <a:pt x="3513946" y="4319042"/>
                  <a:pt x="3527559" y="4357067"/>
                </a:cubicBezTo>
                <a:cubicBezTo>
                  <a:pt x="3527559" y="4357067"/>
                  <a:pt x="3527559" y="4357067"/>
                  <a:pt x="3758988" y="5003488"/>
                </a:cubicBezTo>
                <a:cubicBezTo>
                  <a:pt x="3799829" y="5117562"/>
                  <a:pt x="3879156" y="5099886"/>
                  <a:pt x="3898138" y="5093090"/>
                </a:cubicBezTo>
                <a:cubicBezTo>
                  <a:pt x="3907628" y="5089692"/>
                  <a:pt x="3974062" y="5065908"/>
                  <a:pt x="3953642" y="5008871"/>
                </a:cubicBezTo>
                <a:cubicBezTo>
                  <a:pt x="3933221" y="4951834"/>
                  <a:pt x="3967061" y="4896820"/>
                  <a:pt x="4014514" y="4879831"/>
                </a:cubicBezTo>
                <a:cubicBezTo>
                  <a:pt x="4071457" y="4859444"/>
                  <a:pt x="4123033" y="4883878"/>
                  <a:pt x="4143453" y="4940915"/>
                </a:cubicBezTo>
                <a:cubicBezTo>
                  <a:pt x="4194503" y="5083508"/>
                  <a:pt x="4118054" y="5228849"/>
                  <a:pt x="3966205" y="5283214"/>
                </a:cubicBezTo>
                <a:cubicBezTo>
                  <a:pt x="3823846" y="5334180"/>
                  <a:pt x="3640648" y="5271073"/>
                  <a:pt x="3569177" y="5071443"/>
                </a:cubicBezTo>
                <a:cubicBezTo>
                  <a:pt x="3569177" y="5071443"/>
                  <a:pt x="3569177" y="5071443"/>
                  <a:pt x="3337748" y="4425023"/>
                </a:cubicBezTo>
                <a:cubicBezTo>
                  <a:pt x="3324134" y="4386998"/>
                  <a:pt x="3332905" y="4351684"/>
                  <a:pt x="3354570" y="4322478"/>
                </a:cubicBezTo>
                <a:cubicBezTo>
                  <a:pt x="3354570" y="4322478"/>
                  <a:pt x="3354570" y="4322478"/>
                  <a:pt x="2571795" y="2136056"/>
                </a:cubicBezTo>
                <a:cubicBezTo>
                  <a:pt x="2312866" y="2250206"/>
                  <a:pt x="2185755" y="2553106"/>
                  <a:pt x="2284452" y="2828785"/>
                </a:cubicBezTo>
                <a:cubicBezTo>
                  <a:pt x="2178948" y="2534093"/>
                  <a:pt x="1866090" y="2377985"/>
                  <a:pt x="1571883" y="2483316"/>
                </a:cubicBezTo>
                <a:cubicBezTo>
                  <a:pt x="1287166" y="2585250"/>
                  <a:pt x="1144477" y="2904451"/>
                  <a:pt x="1249981" y="3199143"/>
                </a:cubicBezTo>
                <a:cubicBezTo>
                  <a:pt x="1144477" y="2904451"/>
                  <a:pt x="822128" y="2751741"/>
                  <a:pt x="537412" y="2853674"/>
                </a:cubicBezTo>
                <a:cubicBezTo>
                  <a:pt x="252695" y="2955607"/>
                  <a:pt x="100515" y="3278206"/>
                  <a:pt x="206020" y="3572898"/>
                </a:cubicBezTo>
                <a:cubicBezTo>
                  <a:pt x="206020" y="3572898"/>
                  <a:pt x="206020" y="3572898"/>
                  <a:pt x="196529" y="3576296"/>
                </a:cubicBezTo>
                <a:cubicBezTo>
                  <a:pt x="189722" y="3557283"/>
                  <a:pt x="179512" y="3528765"/>
                  <a:pt x="172705" y="3509752"/>
                </a:cubicBezTo>
                <a:cubicBezTo>
                  <a:pt x="-395657" y="1922220"/>
                  <a:pt x="504255" y="817138"/>
                  <a:pt x="1914945" y="301363"/>
                </a:cubicBezTo>
                <a:cubicBezTo>
                  <a:pt x="1887514" y="198575"/>
                  <a:pt x="1828814" y="8449"/>
                  <a:pt x="1849602" y="273"/>
                </a:cubicBez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1978357" y="1187554"/>
            <a:ext cx="62064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B77C69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Thanks</a:t>
            </a:r>
            <a:endParaRPr lang="zh-CN" altLang="en-US" sz="11500" b="1" dirty="0">
              <a:solidFill>
                <a:srgbClr val="B77C69"/>
              </a:solidFill>
              <a:latin typeface="Agency FB" panose="020B0503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Agency FB</vt:lpstr>
      <vt:lpstr>方正粗圆简体</vt:lpstr>
      <vt:lpstr>幼圆</vt:lpstr>
      <vt:lpstr>华文琥珀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锐普PPT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陈魁chinakui</dc:creator>
  <cp:lastModifiedBy> </cp:lastModifiedBy>
  <cp:revision>132</cp:revision>
  <dcterms:created xsi:type="dcterms:W3CDTF">2014-06-03T03:46:00Z</dcterms:created>
  <dcterms:modified xsi:type="dcterms:W3CDTF">2020-09-21T05:00:26Z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