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39" r:id="rId5"/>
    <p:sldId id="260" r:id="rId6"/>
    <p:sldId id="2434" r:id="rId7"/>
    <p:sldId id="258" r:id="rId8"/>
    <p:sldId id="2442" r:id="rId9"/>
    <p:sldId id="2433" r:id="rId10"/>
    <p:sldId id="2445" r:id="rId11"/>
    <p:sldId id="2446" r:id="rId12"/>
    <p:sldId id="2444" r:id="rId13"/>
    <p:sldId id="2438" r:id="rId14"/>
    <p:sldId id="2441" r:id="rId15"/>
    <p:sldId id="24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84948" autoAdjust="0"/>
  </p:normalViewPr>
  <p:slideViewPr>
    <p:cSldViewPr snapToGrid="0">
      <p:cViewPr varScale="1">
        <p:scale>
          <a:sx n="77" d="100"/>
          <a:sy n="77" d="100"/>
        </p:scale>
        <p:origin x="468" y="90"/>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6/27/2021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Melbourne AirBnB</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2019 vs 2020</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13125"/>
          </a:xfrm>
        </p:spPr>
        <p:txBody>
          <a:bodyPr anchor="ctr">
            <a:normAutofit/>
          </a:bodyPr>
          <a:lstStyle/>
          <a:p>
            <a:pPr marL="0" indent="0" algn="ctr">
              <a:lnSpc>
                <a:spcPct val="100000"/>
              </a:lnSpc>
              <a:buNone/>
            </a:pPr>
            <a:r>
              <a:rPr lang="en-US" sz="6000" u="sng" dirty="0">
                <a:hlinkClick r:id="rId2">
                  <a:extLst>
                    <a:ext uri="{A12FA001-AC4F-418D-AE19-62706E023703}">
                      <ahyp:hlinkClr xmlns:ahyp="http://schemas.microsoft.com/office/drawing/2018/hyperlinkcolor" val="tx"/>
                    </a:ext>
                  </a:extLst>
                </a:hlinkClick>
              </a:rPr>
              <a:t>Template Editing Instructions and Feedback</a:t>
            </a:r>
            <a:endParaRPr lang="en-US" sz="6000"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110247"/>
            <a:ext cx="5138057" cy="979308"/>
          </a:xfrm>
        </p:spPr>
        <p:txBody>
          <a:bodyPr/>
          <a:lstStyle/>
          <a:p>
            <a:r>
              <a:rPr lang="en-US" dirty="0"/>
              <a:t>Project Brief</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 host’s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suburbs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Data Used</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C58D2C-591B-4561-BEE9-25C17B621964}"/>
              </a:ext>
            </a:extLst>
          </p:cNvPr>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this to be a booking, it can also simply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pic>
        <p:nvPicPr>
          <p:cNvPr id="13" name="Picture 12">
            <a:extLst>
              <a:ext uri="{FF2B5EF4-FFF2-40B4-BE49-F238E27FC236}">
                <a16:creationId xmlns:a16="http://schemas.microsoft.com/office/drawing/2014/main" id="{12C287DF-BB7F-4090-96E9-CC8AA581D7C9}"/>
              </a:ext>
            </a:extLst>
          </p:cNvPr>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a:extLst>
              <a:ext uri="{FF2B5EF4-FFF2-40B4-BE49-F238E27FC236}">
                <a16:creationId xmlns:a16="http://schemas.microsoft.com/office/drawing/2014/main" id="{1B47F0D7-E334-40ED-8313-902EFE8510DB}"/>
              </a:ext>
            </a:extLst>
          </p:cNvPr>
          <p:cNvPicPr>
            <a:picLocks noChangeAspect="1"/>
          </p:cNvPicPr>
          <p:nvPr/>
        </p:nvPicPr>
        <p:blipFill>
          <a:blip r:embed="rId3"/>
          <a:stretch>
            <a:fillRect/>
          </a:stretch>
        </p:blipFill>
        <p:spPr>
          <a:xfrm>
            <a:off x="5739666" y="4319771"/>
            <a:ext cx="5753100" cy="2085975"/>
          </a:xfrm>
          <a:prstGeom prst="rect">
            <a:avLst/>
          </a:prstGeom>
        </p:spPr>
      </p:pic>
    </p:spTree>
    <p:extLst>
      <p:ext uri="{BB962C8B-B14F-4D97-AF65-F5344CB8AC3E}">
        <p14:creationId xmlns:p14="http://schemas.microsoft.com/office/powerpoint/2010/main" val="317438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5</a:t>
            </a:fld>
            <a:endParaRPr lang="en-US" dirty="0"/>
          </a:p>
        </p:txBody>
      </p:sp>
      <p:graphicFrame>
        <p:nvGraphicFramePr>
          <p:cNvPr id="9" name="Table 12">
            <a:extLst>
              <a:ext uri="{FF2B5EF4-FFF2-40B4-BE49-F238E27FC236}">
                <a16:creationId xmlns:a16="http://schemas.microsoft.com/office/drawing/2014/main" id="{E702585D-2682-4AF1-8A39-88B5564E6063}"/>
              </a:ext>
            </a:extLst>
          </p:cNvPr>
          <p:cNvGraphicFramePr>
            <a:graphicFrameLocks noGrp="1"/>
          </p:cNvGraphicFramePr>
          <p:nvPr>
            <p:ph sz="quarter" idx="16"/>
            <p:extLst>
              <p:ext uri="{D42A27DB-BD31-4B8C-83A1-F6EECF244321}">
                <p14:modId xmlns:p14="http://schemas.microsoft.com/office/powerpoint/2010/main" val="3685287584"/>
              </p:ext>
            </p:extLst>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4021697511"/>
                    </a:ext>
                  </a:extLst>
                </a:gridCol>
                <a:gridCol w="1245551">
                  <a:extLst>
                    <a:ext uri="{9D8B030D-6E8A-4147-A177-3AD203B41FA5}">
                      <a16:colId xmlns:a16="http://schemas.microsoft.com/office/drawing/2014/main" val="3168964903"/>
                    </a:ext>
                  </a:extLst>
                </a:gridCol>
                <a:gridCol w="1514668">
                  <a:extLst>
                    <a:ext uri="{9D8B030D-6E8A-4147-A177-3AD203B41FA5}">
                      <a16:colId xmlns:a16="http://schemas.microsoft.com/office/drawing/2014/main" val="1727786365"/>
                    </a:ext>
                  </a:extLst>
                </a:gridCol>
                <a:gridCol w="1514668">
                  <a:extLst>
                    <a:ext uri="{9D8B030D-6E8A-4147-A177-3AD203B41FA5}">
                      <a16:colId xmlns:a16="http://schemas.microsoft.com/office/drawing/2014/main" val="2665669896"/>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4213570696"/>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3626229732"/>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2099272249"/>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41389487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291247873"/>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2188036945"/>
                  </a:ext>
                </a:extLst>
              </a:tr>
            </a:tbl>
          </a:graphicData>
        </a:graphic>
      </p:graphicFrame>
    </p:spTree>
    <p:extLst>
      <p:ext uri="{BB962C8B-B14F-4D97-AF65-F5344CB8AC3E}">
        <p14:creationId xmlns:p14="http://schemas.microsoft.com/office/powerpoint/2010/main" val="150775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6</a:t>
            </a:fld>
            <a:endParaRPr lang="en-US" dirty="0"/>
          </a:p>
        </p:txBody>
      </p:sp>
      <p:pic>
        <p:nvPicPr>
          <p:cNvPr id="11" name="Picture 10" descr="Chart, histogram&#10;&#10;Description automatically generated">
            <a:extLst>
              <a:ext uri="{FF2B5EF4-FFF2-40B4-BE49-F238E27FC236}">
                <a16:creationId xmlns:a16="http://schemas.microsoft.com/office/drawing/2014/main" id="{A6C9E827-9A9C-4DB7-8FEA-03FA71258FEE}"/>
              </a:ext>
            </a:extLst>
          </p:cNvPr>
          <p:cNvPicPr>
            <a:picLocks noChangeAspect="1"/>
          </p:cNvPicPr>
          <p:nvPr/>
        </p:nvPicPr>
        <p:blipFill>
          <a:blip r:embed="rId2"/>
          <a:stretch>
            <a:fillRect/>
          </a:stretch>
        </p:blipFill>
        <p:spPr>
          <a:xfrm>
            <a:off x="159522" y="312947"/>
            <a:ext cx="11872956" cy="5936478"/>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BA0C40-21DF-419B-B41F-8537EE781EFA}"/>
              </a:ext>
            </a:extLst>
          </p:cNvPr>
          <p:cNvSpPr>
            <a:spLocks noGrp="1"/>
          </p:cNvSpPr>
          <p:nvPr>
            <p:ph type="title"/>
          </p:nvPr>
        </p:nvSpPr>
        <p:spPr>
          <a:xfrm>
            <a:off x="200026" y="0"/>
            <a:ext cx="11002962" cy="1189038"/>
          </a:xfrm>
        </p:spPr>
        <p:txBody>
          <a:bodyPr/>
          <a:lstStyle/>
          <a:p>
            <a:pPr algn="l"/>
            <a:r>
              <a:rPr lang="en-AU" dirty="0"/>
              <a:t>Listings – Heatmap of Prices</a:t>
            </a:r>
          </a:p>
        </p:txBody>
      </p:sp>
      <p:sp>
        <p:nvSpPr>
          <p:cNvPr id="4" name="Footer Placeholder 3">
            <a:extLst>
              <a:ext uri="{FF2B5EF4-FFF2-40B4-BE49-F238E27FC236}">
                <a16:creationId xmlns:a16="http://schemas.microsoft.com/office/drawing/2014/main" id="{4477AF5A-4849-4F64-8324-CFB5FE6E893D}"/>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B577265B-BE08-4C71-B2CF-C1FAA89697E4}"/>
              </a:ext>
            </a:extLst>
          </p:cNvPr>
          <p:cNvSpPr>
            <a:spLocks noGrp="1"/>
          </p:cNvSpPr>
          <p:nvPr>
            <p:ph type="sldNum" sz="quarter" idx="11"/>
          </p:nvPr>
        </p:nvSpPr>
        <p:spPr/>
        <p:txBody>
          <a:bodyPr/>
          <a:lstStyle/>
          <a:p>
            <a:fld id="{8C2E478F-E849-4A8C-AF1F-CBCC78A7CBFA}" type="slidenum">
              <a:rPr lang="en-US" smtClean="0"/>
              <a:pPr/>
              <a:t>7</a:t>
            </a:fld>
            <a:endParaRPr lang="en-US" dirty="0"/>
          </a:p>
        </p:txBody>
      </p:sp>
      <p:pic>
        <p:nvPicPr>
          <p:cNvPr id="7" name="Picture 6" descr="Map&#10;&#10;Description automatically generated">
            <a:extLst>
              <a:ext uri="{FF2B5EF4-FFF2-40B4-BE49-F238E27FC236}">
                <a16:creationId xmlns:a16="http://schemas.microsoft.com/office/drawing/2014/main" id="{48585CFE-A0D6-4205-8B4F-180564CDDFAA}"/>
              </a:ext>
            </a:extLst>
          </p:cNvPr>
          <p:cNvPicPr>
            <a:picLocks noChangeAspect="1"/>
          </p:cNvPicPr>
          <p:nvPr/>
        </p:nvPicPr>
        <p:blipFill rotWithShape="1">
          <a:blip r:embed="rId2"/>
          <a:srcRect l="20338" r="8373"/>
          <a:stretch/>
        </p:blipFill>
        <p:spPr>
          <a:xfrm>
            <a:off x="200026" y="935851"/>
            <a:ext cx="7200900" cy="4124586"/>
          </a:xfrm>
          <a:prstGeom prst="rect">
            <a:avLst/>
          </a:prstGeom>
        </p:spPr>
      </p:pic>
      <p:pic>
        <p:nvPicPr>
          <p:cNvPr id="9" name="Picture 8" descr="Map&#10;&#10;Description automatically generated">
            <a:extLst>
              <a:ext uri="{FF2B5EF4-FFF2-40B4-BE49-F238E27FC236}">
                <a16:creationId xmlns:a16="http://schemas.microsoft.com/office/drawing/2014/main" id="{2E189132-7C71-4E82-AE00-761434EBA0E5}"/>
              </a:ext>
            </a:extLst>
          </p:cNvPr>
          <p:cNvPicPr>
            <a:picLocks noChangeAspect="1"/>
          </p:cNvPicPr>
          <p:nvPr/>
        </p:nvPicPr>
        <p:blipFill rotWithShape="1">
          <a:blip r:embed="rId3"/>
          <a:srcRect l="19329" t="-375" r="7308" b="375"/>
          <a:stretch/>
        </p:blipFill>
        <p:spPr>
          <a:xfrm>
            <a:off x="4822878" y="2708842"/>
            <a:ext cx="7254822" cy="4124586"/>
          </a:xfrm>
          <a:prstGeom prst="rect">
            <a:avLst/>
          </a:prstGeom>
        </p:spPr>
      </p:pic>
    </p:spTree>
    <p:extLst>
      <p:ext uri="{BB962C8B-B14F-4D97-AF65-F5344CB8AC3E}">
        <p14:creationId xmlns:p14="http://schemas.microsoft.com/office/powerpoint/2010/main" val="282350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745919-55AD-49F8-A160-EFCCB4FE760A}"/>
              </a:ext>
            </a:extLst>
          </p:cNvPr>
          <p:cNvSpPr>
            <a:spLocks noGrp="1"/>
          </p:cNvSpPr>
          <p:nvPr>
            <p:ph idx="1"/>
          </p:nvPr>
        </p:nvSpPr>
        <p:spPr/>
        <p:txBody>
          <a:bodyPr/>
          <a:lstStyle/>
          <a:p>
            <a:endParaRPr lang="en-AU"/>
          </a:p>
        </p:txBody>
      </p:sp>
      <p:sp>
        <p:nvSpPr>
          <p:cNvPr id="3" name="Title 2">
            <a:extLst>
              <a:ext uri="{FF2B5EF4-FFF2-40B4-BE49-F238E27FC236}">
                <a16:creationId xmlns:a16="http://schemas.microsoft.com/office/drawing/2014/main" id="{C06C2A79-1873-4027-ACE0-E6E3FCD2B2AC}"/>
              </a:ext>
            </a:extLst>
          </p:cNvPr>
          <p:cNvSpPr>
            <a:spLocks noGrp="1"/>
          </p:cNvSpPr>
          <p:nvPr>
            <p:ph type="title"/>
          </p:nvPr>
        </p:nvSpPr>
        <p:spPr/>
        <p:txBody>
          <a:bodyPr/>
          <a:lstStyle/>
          <a:p>
            <a:endParaRPr lang="en-AU"/>
          </a:p>
        </p:txBody>
      </p:sp>
      <p:sp>
        <p:nvSpPr>
          <p:cNvPr id="4" name="Footer Placeholder 3">
            <a:extLst>
              <a:ext uri="{FF2B5EF4-FFF2-40B4-BE49-F238E27FC236}">
                <a16:creationId xmlns:a16="http://schemas.microsoft.com/office/drawing/2014/main" id="{039DA1F9-741F-4F99-80E3-4F7C03898624}"/>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C7953CAA-1A08-4B79-ACBD-6E83AEF5B627}"/>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85492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E08C4-0FC4-46A4-95B6-19B11D951228}"/>
              </a:ext>
            </a:extLst>
          </p:cNvPr>
          <p:cNvSpPr>
            <a:spLocks noGrp="1"/>
          </p:cNvSpPr>
          <p:nvPr>
            <p:ph sz="quarter" idx="16"/>
          </p:nvPr>
        </p:nvSpPr>
        <p:spPr/>
        <p:txBody>
          <a:bodyPr/>
          <a:lstStyle/>
          <a:p>
            <a:endParaRPr lang="en-AU"/>
          </a:p>
        </p:txBody>
      </p:sp>
      <p:sp>
        <p:nvSpPr>
          <p:cNvPr id="3" name="Title 2">
            <a:extLst>
              <a:ext uri="{FF2B5EF4-FFF2-40B4-BE49-F238E27FC236}">
                <a16:creationId xmlns:a16="http://schemas.microsoft.com/office/drawing/2014/main" id="{963D3CFB-9ABB-4FCD-82E7-9DE87C226AC1}"/>
              </a:ext>
            </a:extLst>
          </p:cNvPr>
          <p:cNvSpPr>
            <a:spLocks noGrp="1"/>
          </p:cNvSpPr>
          <p:nvPr>
            <p:ph type="title"/>
          </p:nvPr>
        </p:nvSpPr>
        <p:spPr/>
        <p:txBody>
          <a:bodyPr/>
          <a:lstStyle/>
          <a:p>
            <a:endParaRPr lang="en-AU"/>
          </a:p>
        </p:txBody>
      </p:sp>
      <p:sp>
        <p:nvSpPr>
          <p:cNvPr id="4" name="Content Placeholder 3">
            <a:extLst>
              <a:ext uri="{FF2B5EF4-FFF2-40B4-BE49-F238E27FC236}">
                <a16:creationId xmlns:a16="http://schemas.microsoft.com/office/drawing/2014/main" id="{0C9180BE-F25F-46F8-BF1B-4BE6880D120C}"/>
              </a:ext>
            </a:extLst>
          </p:cNvPr>
          <p:cNvSpPr>
            <a:spLocks noGrp="1"/>
          </p:cNvSpPr>
          <p:nvPr>
            <p:ph idx="1"/>
          </p:nvPr>
        </p:nvSpPr>
        <p:spPr/>
        <p:txBody>
          <a:bodyPr/>
          <a:lstStyle/>
          <a:p>
            <a:endParaRPr lang="en-AU"/>
          </a:p>
        </p:txBody>
      </p:sp>
      <p:sp>
        <p:nvSpPr>
          <p:cNvPr id="5" name="Text Placeholder 4">
            <a:extLst>
              <a:ext uri="{FF2B5EF4-FFF2-40B4-BE49-F238E27FC236}">
                <a16:creationId xmlns:a16="http://schemas.microsoft.com/office/drawing/2014/main" id="{54FA4483-074E-4B21-AD39-EC2553D84A1D}"/>
              </a:ext>
            </a:extLst>
          </p:cNvPr>
          <p:cNvSpPr>
            <a:spLocks noGrp="1"/>
          </p:cNvSpPr>
          <p:nvPr>
            <p:ph type="body" idx="13"/>
          </p:nvPr>
        </p:nvSpPr>
        <p:spPr/>
        <p:txBody>
          <a:bodyPr/>
          <a:lstStyle/>
          <a:p>
            <a:endParaRPr lang="en-AU"/>
          </a:p>
        </p:txBody>
      </p:sp>
      <p:sp>
        <p:nvSpPr>
          <p:cNvPr id="6" name="Footer Placeholder 5">
            <a:extLst>
              <a:ext uri="{FF2B5EF4-FFF2-40B4-BE49-F238E27FC236}">
                <a16:creationId xmlns:a16="http://schemas.microsoft.com/office/drawing/2014/main" id="{7AFC9C19-83AF-46CD-9C61-BF46A93DCDDF}"/>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7B0F959D-3783-4791-872C-A877B2B5D84F}"/>
              </a:ext>
            </a:extLst>
          </p:cNvPr>
          <p:cNvSpPr>
            <a:spLocks noGrp="1"/>
          </p:cNvSpPr>
          <p:nvPr>
            <p:ph type="sldNum" sz="quarter" idx="18"/>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85194615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48</TotalTime>
  <Words>639</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Melbourne AirBnB</vt:lpstr>
      <vt:lpstr>Project Brief</vt:lpstr>
      <vt:lpstr>Data Used</vt:lpstr>
      <vt:lpstr>Title</vt:lpstr>
      <vt:lpstr>Which Melbourne Areas have the most AirBnB listings</vt:lpstr>
      <vt:lpstr>PowerPoint Presentation</vt:lpstr>
      <vt:lpstr>Listings – Heatmap of Prices</vt:lpstr>
      <vt:lpstr>PowerPoint Presentation</vt:lpstr>
      <vt:lpstr>PowerPoint Presentation</vt:lpstr>
      <vt:lpstr>Title:</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Cody Dance-Wilson</cp:lastModifiedBy>
  <cp:revision>7</cp:revision>
  <dcterms:created xsi:type="dcterms:W3CDTF">2021-06-27T06:07:40Z</dcterms:created>
  <dcterms:modified xsi:type="dcterms:W3CDTF">2021-06-27T06:56:10Z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