
<file path=[Content_Types].xml><?xml version="1.0" encoding="utf-8"?>
<Types xmlns="http://schemas.openxmlformats.org/package/2006/content-types">
  <Default Extension="png" ContentType="image/png"/>
  <Default Extension="jpeg" ContentType="image/jpe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handoutMasterIdLst>
    <p:handoutMasterId r:id="rId23"/>
  </p:handoutMasterIdLst>
  <p:sldIdLst>
    <p:sldId id="2439" r:id="rId3"/>
    <p:sldId id="260" r:id="rId4"/>
    <p:sldId id="2434" r:id="rId6"/>
    <p:sldId id="2447" r:id="rId7"/>
    <p:sldId id="258" r:id="rId8"/>
    <p:sldId id="2442" r:id="rId9"/>
    <p:sldId id="2433" r:id="rId10"/>
    <p:sldId id="2445" r:id="rId11"/>
    <p:sldId id="2463" r:id="rId12"/>
    <p:sldId id="2464" r:id="rId13"/>
    <p:sldId id="2465" r:id="rId14"/>
    <p:sldId id="2466" r:id="rId15"/>
    <p:sldId id="2467" r:id="rId16"/>
    <p:sldId id="2462" r:id="rId17"/>
    <p:sldId id="2451" r:id="rId18"/>
    <p:sldId id="2452" r:id="rId19"/>
    <p:sldId id="2453" r:id="rId20"/>
    <p:sldId id="2438" r:id="rId21"/>
    <p:sldId id="244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F400"/>
    <a:srgbClr val="05EE55"/>
    <a:srgbClr val="038B30"/>
    <a:srgbClr val="2F3342"/>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35" autoAdjust="0"/>
    <p:restoredTop sz="84948" autoAdjust="0"/>
  </p:normalViewPr>
  <p:slideViewPr>
    <p:cSldViewPr snapToGrid="0">
      <p:cViewPr varScale="1">
        <p:scale>
          <a:sx n="119" d="100"/>
          <a:sy n="119" d="100"/>
        </p:scale>
        <p:origin x="228" y="108"/>
      </p:cViewPr>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Cover Slide">
    <p:spTree>
      <p:nvGrpSpPr>
        <p:cNvPr id="1" name=""/>
        <p:cNvGrpSpPr/>
        <p:nvPr/>
      </p:nvGrpSpPr>
      <p:grpSpPr>
        <a:xfrm>
          <a:off x="0" y="0"/>
          <a:ext cx="0" cy="0"/>
          <a:chOff x="0" y="0"/>
          <a:chExt cx="0" cy="0"/>
        </a:xfrm>
      </p:grpSpPr>
      <p:sp>
        <p:nvSpPr>
          <p:cNvPr id="12" name="Picture Placeholder 13"/>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p:cNvGrpSpPr/>
          <p:nvPr userDrawn="1"/>
        </p:nvGrpSpPr>
        <p:grpSpPr>
          <a:xfrm flipH="1">
            <a:off x="2076202" y="1374276"/>
            <a:ext cx="7324426" cy="3883523"/>
            <a:chOff x="252031" y="-22763"/>
            <a:chExt cx="7324426" cy="7269964"/>
          </a:xfrm>
        </p:grpSpPr>
        <p:sp>
          <p:nvSpPr>
            <p:cNvPr id="16" name="Rectangle 15"/>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5" name="Rectangle 14"/>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endParaRPr lang="en-US" dirty="0"/>
          </a:p>
        </p:txBody>
      </p:sp>
      <p:sp>
        <p:nvSpPr>
          <p:cNvPr id="3" name="Subtitle 2"/>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Title Slide">
    <p:spTree>
      <p:nvGrpSpPr>
        <p:cNvPr id="1" name=""/>
        <p:cNvGrpSpPr/>
        <p:nvPr/>
      </p:nvGrpSpPr>
      <p:grpSpPr>
        <a:xfrm>
          <a:off x="0" y="0"/>
          <a:ext cx="0" cy="0"/>
          <a:chOff x="0" y="0"/>
          <a:chExt cx="0" cy="0"/>
        </a:xfrm>
      </p:grpSpPr>
      <p:grpSp>
        <p:nvGrpSpPr>
          <p:cNvPr id="14" name="Group 13"/>
          <p:cNvGrpSpPr/>
          <p:nvPr userDrawn="1"/>
        </p:nvGrpSpPr>
        <p:grpSpPr>
          <a:xfrm flipH="1">
            <a:off x="2076202" y="1374276"/>
            <a:ext cx="7324426" cy="3883523"/>
            <a:chOff x="252031" y="-22763"/>
            <a:chExt cx="7324426" cy="7269964"/>
          </a:xfrm>
        </p:grpSpPr>
        <p:sp>
          <p:nvSpPr>
            <p:cNvPr id="16" name="Rectangle 15"/>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endParaRPr lang="en-US" dirty="0"/>
          </a:p>
        </p:txBody>
      </p:sp>
      <p:sp>
        <p:nvSpPr>
          <p:cNvPr id="3" name="Subtitle 2"/>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519" y="1189038"/>
            <a:ext cx="11002962" cy="49879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Title 1"/>
          <p:cNvSpPr>
            <a:spLocks noGrp="1"/>
          </p:cNvSpPr>
          <p:nvPr>
            <p:ph type="title" hasCustomPrompt="1"/>
          </p:nvPr>
        </p:nvSpPr>
        <p:spPr>
          <a:xfrm>
            <a:off x="594519" y="0"/>
            <a:ext cx="11002962" cy="1189038"/>
          </a:xfrm>
        </p:spPr>
        <p:txBody>
          <a:bodyPr>
            <a:normAutofit/>
          </a:bodyPr>
          <a:lstStyle>
            <a:lvl1pPr algn="ctr">
              <a:defRPr sz="3600" b="1" spc="300">
                <a:solidFill>
                  <a:schemeClr val="bg1"/>
                </a:solidFill>
                <a:latin typeface="+mn-lt"/>
              </a:defRPr>
            </a:lvl1pPr>
          </a:lstStyle>
          <a:p>
            <a:r>
              <a:rPr lang="en-US" dirty="0"/>
              <a:t>CLICK TO EDIT MASTER TITLE STYLE</a:t>
            </a:r>
            <a:endParaRPr lang="en-US" dirty="0"/>
          </a:p>
        </p:txBody>
      </p:sp>
      <p:sp>
        <p:nvSpPr>
          <p:cNvPr id="6" name="Footer Placeholder 5"/>
          <p:cNvSpPr>
            <a:spLocks noGrp="1"/>
          </p:cNvSpPr>
          <p:nvPr>
            <p:ph type="ftr" sz="quarter" idx="10"/>
          </p:nvPr>
        </p:nvSpPr>
        <p:spPr/>
        <p:txBody>
          <a:bodyPr/>
          <a:lstStyle/>
          <a:p>
            <a:r>
              <a:rPr lang="en-US" dirty="0"/>
              <a:t>Add a Footer</a:t>
            </a:r>
            <a:endParaRPr lang="en-US" dirty="0"/>
          </a:p>
        </p:txBody>
      </p:sp>
      <p:sp>
        <p:nvSpPr>
          <p:cNvPr id="9" name="Slide Number Placeholder 8"/>
          <p:cNvSpPr>
            <a:spLocks noGrp="1"/>
          </p:cNvSpPr>
          <p:nvPr>
            <p:ph type="sldNum" sz="quarter" idx="11"/>
          </p:nvPr>
        </p:nvSpPr>
        <p:spPr/>
        <p:txBody>
          <a:bodyPr/>
          <a:lstStyle/>
          <a:p>
            <a:fld id="{8C2E478F-E849-4A8C-AF1F-CBCC78A7CBFA}" type="slidenum">
              <a:rPr lang="en-US" smtClean="0"/>
            </a:fld>
            <a:endParaRPr lang="en-US" dirty="0"/>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p:cNvGrpSpPr/>
          <p:nvPr userDrawn="1"/>
        </p:nvGrpSpPr>
        <p:grpSpPr>
          <a:xfrm flipH="1" flipV="1">
            <a:off x="3581400" y="451189"/>
            <a:ext cx="5276606" cy="5768636"/>
            <a:chOff x="883522" y="408327"/>
            <a:chExt cx="5276606" cy="5768636"/>
          </a:xfrm>
        </p:grpSpPr>
        <p:sp>
          <p:nvSpPr>
            <p:cNvPr id="15" name="Rectangle 14"/>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 name="Footer Placeholder 1"/>
          <p:cNvSpPr>
            <a:spLocks noGrp="1"/>
          </p:cNvSpPr>
          <p:nvPr>
            <p:ph type="ftr" sz="quarter" idx="16"/>
          </p:nvPr>
        </p:nvSpPr>
        <p:spPr/>
        <p:txBody>
          <a:bodyPr/>
          <a:lstStyle/>
          <a:p>
            <a:r>
              <a:rPr lang="en-US" dirty="0"/>
              <a:t>Add a Footer</a:t>
            </a:r>
            <a:endParaRPr lang="en-US" dirty="0"/>
          </a:p>
        </p:txBody>
      </p:sp>
      <p:sp>
        <p:nvSpPr>
          <p:cNvPr id="3" name="Slide Number Placeholder 2"/>
          <p:cNvSpPr>
            <a:spLocks noGrp="1"/>
          </p:cNvSpPr>
          <p:nvPr>
            <p:ph type="sldNum" sz="quarter" idx="17"/>
          </p:nvPr>
        </p:nvSpPr>
        <p:spPr/>
        <p:txBody>
          <a:bodyPr/>
          <a:lstStyle/>
          <a:p>
            <a:fld id="{8C2E478F-E849-4A8C-AF1F-CBCC78A7CBFA}" type="slidenum">
              <a:rPr lang="en-US" smtClean="0"/>
            </a:fld>
            <a:endParaRPr lang="en-US" dirty="0"/>
          </a:p>
        </p:txBody>
      </p:sp>
      <p:sp>
        <p:nvSpPr>
          <p:cNvPr id="11" name="Text Placeholder 2"/>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latin typeface="+mj-lt"/>
              </a:defRPr>
            </a:lvl1pPr>
          </a:lstStyle>
          <a:p>
            <a:pPr marL="228600" lvl="0" indent="-228600" algn="ctr"/>
            <a:r>
              <a:rPr lang="en-US" dirty="0"/>
              <a:t>EDIT MASTER TEXT STYLES</a:t>
            </a:r>
            <a:endParaRPr lang="en-US" dirty="0"/>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endParaRPr lang="en-US"/>
          </a:p>
        </p:txBody>
      </p:sp>
      <p:sp>
        <p:nvSpPr>
          <p:cNvPr id="17" name="Rectangle 16"/>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6"/>
          </p:nvPr>
        </p:nvSpPr>
        <p:spPr/>
        <p:txBody>
          <a:bodyPr/>
          <a:lstStyle/>
          <a:p>
            <a:r>
              <a:rPr lang="en-US" dirty="0"/>
              <a:t>Add a Footer</a:t>
            </a:r>
            <a:endParaRPr lang="en-US" dirty="0"/>
          </a:p>
        </p:txBody>
      </p:sp>
      <p:sp>
        <p:nvSpPr>
          <p:cNvPr id="13" name="Rectangle 12"/>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7"/>
          </p:nvPr>
        </p:nvSpPr>
        <p:spPr/>
        <p:txBody>
          <a:bodyPr/>
          <a:lstStyle/>
          <a:p>
            <a:fld id="{8C2E478F-E849-4A8C-AF1F-CBCC78A7CBFA}" type="slidenum">
              <a:rPr lang="en-US" smtClean="0"/>
            </a:fld>
            <a:endParaRPr lang="en-US" dirty="0"/>
          </a:p>
        </p:txBody>
      </p:sp>
      <p:sp>
        <p:nvSpPr>
          <p:cNvPr id="16" name="Content Placeholder 2"/>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endParaRPr lang="en-US"/>
          </a:p>
          <a:p>
            <a:pPr lvl="1">
              <a:lnSpc>
                <a:spcPct val="150000"/>
              </a:lnSpc>
            </a:pPr>
            <a:r>
              <a:rPr lang="en-US"/>
              <a:t>Second level</a:t>
            </a:r>
            <a:endParaRPr lang="en-US"/>
          </a:p>
          <a:p>
            <a:pPr lvl="2">
              <a:lnSpc>
                <a:spcPct val="150000"/>
              </a:lnSpc>
            </a:pPr>
            <a:r>
              <a:rPr lang="en-US"/>
              <a:t>Third level</a:t>
            </a:r>
            <a:endParaRPr lang="en-US"/>
          </a:p>
          <a:p>
            <a:pPr lvl="3">
              <a:lnSpc>
                <a:spcPct val="150000"/>
              </a:lnSpc>
            </a:pPr>
            <a:r>
              <a:rPr lang="en-US"/>
              <a:t>Fourth level</a:t>
            </a:r>
            <a:endParaRPr lang="en-US"/>
          </a:p>
          <a:p>
            <a:pPr lvl="4">
              <a:lnSpc>
                <a:spcPct val="150000"/>
              </a:lnSpc>
            </a:pPr>
            <a:r>
              <a:rPr lang="en-US"/>
              <a:t>Fifth level</a:t>
            </a:r>
            <a:endParaRPr lang="en-US" dirty="0"/>
          </a:p>
        </p:txBody>
      </p:sp>
      <p:sp>
        <p:nvSpPr>
          <p:cNvPr id="19" name="Content Placeholder 3"/>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endParaRPr lang="en-US"/>
          </a:p>
          <a:p>
            <a:pPr lvl="1">
              <a:lnSpc>
                <a:spcPct val="150000"/>
              </a:lnSpc>
            </a:pPr>
            <a:r>
              <a:rPr lang="en-US"/>
              <a:t>Second level</a:t>
            </a:r>
            <a:endParaRPr lang="en-US"/>
          </a:p>
          <a:p>
            <a:pPr lvl="2">
              <a:lnSpc>
                <a:spcPct val="150000"/>
              </a:lnSpc>
            </a:pPr>
            <a:r>
              <a:rPr lang="en-US"/>
              <a:t>Third level</a:t>
            </a:r>
            <a:endParaRPr lang="en-US"/>
          </a:p>
          <a:p>
            <a:pPr lvl="3">
              <a:lnSpc>
                <a:spcPct val="150000"/>
              </a:lnSpc>
            </a:pPr>
            <a:r>
              <a:rPr lang="en-US"/>
              <a:t>Fourth level</a:t>
            </a:r>
            <a:endParaRPr lang="en-US"/>
          </a:p>
          <a:p>
            <a:pPr lvl="4">
              <a:lnSpc>
                <a:spcPct val="150000"/>
              </a:lnSpc>
            </a:pPr>
            <a:r>
              <a:rPr lang="en-US"/>
              <a:t>Fifth level</a:t>
            </a:r>
            <a:endParaRPr lang="en-US" dirty="0"/>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8" name="Rectangle 17"/>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endParaRPr lang="en-US"/>
          </a:p>
        </p:txBody>
      </p:sp>
      <p:sp>
        <p:nvSpPr>
          <p:cNvPr id="17" name="Rectangle 16"/>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6"/>
          </p:nvPr>
        </p:nvSpPr>
        <p:spPr/>
        <p:txBody>
          <a:bodyPr/>
          <a:lstStyle/>
          <a:p>
            <a:r>
              <a:rPr lang="en-US" dirty="0"/>
              <a:t>Add a Footer</a:t>
            </a:r>
            <a:endParaRPr lang="en-US" dirty="0"/>
          </a:p>
        </p:txBody>
      </p:sp>
      <p:sp>
        <p:nvSpPr>
          <p:cNvPr id="13" name="Rectangle 12"/>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7"/>
          </p:nvPr>
        </p:nvSpPr>
        <p:spPr/>
        <p:txBody>
          <a:bodyPr/>
          <a:lstStyle/>
          <a:p>
            <a:fld id="{8C2E478F-E849-4A8C-AF1F-CBCC78A7CBFA}" type="slidenum">
              <a:rPr lang="en-US" smtClean="0"/>
            </a:fld>
            <a:endParaRPr lang="en-US" dirty="0"/>
          </a:p>
        </p:txBody>
      </p:sp>
      <p:sp>
        <p:nvSpPr>
          <p:cNvPr id="14" name="Text Placeholder 4"/>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latin typeface="+mj-lt"/>
              </a:defRPr>
            </a:lvl1pPr>
          </a:lstStyle>
          <a:p>
            <a:pPr marL="228600" lvl="0" indent="-228600" algn="ctr"/>
            <a:r>
              <a:rPr lang="en-US"/>
              <a:t>Click to edit Master text styles</a:t>
            </a:r>
            <a:endParaRPr lang="en-US"/>
          </a:p>
        </p:txBody>
      </p:sp>
      <p:sp>
        <p:nvSpPr>
          <p:cNvPr id="15" name="Content Placeholder 5"/>
          <p:cNvSpPr>
            <a:spLocks noGrp="1"/>
          </p:cNvSpPr>
          <p:nvPr>
            <p:ph sz="quarter" idx="4"/>
          </p:nvPr>
        </p:nvSpPr>
        <p:spPr>
          <a:xfrm>
            <a:off x="8153394" y="2108201"/>
            <a:ext cx="3464722" cy="3684588"/>
          </a:xfrm>
        </p:spPr>
        <p:txBody>
          <a:bodyPr vert="horz" lIns="91440" tIns="45720" rIns="91440" bIns="45720" rtlCol="0">
            <a:normAutofit/>
          </a:bodyPr>
          <a:lstStyle>
            <a:lvl1pPr marL="228600" indent="-228600">
              <a:defRPr lang="en-US" sz="1600" kern="1200" dirty="0">
                <a:solidFill>
                  <a:schemeClr val="bg1"/>
                </a:solidFill>
                <a:latin typeface="+mn-lt"/>
                <a:ea typeface="+mn-ea"/>
                <a:cs typeface="+mn-cs"/>
              </a:defRPr>
            </a:lvl1pPr>
            <a:lvl2pPr>
              <a:defRPr lang="en-US" sz="1400" dirty="0"/>
            </a:lvl2pPr>
            <a:lvl3pPr>
              <a:defRPr lang="en-US" sz="1200" dirty="0"/>
            </a:lvl3pPr>
            <a:lvl4pPr>
              <a:defRPr lang="en-US" sz="1100" dirty="0"/>
            </a:lvl4pPr>
            <a:lvl5pPr>
              <a:defRPr lang="en-US" sz="1100" dirty="0"/>
            </a:lvl5pPr>
          </a:lstStyle>
          <a:p>
            <a:pPr marL="228600" lvl="0" indent="-228600" algn="l" defTabSz="914400" rtl="0" eaLnBrk="1" latinLnBrk="0" hangingPunct="1">
              <a:lnSpc>
                <a:spcPct val="150000"/>
              </a:lnSpc>
              <a:spcBef>
                <a:spcPts val="1000"/>
              </a:spcBef>
              <a:buFont typeface="Arial" panose="020B0604020202020204" pitchFamily="34" charset="0"/>
              <a:buChar char="•"/>
            </a:pPr>
            <a:r>
              <a:rPr lang="en-US"/>
              <a:t>Click to edit Master text styles</a:t>
            </a:r>
            <a:endParaRPr lang="en-US"/>
          </a:p>
          <a:p>
            <a:pPr marL="228600" lvl="1" indent="-228600" algn="l" defTabSz="914400" rtl="0" eaLnBrk="1" latinLnBrk="0" hangingPunct="1">
              <a:lnSpc>
                <a:spcPct val="150000"/>
              </a:lnSpc>
              <a:spcBef>
                <a:spcPts val="1000"/>
              </a:spcBef>
              <a:buFont typeface="Arial" panose="020B0604020202020204" pitchFamily="34" charset="0"/>
              <a:buChar char="•"/>
            </a:pPr>
            <a:r>
              <a:rPr lang="en-US"/>
              <a:t>Second level</a:t>
            </a:r>
            <a:endParaRPr lang="en-US"/>
          </a:p>
          <a:p>
            <a:pPr marL="228600" lvl="2" indent="-228600" algn="l" defTabSz="914400" rtl="0" eaLnBrk="1" latinLnBrk="0" hangingPunct="1">
              <a:lnSpc>
                <a:spcPct val="150000"/>
              </a:lnSpc>
              <a:spcBef>
                <a:spcPts val="1000"/>
              </a:spcBef>
              <a:buFont typeface="Arial" panose="020B0604020202020204" pitchFamily="34" charset="0"/>
              <a:buChar char="•"/>
            </a:pPr>
            <a:r>
              <a:rPr lang="en-US"/>
              <a:t>Third level</a:t>
            </a:r>
            <a:endParaRPr lang="en-US"/>
          </a:p>
          <a:p>
            <a:pPr marL="228600" lvl="3" indent="-228600" algn="l" defTabSz="914400" rtl="0" eaLnBrk="1" latinLnBrk="0" hangingPunct="1">
              <a:lnSpc>
                <a:spcPct val="150000"/>
              </a:lnSpc>
              <a:spcBef>
                <a:spcPts val="1000"/>
              </a:spcBef>
              <a:buFont typeface="Arial" panose="020B0604020202020204" pitchFamily="34" charset="0"/>
              <a:buChar char="•"/>
            </a:pPr>
            <a:r>
              <a:rPr lang="en-US"/>
              <a:t>Fourth level</a:t>
            </a:r>
            <a:endParaRPr lang="en-US"/>
          </a:p>
          <a:p>
            <a:pPr marL="228600" lvl="4" indent="-228600" algn="l" defTabSz="914400" rtl="0" eaLnBrk="1" latinLnBrk="0" hangingPunct="1">
              <a:lnSpc>
                <a:spcPct val="150000"/>
              </a:lnSpc>
              <a:spcBef>
                <a:spcPts val="1000"/>
              </a:spcBef>
              <a:buFont typeface="Arial" panose="020B0604020202020204" pitchFamily="34" charset="0"/>
              <a:buChar char="•"/>
            </a:pPr>
            <a:r>
              <a:rPr lang="en-US"/>
              <a:t>Fifth level</a:t>
            </a:r>
            <a:endParaRPr lang="en-US"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Footer Placeholder 7"/>
          <p:cNvSpPr>
            <a:spLocks noGrp="1"/>
          </p:cNvSpPr>
          <p:nvPr>
            <p:ph type="ftr" sz="quarter" idx="14"/>
          </p:nvPr>
        </p:nvSpPr>
        <p:spPr/>
        <p:txBody>
          <a:bodyPr/>
          <a:lstStyle/>
          <a:p>
            <a:r>
              <a:rPr lang="en-US" dirty="0"/>
              <a:t>Add a Footer</a:t>
            </a:r>
            <a:endParaRPr lang="en-US" dirty="0"/>
          </a:p>
        </p:txBody>
      </p:sp>
      <p:sp>
        <p:nvSpPr>
          <p:cNvPr id="9" name="Slide Number Placeholder 8"/>
          <p:cNvSpPr>
            <a:spLocks noGrp="1"/>
          </p:cNvSpPr>
          <p:nvPr>
            <p:ph type="sldNum" sz="quarter" idx="15"/>
          </p:nvPr>
        </p:nvSpPr>
        <p:spPr/>
        <p:txBody>
          <a:bodyPr/>
          <a:lstStyle/>
          <a:p>
            <a:fld id="{8C2E478F-E849-4A8C-AF1F-CBCC78A7CBFA}" type="slidenum">
              <a:rPr lang="en-US" smtClean="0"/>
            </a:fld>
            <a:endParaRPr lang="en-US" dirty="0"/>
          </a:p>
        </p:txBody>
      </p:sp>
      <p:sp>
        <p:nvSpPr>
          <p:cNvPr id="11" name="Content Placeholder 2"/>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2" name="Rectangle 11"/>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p:cNvGrpSpPr/>
          <p:nvPr userDrawn="1"/>
        </p:nvGrpSpPr>
        <p:grpSpPr>
          <a:xfrm>
            <a:off x="657060" y="435124"/>
            <a:ext cx="5134751" cy="6215741"/>
            <a:chOff x="252031" y="391887"/>
            <a:chExt cx="7433283" cy="6215741"/>
          </a:xfrm>
        </p:grpSpPr>
        <p:sp>
          <p:nvSpPr>
            <p:cNvPr id="17" name="Rectangle 16"/>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2" name="Title 1"/>
          <p:cNvSpPr>
            <a:spLocks noGrp="1"/>
          </p:cNvSpPr>
          <p:nvPr>
            <p:ph type="title"/>
          </p:nvPr>
        </p:nvSpPr>
        <p:spPr>
          <a:xfrm>
            <a:off x="609601" y="1480457"/>
            <a:ext cx="4101084" cy="979308"/>
          </a:xfrm>
        </p:spPr>
        <p:txBody>
          <a:bodyPr anchor="b"/>
          <a:lstStyle>
            <a:lvl1pPr>
              <a:defRPr sz="3200" b="1">
                <a:solidFill>
                  <a:schemeClr val="bg1"/>
                </a:solidFill>
                <a:latin typeface="+mn-lt"/>
              </a:defRPr>
            </a:lvl1pPr>
          </a:lstStyle>
          <a:p>
            <a:r>
              <a:rPr lang="en-US"/>
              <a:t>Click to edit Master title style</a:t>
            </a:r>
            <a:endParaRPr lang="en-US"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r>
              <a:rPr lang="en-US" noProof="0"/>
              <a:t>Add a Footer</a:t>
            </a:r>
            <a:endParaRPr lang="en-US" noProof="0"/>
          </a:p>
        </p:txBody>
      </p:sp>
      <p:sp>
        <p:nvSpPr>
          <p:cNvPr id="2" name="Slide Number Placeholder 1"/>
          <p:cNvSpPr>
            <a:spLocks noGrp="1"/>
          </p:cNvSpPr>
          <p:nvPr>
            <p:ph type="sldNum" sz="quarter" idx="11"/>
          </p:nvPr>
        </p:nvSpPr>
        <p:spPr/>
        <p:txBody>
          <a:bodyPr/>
          <a:lstStyle/>
          <a:p>
            <a:fld id="{8C2E478F-E849-4A8C-AF1F-CBCC78A7CBFA}" type="slidenum">
              <a:rPr lang="en-US" noProof="0" smtClean="0"/>
            </a:fld>
            <a:endParaRPr lang="en-US" noProof="0"/>
          </a:p>
        </p:txBody>
      </p:sp>
      <p:sp>
        <p:nvSpPr>
          <p:cNvPr id="3" name="Title 2"/>
          <p:cNvSpPr>
            <a:spLocks noGrp="1"/>
          </p:cNvSpPr>
          <p:nvPr>
            <p:ph type="title"/>
          </p:nvPr>
        </p:nvSpPr>
        <p:spPr/>
        <p:txBody>
          <a:bodyPr/>
          <a:lstStyle/>
          <a:p>
            <a:r>
              <a:rPr lang="en-US" noProof="0"/>
              <a:t>Click to edit Master title style</a:t>
            </a:r>
            <a:endParaRPr lang="en-US" noProof="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r>
              <a:rPr lang="en-US" noProof="0"/>
              <a:t>Add a Footer</a:t>
            </a:r>
            <a:endParaRPr lang="en-US" noProof="0"/>
          </a:p>
        </p:txBody>
      </p:sp>
      <p:sp>
        <p:nvSpPr>
          <p:cNvPr id="2" name="Slide Number Placeholder 1"/>
          <p:cNvSpPr>
            <a:spLocks noGrp="1"/>
          </p:cNvSpPr>
          <p:nvPr>
            <p:ph type="sldNum" sz="quarter" idx="11"/>
          </p:nvPr>
        </p:nvSpPr>
        <p:spPr/>
        <p:txBody>
          <a:bodyPr/>
          <a:lstStyle/>
          <a:p>
            <a:fld id="{8C2E478F-E849-4A8C-AF1F-CBCC78A7CBFA}" type="slidenum">
              <a:rPr lang="en-US" noProof="0" smtClean="0"/>
            </a:fld>
            <a:endParaRPr lang="en-US" noProof="0"/>
          </a:p>
        </p:txBody>
      </p:sp>
      <p:sp>
        <p:nvSpPr>
          <p:cNvPr id="3" name="Title 2"/>
          <p:cNvSpPr>
            <a:spLocks noGrp="1"/>
          </p:cNvSpPr>
          <p:nvPr>
            <p:ph type="title"/>
          </p:nvPr>
        </p:nvSpPr>
        <p:spPr/>
        <p:txBody>
          <a:bodyPr/>
          <a:lstStyle/>
          <a:p>
            <a:r>
              <a:rPr lang="en-US" noProof="0"/>
              <a:t>Click to edit Master title style</a:t>
            </a:r>
            <a:endParaRPr lang="en-US" noProof="0"/>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dirty="0"/>
              <a:t>Add a Footer</a:t>
            </a:r>
            <a:endParaRPr lang="en-US" dirty="0"/>
          </a:p>
        </p:txBody>
      </p:sp>
      <p:sp>
        <p:nvSpPr>
          <p:cNvPr id="7" name="Slide Number Placeholder 6"/>
          <p:cNvSpPr>
            <a:spLocks noGrp="1"/>
          </p:cNvSpPr>
          <p:nvPr>
            <p:ph type="sldNum" sz="quarter" idx="11"/>
          </p:nvPr>
        </p:nvSpPr>
        <p:spPr/>
        <p:txBody>
          <a:bodyPr/>
          <a:lstStyle/>
          <a:p>
            <a:fld id="{8C2E478F-E849-4A8C-AF1F-CBCC78A7CBFA}" type="slidenum">
              <a:rPr lang="en-US" smtClean="0"/>
            </a:fld>
            <a:endParaRPr lang="en-US"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p:cNvSpPr>
            <a:spLocks noGrp="1"/>
          </p:cNvSpPr>
          <p:nvPr>
            <p:ph type="title"/>
          </p:nvPr>
        </p:nvSpPr>
        <p:spPr>
          <a:xfrm>
            <a:off x="437804" y="1676400"/>
            <a:ext cx="5196241" cy="3352800"/>
          </a:xfrm>
        </p:spPr>
        <p:txBody>
          <a:bodyPr>
            <a:normAutofit/>
          </a:bodyPr>
          <a:lstStyle>
            <a:lvl1pPr>
              <a:defRPr sz="4400" b="1" spc="300">
                <a:solidFill>
                  <a:schemeClr val="bg1"/>
                </a:solidFill>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7639394" y="365125"/>
            <a:ext cx="4114801" cy="58118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pic>
        <p:nvPicPr>
          <p:cNvPr id="11" name="Graphic 10"/>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p:cNvSpPr>
            <a:spLocks noGrp="1"/>
          </p:cNvSpPr>
          <p:nvPr>
            <p:ph type="ftr" sz="quarter" idx="16"/>
          </p:nvPr>
        </p:nvSpPr>
        <p:spPr/>
        <p:txBody>
          <a:bodyPr/>
          <a:lstStyle/>
          <a:p>
            <a:r>
              <a:rPr lang="en-US" dirty="0"/>
              <a:t>Add a Footer</a:t>
            </a:r>
            <a:endParaRPr lang="en-US" dirty="0"/>
          </a:p>
        </p:txBody>
      </p:sp>
      <p:sp>
        <p:nvSpPr>
          <p:cNvPr id="7" name="Slide Number Placeholder 6"/>
          <p:cNvSpPr>
            <a:spLocks noGrp="1"/>
          </p:cNvSpPr>
          <p:nvPr>
            <p:ph type="sldNum" sz="quarter" idx="17"/>
          </p:nvPr>
        </p:nvSpPr>
        <p:spPr/>
        <p:txBody>
          <a:bodyPr/>
          <a:lstStyle/>
          <a:p>
            <a:fld id="{8C2E478F-E849-4A8C-AF1F-CBCC78A7CBFA}" type="slidenum">
              <a:rPr lang="en-US" smtClean="0"/>
            </a:fld>
            <a:endParaRPr 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p:cNvGrpSpPr/>
          <p:nvPr userDrawn="1"/>
        </p:nvGrpSpPr>
        <p:grpSpPr>
          <a:xfrm>
            <a:off x="883522" y="408327"/>
            <a:ext cx="5276606" cy="5768636"/>
            <a:chOff x="883522" y="408327"/>
            <a:chExt cx="5276606" cy="5768636"/>
          </a:xfrm>
        </p:grpSpPr>
        <p:sp>
          <p:nvSpPr>
            <p:cNvPr id="13" name="Rectangle 12"/>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pic>
          <p:nvPicPr>
            <p:cNvPr id="15" name="Graphic 14"/>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4" name="Rectangle 13"/>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grpSp>
      <p:sp>
        <p:nvSpPr>
          <p:cNvPr id="16" name="Title 1"/>
          <p:cNvSpPr>
            <a:spLocks noGrp="1"/>
          </p:cNvSpPr>
          <p:nvPr>
            <p:ph type="title"/>
          </p:nvPr>
        </p:nvSpPr>
        <p:spPr>
          <a:xfrm>
            <a:off x="838200" y="1501775"/>
            <a:ext cx="4351911" cy="2384466"/>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17" name="Text Placeholder 2"/>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endParaRPr lang="en-US" dirty="0"/>
          </a:p>
        </p:txBody>
      </p:sp>
      <p:sp>
        <p:nvSpPr>
          <p:cNvPr id="2" name="Footer Placeholder 1"/>
          <p:cNvSpPr>
            <a:spLocks noGrp="1"/>
          </p:cNvSpPr>
          <p:nvPr>
            <p:ph type="ftr" sz="quarter" idx="16"/>
          </p:nvPr>
        </p:nvSpPr>
        <p:spPr/>
        <p:txBody>
          <a:bodyPr/>
          <a:lstStyle/>
          <a:p>
            <a:r>
              <a:rPr lang="en-US" dirty="0"/>
              <a:t>Add a Footer</a:t>
            </a:r>
            <a:endParaRPr lang="en-US" dirty="0"/>
          </a:p>
        </p:txBody>
      </p:sp>
      <p:sp>
        <p:nvSpPr>
          <p:cNvPr id="3" name="Slide Number Placeholder 2"/>
          <p:cNvSpPr>
            <a:spLocks noGrp="1"/>
          </p:cNvSpPr>
          <p:nvPr>
            <p:ph type="sldNum" sz="quarter" idx="17"/>
          </p:nvPr>
        </p:nvSpPr>
        <p:spPr/>
        <p:txBody>
          <a:bodyPr/>
          <a:lstStyle/>
          <a:p>
            <a:fld id="{8C2E478F-E849-4A8C-AF1F-CBCC78A7CBFA}" type="slidenum">
              <a:rPr lang="en-US" smtClean="0"/>
            </a:fld>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p:cNvGrpSpPr/>
          <p:nvPr userDrawn="1"/>
        </p:nvGrpSpPr>
        <p:grpSpPr>
          <a:xfrm flipH="1" flipV="1">
            <a:off x="3581400" y="451189"/>
            <a:ext cx="5276606" cy="5768636"/>
            <a:chOff x="883522" y="408327"/>
            <a:chExt cx="5276606" cy="5768636"/>
          </a:xfrm>
        </p:grpSpPr>
        <p:sp>
          <p:nvSpPr>
            <p:cNvPr id="15" name="Rectangle 14"/>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17" name="Graphic 16"/>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8" name="Title 1"/>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2" name="Text Placeholder 2"/>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endParaRPr lang="en-US" dirty="0"/>
          </a:p>
        </p:txBody>
      </p:sp>
      <p:sp>
        <p:nvSpPr>
          <p:cNvPr id="2" name="Footer Placeholder 1"/>
          <p:cNvSpPr>
            <a:spLocks noGrp="1"/>
          </p:cNvSpPr>
          <p:nvPr>
            <p:ph type="ftr" sz="quarter" idx="16"/>
          </p:nvPr>
        </p:nvSpPr>
        <p:spPr/>
        <p:txBody>
          <a:bodyPr/>
          <a:lstStyle/>
          <a:p>
            <a:r>
              <a:rPr lang="en-US" dirty="0"/>
              <a:t>Add a Footer</a:t>
            </a:r>
            <a:endParaRPr lang="en-US" dirty="0"/>
          </a:p>
        </p:txBody>
      </p:sp>
      <p:sp>
        <p:nvSpPr>
          <p:cNvPr id="3" name="Slide Number Placeholder 2"/>
          <p:cNvSpPr>
            <a:spLocks noGrp="1"/>
          </p:cNvSpPr>
          <p:nvPr>
            <p:ph type="sldNum" sz="quarter" idx="17"/>
          </p:nvPr>
        </p:nvSpPr>
        <p:spPr/>
        <p:txBody>
          <a:bodyPr/>
          <a:lstStyle/>
          <a:p>
            <a:fld id="{8C2E478F-E849-4A8C-AF1F-CBCC78A7CBFA}" type="slidenum">
              <a:rPr lang="en-US" smtClean="0"/>
            </a:fld>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Text Placeholder 2"/>
          <p:cNvSpPr>
            <a:spLocks noGrp="1"/>
          </p:cNvSpPr>
          <p:nvPr>
            <p:ph type="body" idx="13"/>
          </p:nvPr>
        </p:nvSpPr>
        <p:spPr>
          <a:xfrm>
            <a:off x="8153400"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Content Placeholder 3"/>
          <p:cNvSpPr>
            <a:spLocks noGrp="1"/>
          </p:cNvSpPr>
          <p:nvPr>
            <p:ph sz="half" idx="14"/>
          </p:nvPr>
        </p:nvSpPr>
        <p:spPr>
          <a:xfrm>
            <a:off x="8153400"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8" name="Rectangle 17"/>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Picture Placeholder 13"/>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Title 1"/>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endParaRPr lang="en-US"/>
          </a:p>
        </p:txBody>
      </p:sp>
      <p:sp>
        <p:nvSpPr>
          <p:cNvPr id="5" name="Footer Placeholder 4"/>
          <p:cNvSpPr>
            <a:spLocks noGrp="1"/>
          </p:cNvSpPr>
          <p:nvPr>
            <p:ph type="ftr" sz="quarter" idx="16"/>
          </p:nvPr>
        </p:nvSpPr>
        <p:spPr/>
        <p:txBody>
          <a:bodyPr/>
          <a:lstStyle/>
          <a:p>
            <a:r>
              <a:rPr lang="en-US" dirty="0"/>
              <a:t>Add a Footer</a:t>
            </a:r>
            <a:endParaRPr lang="en-US" dirty="0"/>
          </a:p>
        </p:txBody>
      </p:sp>
      <p:sp>
        <p:nvSpPr>
          <p:cNvPr id="6" name="Slide Number Placeholder 5"/>
          <p:cNvSpPr>
            <a:spLocks noGrp="1"/>
          </p:cNvSpPr>
          <p:nvPr>
            <p:ph type="sldNum" sz="quarter" idx="17"/>
          </p:nvPr>
        </p:nvSpPr>
        <p:spPr/>
        <p:txBody>
          <a:bodyPr/>
          <a:lstStyle/>
          <a:p>
            <a:fld id="{8C2E478F-E849-4A8C-AF1F-CBCC78A7CBFA}" type="slidenum">
              <a:rPr lang="en-US" smtClean="0"/>
            </a:fld>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6727371" y="54430"/>
            <a:ext cx="1238278" cy="65531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7097484" y="0"/>
            <a:ext cx="5094515" cy="6858000"/>
          </a:xfrm>
          <a:solidFill>
            <a:schemeClr val="bg1">
              <a:lumMod val="5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Rectangle 12"/>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957943" y="655467"/>
            <a:ext cx="5769428"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p:cNvSpPr>
            <a:spLocks noGrp="1"/>
          </p:cNvSpPr>
          <p:nvPr>
            <p:ph type="ftr" sz="quarter" idx="14"/>
          </p:nvPr>
        </p:nvSpPr>
        <p:spPr/>
        <p:txBody>
          <a:bodyPr/>
          <a:lstStyle/>
          <a:p>
            <a:r>
              <a:rPr lang="en-US" dirty="0"/>
              <a:t>Add a Footer</a:t>
            </a:r>
            <a:endParaRPr lang="en-US" dirty="0"/>
          </a:p>
        </p:txBody>
      </p:sp>
      <p:sp>
        <p:nvSpPr>
          <p:cNvPr id="4" name="Text Placeholder 3"/>
          <p:cNvSpPr>
            <a:spLocks noGrp="1"/>
          </p:cNvSpPr>
          <p:nvPr>
            <p:ph type="body" sz="half" idx="2"/>
          </p:nvPr>
        </p:nvSpPr>
        <p:spPr>
          <a:xfrm>
            <a:off x="957943" y="2546851"/>
            <a:ext cx="5138057"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2" name="Title 1"/>
          <p:cNvSpPr>
            <a:spLocks noGrp="1"/>
          </p:cNvSpPr>
          <p:nvPr>
            <p:ph type="title"/>
          </p:nvPr>
        </p:nvSpPr>
        <p:spPr>
          <a:xfrm>
            <a:off x="957943" y="1480457"/>
            <a:ext cx="5138057" cy="979308"/>
          </a:xfrm>
        </p:spPr>
        <p:txBody>
          <a:bodyPr anchor="b"/>
          <a:lstStyle>
            <a:lvl1pPr>
              <a:defRPr sz="3200" b="1">
                <a:solidFill>
                  <a:schemeClr val="bg1"/>
                </a:solidFill>
                <a:latin typeface="+mn-lt"/>
              </a:defRPr>
            </a:lvl1pPr>
          </a:lstStyle>
          <a:p>
            <a:r>
              <a:rPr lang="en-US"/>
              <a:t>Click to edit Master title style</a:t>
            </a:r>
            <a:endParaRPr lang="en-US" dirty="0"/>
          </a:p>
        </p:txBody>
      </p:sp>
      <p:sp>
        <p:nvSpPr>
          <p:cNvPr id="9" name="Slide Number Placeholder 8"/>
          <p:cNvSpPr>
            <a:spLocks noGrp="1"/>
          </p:cNvSpPr>
          <p:nvPr>
            <p:ph type="sldNum" sz="quarter" idx="15"/>
          </p:nvPr>
        </p:nvSpPr>
        <p:spPr/>
        <p:txBody>
          <a:bodyPr/>
          <a:lstStyle/>
          <a:p>
            <a:fld id="{8C2E478F-E849-4A8C-AF1F-CBCC78A7CBFA}" type="slidenum">
              <a:rPr lang="en-US" smtClean="0"/>
            </a:fld>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p:cNvSpPr>
            <a:spLocks noGrp="1"/>
          </p:cNvSpPr>
          <p:nvPr>
            <p:ph type="pic" sz="quarter" idx="15"/>
          </p:nvPr>
        </p:nvSpPr>
        <p:spPr>
          <a:xfrm>
            <a:off x="1" y="0"/>
            <a:ext cx="7249885" cy="6858000"/>
          </a:xfrm>
          <a:solidFill>
            <a:schemeClr val="bg1">
              <a:lumMod val="50000"/>
            </a:schemeClr>
          </a:solidFill>
        </p:spPr>
        <p:txBody>
          <a:bodyPr/>
          <a:lstStyle/>
          <a:p>
            <a:r>
              <a:rPr lang="en-US"/>
              <a:t>Click icon to add picture</a:t>
            </a:r>
            <a:endParaRPr lang="en-US" dirty="0"/>
          </a:p>
        </p:txBody>
      </p:sp>
      <p:grpSp>
        <p:nvGrpSpPr>
          <p:cNvPr id="5" name="Group 4"/>
          <p:cNvGrpSpPr/>
          <p:nvPr userDrawn="1"/>
        </p:nvGrpSpPr>
        <p:grpSpPr>
          <a:xfrm flipH="1">
            <a:off x="4115984" y="252563"/>
            <a:ext cx="7433283" cy="5995838"/>
            <a:chOff x="252031" y="391887"/>
            <a:chExt cx="7433283" cy="6215741"/>
          </a:xfrm>
        </p:grpSpPr>
        <p:sp>
          <p:nvSpPr>
            <p:cNvPr id="24" name="Rectangle 23"/>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title" hasCustomPrompt="1"/>
          </p:nvPr>
        </p:nvSpPr>
        <p:spPr>
          <a:xfrm>
            <a:off x="5510539" y="916440"/>
            <a:ext cx="6117771" cy="573989"/>
          </a:xfrm>
        </p:spPr>
        <p:txBody>
          <a:bodyPr lIns="0" rIns="0">
            <a:noAutofit/>
          </a:bodyPr>
          <a:lstStyle>
            <a:lvl1pPr>
              <a:defRPr sz="3200" b="1" spc="0">
                <a:solidFill>
                  <a:schemeClr val="bg1"/>
                </a:solidFill>
                <a:latin typeface="+mj-lt"/>
              </a:defRPr>
            </a:lvl1pPr>
          </a:lstStyle>
          <a:p>
            <a:r>
              <a:rPr lang="en-US" dirty="0"/>
              <a:t>CLICK TO EDIT MASTER</a:t>
            </a:r>
            <a:endParaRPr lang="en-US" dirty="0"/>
          </a:p>
        </p:txBody>
      </p:sp>
      <p:sp>
        <p:nvSpPr>
          <p:cNvPr id="3" name="Content Placeholder 2"/>
          <p:cNvSpPr>
            <a:spLocks noGrp="1"/>
          </p:cNvSpPr>
          <p:nvPr>
            <p:ph idx="1"/>
          </p:nvPr>
        </p:nvSpPr>
        <p:spPr>
          <a:xfrm>
            <a:off x="5510539" y="1962673"/>
            <a:ext cx="6117771" cy="3676128"/>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Text Placeholder 2"/>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endParaRPr lang="en-US" dirty="0"/>
          </a:p>
        </p:txBody>
      </p:sp>
      <p:sp>
        <p:nvSpPr>
          <p:cNvPr id="4" name="Footer Placeholder 3"/>
          <p:cNvSpPr>
            <a:spLocks noGrp="1"/>
          </p:cNvSpPr>
          <p:nvPr>
            <p:ph type="ftr" sz="quarter" idx="16"/>
          </p:nvPr>
        </p:nvSpPr>
        <p:spPr/>
        <p:txBody>
          <a:bodyPr/>
          <a:lstStyle/>
          <a:p>
            <a:r>
              <a:rPr lang="en-US" dirty="0"/>
              <a:t>Add a Footer</a:t>
            </a:r>
            <a:endParaRPr lang="en-US" dirty="0"/>
          </a:p>
        </p:txBody>
      </p:sp>
      <p:sp>
        <p:nvSpPr>
          <p:cNvPr id="6" name="Slide Number Placeholder 5"/>
          <p:cNvSpPr>
            <a:spLocks noGrp="1"/>
          </p:cNvSpPr>
          <p:nvPr>
            <p:ph type="sldNum" sz="quarter" idx="17"/>
          </p:nvPr>
        </p:nvSpPr>
        <p:spPr/>
        <p:txBody>
          <a:bodyPr/>
          <a:lstStyle/>
          <a:p>
            <a:fld id="{8C2E478F-E849-4A8C-AF1F-CBCC78A7CBFA}" type="slidenum">
              <a:rPr lang="en-US" smtClean="0"/>
            </a:fld>
            <a:endParaRPr 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p:cNvSpPr>
            <a:spLocks noGrp="1"/>
          </p:cNvSpPr>
          <p:nvPr>
            <p:ph sz="quarter" idx="16"/>
          </p:nvPr>
        </p:nvSpPr>
        <p:spPr>
          <a:xfrm>
            <a:off x="6400191" y="470641"/>
            <a:ext cx="5220309" cy="591671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grpSp>
        <p:nvGrpSpPr>
          <p:cNvPr id="5" name="Group 4"/>
          <p:cNvGrpSpPr/>
          <p:nvPr userDrawn="1"/>
        </p:nvGrpSpPr>
        <p:grpSpPr>
          <a:xfrm>
            <a:off x="657060" y="435124"/>
            <a:ext cx="5134751" cy="6215741"/>
            <a:chOff x="252031" y="391887"/>
            <a:chExt cx="7433283" cy="6215741"/>
          </a:xfrm>
        </p:grpSpPr>
        <p:sp>
          <p:nvSpPr>
            <p:cNvPr id="24" name="Rectangle 23"/>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title" hasCustomPrompt="1"/>
          </p:nvPr>
        </p:nvSpPr>
        <p:spPr>
          <a:xfrm>
            <a:off x="599167" y="1099002"/>
            <a:ext cx="4226024" cy="573989"/>
          </a:xfrm>
        </p:spPr>
        <p:txBody>
          <a:bodyPr lIns="0" rIns="0">
            <a:noAutofit/>
          </a:bodyPr>
          <a:lstStyle>
            <a:lvl1pPr>
              <a:defRPr sz="3200" b="1" spc="0">
                <a:solidFill>
                  <a:schemeClr val="bg1"/>
                </a:solidFill>
                <a:latin typeface="+mj-lt"/>
              </a:defRPr>
            </a:lvl1pPr>
          </a:lstStyle>
          <a:p>
            <a:r>
              <a:rPr lang="en-US" dirty="0"/>
              <a:t>CLICK TO EDIT MASTER</a:t>
            </a:r>
            <a:endParaRPr lang="en-US" dirty="0"/>
          </a:p>
        </p:txBody>
      </p:sp>
      <p:sp>
        <p:nvSpPr>
          <p:cNvPr id="3" name="Content Placeholder 2"/>
          <p:cNvSpPr>
            <a:spLocks noGrp="1"/>
          </p:cNvSpPr>
          <p:nvPr>
            <p:ph idx="1"/>
          </p:nvPr>
        </p:nvSpPr>
        <p:spPr>
          <a:xfrm>
            <a:off x="599167" y="2145234"/>
            <a:ext cx="4226024" cy="3857329"/>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Text Placeholder 2"/>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endParaRPr lang="en-US" dirty="0"/>
          </a:p>
        </p:txBody>
      </p:sp>
      <p:sp>
        <p:nvSpPr>
          <p:cNvPr id="4" name="Footer Placeholder 3"/>
          <p:cNvSpPr>
            <a:spLocks noGrp="1"/>
          </p:cNvSpPr>
          <p:nvPr>
            <p:ph type="ftr" sz="quarter" idx="17"/>
          </p:nvPr>
        </p:nvSpPr>
        <p:spPr/>
        <p:txBody>
          <a:bodyPr/>
          <a:lstStyle/>
          <a:p>
            <a:r>
              <a:rPr lang="en-US" dirty="0"/>
              <a:t>Add a Footer</a:t>
            </a:r>
            <a:endParaRPr lang="en-US" dirty="0"/>
          </a:p>
        </p:txBody>
      </p:sp>
      <p:sp>
        <p:nvSpPr>
          <p:cNvPr id="8" name="Slide Number Placeholder 7"/>
          <p:cNvSpPr>
            <a:spLocks noGrp="1"/>
          </p:cNvSpPr>
          <p:nvPr>
            <p:ph type="sldNum" sz="quarter" idx="18"/>
          </p:nvPr>
        </p:nvSpPr>
        <p:spPr/>
        <p:txBody>
          <a:bodyPr/>
          <a:lstStyle/>
          <a:p>
            <a:fld id="{8C2E478F-E849-4A8C-AF1F-CBCC78A7CBFA}" type="slidenum">
              <a:rPr lang="en-US" smtClean="0"/>
            </a:fld>
            <a:endParaRPr 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Large Imag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solidFill>
            <a:schemeClr val="bg1">
              <a:lumMod val="50000"/>
            </a:schemeClr>
          </a:solidFill>
        </p:spPr>
        <p:txBody>
          <a:bodyPr/>
          <a:lstStyle/>
          <a:p>
            <a:r>
              <a:rPr lang="en-US"/>
              <a:t>Click icon to add picture</a:t>
            </a:r>
            <a:endParaRPr lang="en-US" dirty="0"/>
          </a:p>
        </p:txBody>
      </p:sp>
      <p:sp>
        <p:nvSpPr>
          <p:cNvPr id="2" name="Footer Placeholder 1"/>
          <p:cNvSpPr>
            <a:spLocks noGrp="1"/>
          </p:cNvSpPr>
          <p:nvPr>
            <p:ph type="ftr" sz="quarter" idx="11"/>
          </p:nvPr>
        </p:nvSpPr>
        <p:spPr/>
        <p:txBody>
          <a:bodyPr/>
          <a:lstStyle/>
          <a:p>
            <a:r>
              <a:rPr lang="en-US" dirty="0"/>
              <a:t>Add a Footer</a:t>
            </a:r>
            <a:endParaRPr lang="en-US" dirty="0"/>
          </a:p>
        </p:txBody>
      </p:sp>
      <p:sp>
        <p:nvSpPr>
          <p:cNvPr id="4" name="Slide Number Placeholder 3"/>
          <p:cNvSpPr>
            <a:spLocks noGrp="1"/>
          </p:cNvSpPr>
          <p:nvPr>
            <p:ph type="sldNum" sz="quarter" idx="12"/>
          </p:nvPr>
        </p:nvSpPr>
        <p:spPr/>
        <p:txBody>
          <a:bodyPr/>
          <a:lstStyle/>
          <a:p>
            <a:fld id="{8C2E478F-E849-4A8C-AF1F-CBCC78A7CBFA}" type="slidenum">
              <a:rPr lang="en-US" smtClean="0"/>
            </a:fld>
            <a:endParaRPr lang="en-US" dirty="0"/>
          </a:p>
        </p:txBody>
      </p:sp>
      <p:sp>
        <p:nvSpPr>
          <p:cNvPr id="5" name="Title 4"/>
          <p:cNvSpPr>
            <a:spLocks noGrp="1"/>
          </p:cNvSpPr>
          <p:nvPr>
            <p:ph type="title"/>
          </p:nvPr>
        </p:nvSpPr>
        <p:spPr/>
        <p:txBody>
          <a:bodyPr/>
          <a:lstStyle/>
          <a:p>
            <a:r>
              <a:rPr lang="en-US"/>
              <a:t>Click to edit Master title style</a:t>
            </a:r>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5884" y="1188720"/>
            <a:ext cx="11000232" cy="498824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Footer Placeholder 4"/>
          <p:cNvSpPr>
            <a:spLocks noGrp="1"/>
          </p:cNvSpPr>
          <p:nvPr>
            <p:ph type="ftr" sz="quarter" idx="3"/>
          </p:nvPr>
        </p:nvSpPr>
        <p:spPr>
          <a:xfrm>
            <a:off x="595884" y="6468303"/>
            <a:ext cx="4114800" cy="365125"/>
          </a:xfrm>
          <a:prstGeom prst="rect">
            <a:avLst/>
          </a:prstGeom>
        </p:spPr>
        <p:txBody>
          <a:bodyPr vert="horz" lIns="91440" tIns="45720" rIns="91440" bIns="45720" rtlCol="0" anchor="ctr"/>
          <a:lstStyle>
            <a:lvl1pPr algn="l">
              <a:defRPr sz="1200">
                <a:solidFill>
                  <a:schemeClr val="bg1"/>
                </a:solidFill>
              </a:defRPr>
            </a:lvl1pPr>
          </a:lstStyle>
          <a:p>
            <a:r>
              <a:rPr lang="en-US" dirty="0"/>
              <a:t>Add a Footer</a:t>
            </a:r>
            <a:endParaRPr lang="en-US" dirty="0"/>
          </a:p>
        </p:txBody>
      </p:sp>
      <p:sp>
        <p:nvSpPr>
          <p:cNvPr id="9" name="Rectangle: Single Corner Snipped 8"/>
          <p:cNvSpPr/>
          <p:nvPr userDrawn="1"/>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Slide Number Placeholder 5"/>
          <p:cNvSpPr>
            <a:spLocks noGrp="1"/>
          </p:cNvSpPr>
          <p:nvPr>
            <p:ph type="sldNum" sz="quarter" idx="4"/>
          </p:nvPr>
        </p:nvSpPr>
        <p:spPr>
          <a:xfrm>
            <a:off x="11549269" y="6405746"/>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ftr="0" dt="0"/>
  <p:txStyles>
    <p:title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1.svg"/><Relationship Id="rId3" Type="http://schemas.openxmlformats.org/officeDocument/2006/relationships/image" Target="../media/image1.png"/><Relationship Id="rId2" Type="http://schemas.microsoft.com/office/2007/relationships/hdphoto" Target="../media/image3.wdp"/><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8.png"/><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3.png"/><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5.png"/><Relationship Id="rId1"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7.png"/><Relationship Id="rId1"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image" Target="../media/image28.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hyperlink" Target="https://github.com/cjdance/Project_1.git" TargetMode="External"/><Relationship Id="rId1" Type="http://schemas.openxmlformats.org/officeDocument/2006/relationships/image" Target="../media/image29.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6.xml"/><Relationship Id="rId2" Type="http://schemas.microsoft.com/office/2007/relationships/hdphoto" Target="../media/image5.wdp"/><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hyperlink" Target="https://docs.google.com/spreadsheets/d/1iWCNJcSutYqpULSQHlNyGInUvHg2BoUGoNRIGa6Szc4/edit#gid=982310896" TargetMode="External"/><Relationship Id="rId5" Type="http://schemas.openxmlformats.org/officeDocument/2006/relationships/hyperlink" Target="http://insideairbnb.com/get-the-data.html" TargetMode="External"/><Relationship Id="rId4" Type="http://schemas.openxmlformats.org/officeDocument/2006/relationships/hyperlink" Target="https://www.kaggle.com/nadyafed/melbourne-airbnb-2020" TargetMode="External"/><Relationship Id="rId3" Type="http://schemas.openxmlformats.org/officeDocument/2006/relationships/hyperlink" Target="https://www.kaggle.com/tylerx/melbourne-airbnb-open-data" TargetMode="External"/><Relationship Id="rId2" Type="http://schemas.microsoft.com/office/2007/relationships/hdphoto" Target="../media/image7.wdp"/><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6.xml"/><Relationship Id="rId2" Type="http://schemas.microsoft.com/office/2007/relationships/hdphoto" Target="../media/image5.wdp"/><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12.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p:cNvPicPr>
            <a:picLocks noGrp="1" noChangeAspect="1"/>
          </p:cNvPicPr>
          <p:nvPr>
            <p:ph type="pic" sz="quarter" idx="15"/>
          </p:nvPr>
        </p:nvPicPr>
        <p:blipFill>
          <a:blip r:embed="rId1">
            <a:extLst>
              <a:ext uri="{BEBA8EAE-BF5A-486C-A8C5-ECC9F3942E4B}">
                <a14:imgProps xmlns:a14="http://schemas.microsoft.com/office/drawing/2010/main">
                  <a14:imgLayer r:embed="rId2">
                    <a14:imgEffect>
                      <a14:brightnessContrast bright="-25000"/>
                    </a14:imgEffect>
                  </a14:imgLayer>
                </a14:imgProps>
              </a:ext>
              <a:ext uri="{28A0092B-C50C-407E-A947-70E740481C1C}">
                <a14:useLocalDpi xmlns:a14="http://schemas.microsoft.com/office/drawing/2010/main" val="0"/>
              </a:ext>
            </a:extLst>
          </a:blip>
          <a:srcRect/>
          <a:stretch>
            <a:fillRect/>
          </a:stretch>
        </p:blipFill>
        <p:spPr/>
      </p:pic>
      <p:grpSp>
        <p:nvGrpSpPr>
          <p:cNvPr id="2" name="Group 1"/>
          <p:cNvGrpSpPr/>
          <p:nvPr/>
        </p:nvGrpSpPr>
        <p:grpSpPr>
          <a:xfrm>
            <a:off x="883522" y="408327"/>
            <a:ext cx="5276606" cy="5768636"/>
            <a:chOff x="883522" y="408327"/>
            <a:chExt cx="5276606" cy="5768636"/>
          </a:xfrm>
        </p:grpSpPr>
        <p:sp>
          <p:nvSpPr>
            <p:cNvPr id="14" name="Rectangle 13"/>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3" name="Graphic 12"/>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9938" y="1088572"/>
              <a:ext cx="4572000" cy="4572000"/>
            </a:xfrm>
            <a:prstGeom prst="rect">
              <a:avLst/>
            </a:prstGeom>
          </p:spPr>
        </p:pic>
      </p:grpSp>
      <p:sp>
        <p:nvSpPr>
          <p:cNvPr id="26" name="Title 25"/>
          <p:cNvSpPr>
            <a:spLocks noGrp="1"/>
          </p:cNvSpPr>
          <p:nvPr>
            <p:ph type="title"/>
          </p:nvPr>
        </p:nvSpPr>
        <p:spPr/>
        <p:txBody>
          <a:bodyPr/>
          <a:lstStyle/>
          <a:p>
            <a:r>
              <a:rPr lang="en-US" dirty="0"/>
              <a:t>Melbourne AirBnB</a:t>
            </a:r>
            <a:endParaRPr lang="en-US" dirty="0"/>
          </a:p>
        </p:txBody>
      </p:sp>
      <p:sp>
        <p:nvSpPr>
          <p:cNvPr id="27" name="Text Placeholder 26"/>
          <p:cNvSpPr>
            <a:spLocks noGrp="1"/>
          </p:cNvSpPr>
          <p:nvPr>
            <p:ph type="body" idx="13"/>
          </p:nvPr>
        </p:nvSpPr>
        <p:spPr/>
        <p:txBody>
          <a:bodyPr/>
          <a:lstStyle/>
          <a:p>
            <a:r>
              <a:rPr lang="en-US" dirty="0"/>
              <a:t>2019 vs 2020</a:t>
            </a:r>
            <a:endParaRPr lang="en-US" dirty="0"/>
          </a:p>
        </p:txBody>
      </p:sp>
      <p:sp>
        <p:nvSpPr>
          <p:cNvPr id="11" name="Rectangle: Single Corner Snipped 10" descr="Footer accent box"/>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p:cNvSpPr>
            <a:spLocks noGrp="1"/>
          </p:cNvSpPr>
          <p:nvPr>
            <p:ph type="sldNum" sz="quarter" idx="17"/>
          </p:nvPr>
        </p:nvSpPr>
        <p:spPr/>
        <p:txBody>
          <a:bodyPr/>
          <a:lstStyle/>
          <a:p>
            <a:fld id="{8C2E478F-E849-4A8C-AF1F-CBCC78A7CBFA}" type="slidenum">
              <a:rPr lang="en-US" smtClean="0"/>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10;&#10;Description automatically generated"/>
          <p:cNvPicPr>
            <a:picLocks noGrp="1" noChangeAspect="1"/>
          </p:cNvPicPr>
          <p:nvPr>
            <p:ph sz="quarter" idx="16"/>
          </p:nvPr>
        </p:nvPicPr>
        <p:blipFill>
          <a:blip r:embed="rId1"/>
          <a:stretch>
            <a:fillRect/>
          </a:stretch>
        </p:blipFill>
        <p:spPr>
          <a:xfrm>
            <a:off x="5984628" y="381265"/>
            <a:ext cx="5995877" cy="5884363"/>
          </a:xfrm>
        </p:spPr>
      </p:pic>
      <p:sp>
        <p:nvSpPr>
          <p:cNvPr id="3" name="Title 2"/>
          <p:cNvSpPr>
            <a:spLocks noGrp="1"/>
          </p:cNvSpPr>
          <p:nvPr>
            <p:ph type="title"/>
          </p:nvPr>
        </p:nvSpPr>
        <p:spPr>
          <a:xfrm>
            <a:off x="611804" y="1105505"/>
            <a:ext cx="4226024" cy="573989"/>
          </a:xfrm>
        </p:spPr>
        <p:txBody>
          <a:bodyPr/>
          <a:lstStyle/>
          <a:p>
            <a:r>
              <a:rPr lang="en-AU" dirty="0" err="1"/>
              <a:t>AirBnb</a:t>
            </a:r>
            <a:r>
              <a:rPr lang="en-AU" dirty="0"/>
              <a:t> Room Types for </a:t>
            </a:r>
            <a:r>
              <a:rPr lang="en-AU" dirty="0" err="1"/>
              <a:t>CIties</a:t>
            </a:r>
            <a:endParaRPr lang="en-AU" dirty="0"/>
          </a:p>
        </p:txBody>
      </p:sp>
      <p:sp>
        <p:nvSpPr>
          <p:cNvPr id="4" name="Content Placeholder 3"/>
          <p:cNvSpPr>
            <a:spLocks noGrp="1"/>
          </p:cNvSpPr>
          <p:nvPr>
            <p:ph idx="1"/>
          </p:nvPr>
        </p:nvSpPr>
        <p:spPr>
          <a:xfrm>
            <a:off x="611804" y="2032939"/>
            <a:ext cx="4226024" cy="3857329"/>
          </a:xfrm>
        </p:spPr>
        <p:txBody>
          <a:bodyPr>
            <a:normAutofit/>
          </a:bodyPr>
          <a:lstStyle/>
          <a:p>
            <a:r>
              <a:rPr lang="en-US" dirty="0"/>
              <a:t>Maximum overall listings in </a:t>
            </a:r>
            <a:r>
              <a:rPr lang="en-US" b="1" dirty="0"/>
              <a:t>City of Melbourne</a:t>
            </a:r>
            <a:r>
              <a:rPr lang="en-US" dirty="0"/>
              <a:t>.</a:t>
            </a:r>
            <a:endParaRPr lang="en-US" dirty="0"/>
          </a:p>
          <a:p>
            <a:r>
              <a:rPr lang="en-US" dirty="0"/>
              <a:t>Top 3 Cities  with Entire Homes/Apartments and Private Rooms for years 2019 and 2020</a:t>
            </a:r>
            <a:br>
              <a:rPr lang="en-US" dirty="0"/>
            </a:br>
            <a:r>
              <a:rPr lang="en-US" b="1" dirty="0"/>
              <a:t>Melbourne, Port Philip, </a:t>
            </a:r>
            <a:r>
              <a:rPr lang="en-US" b="1" dirty="0" err="1"/>
              <a:t>Yarra</a:t>
            </a:r>
            <a:endParaRPr lang="en-US" b="1" dirty="0"/>
          </a:p>
          <a:p>
            <a:r>
              <a:rPr lang="en-US" dirty="0"/>
              <a:t>Shared Rooms:</a:t>
            </a:r>
            <a:br>
              <a:rPr lang="en-US" dirty="0"/>
            </a:br>
            <a:r>
              <a:rPr lang="en-US" b="1" dirty="0"/>
              <a:t>Port Philip </a:t>
            </a:r>
            <a:r>
              <a:rPr lang="en-US" dirty="0"/>
              <a:t>and </a:t>
            </a:r>
            <a:r>
              <a:rPr lang="en-US" b="1" dirty="0"/>
              <a:t>Whitehorse</a:t>
            </a:r>
            <a:r>
              <a:rPr lang="en-US" dirty="0"/>
              <a:t> listings slightly increased in year 2020</a:t>
            </a:r>
            <a:endParaRPr lang="en-US" dirty="0"/>
          </a:p>
          <a:p>
            <a:r>
              <a:rPr lang="en-US" b="1" dirty="0"/>
              <a:t>Hotel Rooms </a:t>
            </a:r>
            <a:r>
              <a:rPr lang="en-US" dirty="0"/>
              <a:t>has most listings in Melbourne, </a:t>
            </a:r>
            <a:br>
              <a:rPr lang="en-US" dirty="0"/>
            </a:br>
            <a:r>
              <a:rPr lang="en-US" dirty="0"/>
              <a:t>Port Philip and </a:t>
            </a:r>
            <a:r>
              <a:rPr lang="en-US" dirty="0" err="1"/>
              <a:t>Yarra</a:t>
            </a:r>
            <a:r>
              <a:rPr lang="en-US" dirty="0"/>
              <a:t> Ranges</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9167" y="713874"/>
            <a:ext cx="4226024" cy="959117"/>
          </a:xfrm>
        </p:spPr>
        <p:txBody>
          <a:bodyPr/>
          <a:lstStyle/>
          <a:p>
            <a:r>
              <a:rPr lang="en-US" sz="3200" dirty="0"/>
              <a:t>Regional vs MELBOURNE City Listings</a:t>
            </a:r>
            <a:endParaRPr lang="en-AU" dirty="0"/>
          </a:p>
        </p:txBody>
      </p:sp>
      <p:sp>
        <p:nvSpPr>
          <p:cNvPr id="4" name="Content Placeholder 3"/>
          <p:cNvSpPr>
            <a:spLocks noGrp="1"/>
          </p:cNvSpPr>
          <p:nvPr>
            <p:ph idx="1"/>
          </p:nvPr>
        </p:nvSpPr>
        <p:spPr>
          <a:xfrm>
            <a:off x="647045" y="1840434"/>
            <a:ext cx="4226024" cy="3857329"/>
          </a:xfrm>
        </p:spPr>
        <p:txBody>
          <a:bodyPr>
            <a:noAutofit/>
          </a:bodyPr>
          <a:lstStyle/>
          <a:p>
            <a:r>
              <a:rPr lang="en-US" dirty="0"/>
              <a:t>Comparison of Airbnb listings between city of Melbourne and Regional areas</a:t>
            </a:r>
            <a:endParaRPr lang="en-US" dirty="0"/>
          </a:p>
          <a:p>
            <a:r>
              <a:rPr lang="en-US" dirty="0" err="1"/>
              <a:t>Yarra</a:t>
            </a:r>
            <a:r>
              <a:rPr lang="en-US" dirty="0"/>
              <a:t> Ranges had a slight increase in Entire Home listings</a:t>
            </a:r>
            <a:endParaRPr lang="en-US" dirty="0"/>
          </a:p>
          <a:p>
            <a:r>
              <a:rPr lang="en-US" dirty="0"/>
              <a:t>Melbourne had an overall decrease in listings across all room types</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fld>
            <a:endParaRPr lang="en-US" dirty="0"/>
          </a:p>
        </p:txBody>
      </p:sp>
      <p:pic>
        <p:nvPicPr>
          <p:cNvPr id="15" name="Picture Placeholder 10"/>
          <p:cNvPicPr>
            <a:picLocks noChangeAspect="1"/>
          </p:cNvPicPr>
          <p:nvPr/>
        </p:nvPicPr>
        <p:blipFill>
          <a:blip r:embed="rId1">
            <a:extLst>
              <a:ext uri="{28A0092B-C50C-407E-A947-70E740481C1C}">
                <a14:useLocalDpi xmlns:a14="http://schemas.microsoft.com/office/drawing/2010/main" val="0"/>
              </a:ext>
            </a:extLst>
          </a:blip>
          <a:srcRect t="2913" b="2913"/>
          <a:stretch>
            <a:fillRect/>
          </a:stretch>
        </p:blipFill>
        <p:spPr>
          <a:xfrm>
            <a:off x="5948238" y="352477"/>
            <a:ext cx="5756562" cy="2710596"/>
          </a:xfrm>
          <a:prstGeom prst="rect">
            <a:avLst/>
          </a:prstGeom>
          <a:solidFill>
            <a:schemeClr val="bg1"/>
          </a:solidFill>
        </p:spPr>
      </p:pic>
      <p:pic>
        <p:nvPicPr>
          <p:cNvPr id="16" name="Picture 15"/>
          <p:cNvPicPr>
            <a:picLocks noChangeAspect="1"/>
          </p:cNvPicPr>
          <p:nvPr/>
        </p:nvPicPr>
        <p:blipFill>
          <a:blip r:embed="rId2"/>
          <a:stretch>
            <a:fillRect/>
          </a:stretch>
        </p:blipFill>
        <p:spPr>
          <a:xfrm>
            <a:off x="5948238" y="3062718"/>
            <a:ext cx="5756562" cy="2878281"/>
          </a:xfrm>
          <a:prstGeom prst="rect">
            <a:avLst/>
          </a:prstGeom>
        </p:spPr>
      </p:pic>
      <p:sp>
        <p:nvSpPr>
          <p:cNvPr id="17" name="TextBox 16"/>
          <p:cNvSpPr txBox="1"/>
          <p:nvPr/>
        </p:nvSpPr>
        <p:spPr>
          <a:xfrm>
            <a:off x="6243763" y="5940999"/>
            <a:ext cx="6094674" cy="369332"/>
          </a:xfrm>
          <a:prstGeom prst="rect">
            <a:avLst/>
          </a:prstGeom>
          <a:noFill/>
        </p:spPr>
        <p:txBody>
          <a:bodyPr wrap="square">
            <a:spAutoFit/>
          </a:bodyPr>
          <a:lstStyle/>
          <a:p>
            <a:pPr marL="285750" indent="-285750">
              <a:buFont typeface="Arial" panose="020B0604020202020204" pitchFamily="34" charset="0"/>
              <a:buChar char="•"/>
            </a:pPr>
            <a:r>
              <a:rPr lang="en-US" sz="1600" dirty="0">
                <a:solidFill>
                  <a:schemeClr val="bg1"/>
                </a:solidFill>
              </a:rPr>
              <a:t>Examples</a:t>
            </a:r>
            <a:r>
              <a:rPr lang="en-US" dirty="0"/>
              <a:t> </a:t>
            </a:r>
            <a:r>
              <a:rPr lang="en-US" sz="1600" dirty="0">
                <a:solidFill>
                  <a:schemeClr val="bg1"/>
                </a:solidFill>
              </a:rPr>
              <a:t>for City of Melbourne and </a:t>
            </a:r>
            <a:r>
              <a:rPr lang="en-US" sz="1600" dirty="0" err="1">
                <a:solidFill>
                  <a:schemeClr val="bg1"/>
                </a:solidFill>
              </a:rPr>
              <a:t>Yarra</a:t>
            </a:r>
            <a:r>
              <a:rPr lang="en-US" sz="1600" dirty="0">
                <a:solidFill>
                  <a:schemeClr val="bg1"/>
                </a:solidFill>
              </a:rPr>
              <a:t> Ranges</a:t>
            </a:r>
            <a:endParaRPr lang="en-US" sz="1600"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9167" y="713874"/>
            <a:ext cx="4226024" cy="959117"/>
          </a:xfrm>
        </p:spPr>
        <p:txBody>
          <a:bodyPr/>
          <a:lstStyle/>
          <a:p>
            <a:r>
              <a:rPr lang="en-AU" dirty="0"/>
              <a:t>Airbnb Listings Price Comparison</a:t>
            </a:r>
            <a:endParaRPr lang="en-AU" dirty="0"/>
          </a:p>
        </p:txBody>
      </p:sp>
      <p:sp>
        <p:nvSpPr>
          <p:cNvPr id="4" name="Content Placeholder 3"/>
          <p:cNvSpPr>
            <a:spLocks noGrp="1"/>
          </p:cNvSpPr>
          <p:nvPr>
            <p:ph idx="1"/>
          </p:nvPr>
        </p:nvSpPr>
        <p:spPr>
          <a:xfrm>
            <a:off x="647045" y="1840434"/>
            <a:ext cx="4226024" cy="3857329"/>
          </a:xfrm>
        </p:spPr>
        <p:txBody>
          <a:bodyPr>
            <a:noAutofit/>
          </a:bodyPr>
          <a:lstStyle/>
          <a:p>
            <a:pPr marL="228600" indent="-228600">
              <a:lnSpc>
                <a:spcPct val="150000"/>
              </a:lnSpc>
              <a:spcBef>
                <a:spcPts val="1000"/>
              </a:spcBef>
              <a:buFont typeface="Arial" panose="020B0604020202020204" pitchFamily="34" charset="0"/>
              <a:buChar char="•"/>
            </a:pPr>
            <a:r>
              <a:rPr lang="en-US" sz="1600" dirty="0">
                <a:solidFill>
                  <a:schemeClr val="bg1"/>
                </a:solidFill>
              </a:rPr>
              <a:t>Median prices for room types  across Melbourne have slightly increased or remained the same in 2020</a:t>
            </a:r>
            <a:endParaRPr lang="en-US" sz="1600" dirty="0">
              <a:solidFill>
                <a:schemeClr val="bg1"/>
              </a:solidFill>
            </a:endParaRPr>
          </a:p>
        </p:txBody>
      </p:sp>
      <p:sp>
        <p:nvSpPr>
          <p:cNvPr id="7" name="Slide Number Placeholder 6"/>
          <p:cNvSpPr>
            <a:spLocks noGrp="1"/>
          </p:cNvSpPr>
          <p:nvPr>
            <p:ph type="sldNum" sz="quarter" idx="18"/>
          </p:nvPr>
        </p:nvSpPr>
        <p:spPr/>
        <p:txBody>
          <a:bodyPr/>
          <a:lstStyle/>
          <a:p>
            <a:fld id="{8C2E478F-E849-4A8C-AF1F-CBCC78A7CBFA}" type="slidenum">
              <a:rPr lang="en-US" smtClean="0"/>
            </a:fld>
            <a:endParaRPr lang="en-US" dirty="0"/>
          </a:p>
        </p:txBody>
      </p:sp>
      <p:pic>
        <p:nvPicPr>
          <p:cNvPr id="15" name="Picture 14" descr="Chart, box and whisker chart&#10;&#10;Description automatically generated"/>
          <p:cNvPicPr>
            <a:picLocks noChangeAspect="1"/>
          </p:cNvPicPr>
          <p:nvPr/>
        </p:nvPicPr>
        <p:blipFill>
          <a:blip r:embed="rId1"/>
          <a:stretch>
            <a:fillRect/>
          </a:stretch>
        </p:blipFill>
        <p:spPr>
          <a:xfrm>
            <a:off x="6004839" y="464173"/>
            <a:ext cx="5713392" cy="571339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5884" y="881317"/>
            <a:ext cx="4226024" cy="959117"/>
          </a:xfrm>
        </p:spPr>
        <p:txBody>
          <a:bodyPr/>
          <a:lstStyle/>
          <a:p>
            <a:r>
              <a:rPr lang="en-AU" sz="3200" dirty="0"/>
              <a:t>Airbnb Listings Price Comparison FOR CITIES</a:t>
            </a:r>
            <a:endParaRPr lang="en-AU" dirty="0"/>
          </a:p>
        </p:txBody>
      </p:sp>
      <p:sp>
        <p:nvSpPr>
          <p:cNvPr id="4" name="Content Placeholder 3"/>
          <p:cNvSpPr>
            <a:spLocks noGrp="1"/>
          </p:cNvSpPr>
          <p:nvPr>
            <p:ph idx="1"/>
          </p:nvPr>
        </p:nvSpPr>
        <p:spPr>
          <a:xfrm>
            <a:off x="647045" y="1840434"/>
            <a:ext cx="4226024" cy="3857329"/>
          </a:xfrm>
        </p:spPr>
        <p:txBody>
          <a:bodyPr>
            <a:noAutofit/>
          </a:bodyPr>
          <a:lstStyle/>
          <a:p>
            <a:endParaRPr lang="en-US" sz="1600" dirty="0"/>
          </a:p>
          <a:p>
            <a:r>
              <a:rPr lang="en-US" sz="1600" dirty="0"/>
              <a:t>Entire Home prices in </a:t>
            </a:r>
            <a:r>
              <a:rPr lang="en-US" sz="1600" dirty="0" err="1"/>
              <a:t>Yarra</a:t>
            </a:r>
            <a:r>
              <a:rPr lang="en-US" sz="1600" dirty="0"/>
              <a:t> Ranges and Bayside have increased in 2020.</a:t>
            </a:r>
            <a:endParaRPr lang="en-US" sz="1600" dirty="0"/>
          </a:p>
          <a:p>
            <a:r>
              <a:rPr lang="en-US" sz="1600" dirty="0"/>
              <a:t>Shared room price in city of </a:t>
            </a:r>
            <a:r>
              <a:rPr lang="en-US" sz="1600" dirty="0" err="1"/>
              <a:t>Mannigham</a:t>
            </a:r>
            <a:r>
              <a:rPr lang="en-US" sz="1600" dirty="0"/>
              <a:t> shows an increase in price in 2020, however this is for a single listing.</a:t>
            </a:r>
            <a:endParaRPr lang="en-US" sz="1600" dirty="0"/>
          </a:p>
        </p:txBody>
      </p:sp>
      <p:sp>
        <p:nvSpPr>
          <p:cNvPr id="7" name="Slide Number Placeholder 6"/>
          <p:cNvSpPr>
            <a:spLocks noGrp="1"/>
          </p:cNvSpPr>
          <p:nvPr>
            <p:ph type="sldNum" sz="quarter" idx="18"/>
          </p:nvPr>
        </p:nvSpPr>
        <p:spPr/>
        <p:txBody>
          <a:bodyPr/>
          <a:lstStyle/>
          <a:p>
            <a:fld id="{8C2E478F-E849-4A8C-AF1F-CBCC78A7CBFA}" type="slidenum">
              <a:rPr lang="en-US" smtClean="0"/>
            </a:fld>
            <a:endParaRPr lang="en-US" dirty="0"/>
          </a:p>
        </p:txBody>
      </p:sp>
      <p:pic>
        <p:nvPicPr>
          <p:cNvPr id="14" name="Picture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913001" y="429370"/>
            <a:ext cx="6173590" cy="569313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a:t>Number of rooms booked per year</a:t>
            </a:r>
            <a:endParaRPr lang="en-AU" dirty="0"/>
          </a:p>
        </p:txBody>
      </p:sp>
      <p:sp>
        <p:nvSpPr>
          <p:cNvPr id="7" name="Slide Number Placeholder 6"/>
          <p:cNvSpPr>
            <a:spLocks noGrp="1"/>
          </p:cNvSpPr>
          <p:nvPr>
            <p:ph type="sldNum" sz="quarter" idx="18"/>
          </p:nvPr>
        </p:nvSpPr>
        <p:spPr/>
        <p:txBody>
          <a:bodyPr/>
          <a:lstStyle/>
          <a:p>
            <a:fld id="{8C2E478F-E849-4A8C-AF1F-CBCC78A7CBFA}" type="slidenum">
              <a:rPr lang="en-US" smtClean="0"/>
            </a:fld>
            <a:endParaRPr lang="en-US" dirty="0"/>
          </a:p>
        </p:txBody>
      </p:sp>
      <p:sp>
        <p:nvSpPr>
          <p:cNvPr id="12" name="Content Placeholder 3"/>
          <p:cNvSpPr txBox="1"/>
          <p:nvPr/>
        </p:nvSpPr>
        <p:spPr>
          <a:xfrm>
            <a:off x="599739" y="2022779"/>
            <a:ext cx="4226024" cy="3857329"/>
          </a:xfrm>
          <a:prstGeom prst="rect">
            <a:avLst/>
          </a:prstGeom>
        </p:spPr>
        <p:txBody>
          <a:bodyPr vert="horz" lIns="0" tIns="45720" rIns="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bg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altLang="en-US" dirty="0"/>
              <a:t>Number of shared rooms booked have been reduced in 2020.</a:t>
            </a:r>
            <a:endParaRPr lang="en-AU" altLang="en-US" dirty="0"/>
          </a:p>
          <a:p>
            <a:r>
              <a:rPr lang="en-AU" altLang="en-US" dirty="0"/>
              <a:t>This could be an after effect of Covid.</a:t>
            </a:r>
            <a:endParaRPr lang="en-AU" altLang="en-US" dirty="0"/>
          </a:p>
        </p:txBody>
      </p:sp>
      <p:pic>
        <p:nvPicPr>
          <p:cNvPr id="4" name="Content Placeholder 3" descr="2020_2019_AvgDaysBooked_vs_RoomType"/>
          <p:cNvPicPr>
            <a:picLocks noGrp="1" noChangeAspect="1"/>
          </p:cNvPicPr>
          <p:nvPr>
            <p:ph sz="quarter" idx="16"/>
          </p:nvPr>
        </p:nvPicPr>
        <p:blipFill>
          <a:blip r:embed="rId1"/>
          <a:stretch>
            <a:fillRect/>
          </a:stretch>
        </p:blipFill>
        <p:spPr>
          <a:xfrm>
            <a:off x="6400165" y="818515"/>
            <a:ext cx="5220335" cy="52203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scatter chart&#10;&#10;Description automatically generated"/>
          <p:cNvPicPr>
            <a:picLocks noGrp="1" noChangeAspect="1"/>
          </p:cNvPicPr>
          <p:nvPr>
            <p:ph sz="quarter" idx="16"/>
          </p:nvPr>
        </p:nvPicPr>
        <p:blipFill>
          <a:blip r:embed="rId1"/>
          <a:stretch>
            <a:fillRect/>
          </a:stretch>
        </p:blipFill>
        <p:spPr>
          <a:xfrm>
            <a:off x="6383615" y="40951"/>
            <a:ext cx="5082073" cy="3388049"/>
          </a:xfrm>
        </p:spPr>
      </p:pic>
      <p:sp>
        <p:nvSpPr>
          <p:cNvPr id="3" name="Title 2"/>
          <p:cNvSpPr>
            <a:spLocks noGrp="1"/>
          </p:cNvSpPr>
          <p:nvPr>
            <p:ph type="title"/>
          </p:nvPr>
        </p:nvSpPr>
        <p:spPr/>
        <p:txBody>
          <a:bodyPr/>
          <a:lstStyle/>
          <a:p>
            <a:r>
              <a:rPr lang="en-AU" dirty="0"/>
              <a:t>Review Score vs Price</a:t>
            </a:r>
            <a:endParaRPr lang="en-AU" dirty="0"/>
          </a:p>
        </p:txBody>
      </p:sp>
      <p:pic>
        <p:nvPicPr>
          <p:cNvPr id="11" name="Content Placeholder 10" descr="Chart&#10;&#10;Description automatically generated"/>
          <p:cNvPicPr>
            <a:picLocks noGrp="1" noChangeAspect="1"/>
          </p:cNvPicPr>
          <p:nvPr>
            <p:ph idx="1"/>
          </p:nvPr>
        </p:nvPicPr>
        <p:blipFill>
          <a:blip r:embed="rId2"/>
          <a:stretch>
            <a:fillRect/>
          </a:stretch>
        </p:blipFill>
        <p:spPr>
          <a:xfrm>
            <a:off x="6383616" y="3469952"/>
            <a:ext cx="5082073" cy="3388048"/>
          </a:xfrm>
        </p:spPr>
      </p:pic>
      <p:sp>
        <p:nvSpPr>
          <p:cNvPr id="7" name="Slide Number Placeholder 6"/>
          <p:cNvSpPr>
            <a:spLocks noGrp="1"/>
          </p:cNvSpPr>
          <p:nvPr>
            <p:ph type="sldNum" sz="quarter" idx="18"/>
          </p:nvPr>
        </p:nvSpPr>
        <p:spPr/>
        <p:txBody>
          <a:bodyPr/>
          <a:lstStyle/>
          <a:p>
            <a:fld id="{8C2E478F-E849-4A8C-AF1F-CBCC78A7CBFA}" type="slidenum">
              <a:rPr lang="en-US" smtClean="0"/>
            </a:fld>
            <a:endParaRPr lang="en-US" dirty="0"/>
          </a:p>
        </p:txBody>
      </p:sp>
      <p:sp>
        <p:nvSpPr>
          <p:cNvPr id="12" name="Content Placeholder 3"/>
          <p:cNvSpPr txBox="1"/>
          <p:nvPr/>
        </p:nvSpPr>
        <p:spPr>
          <a:xfrm>
            <a:off x="611804" y="2032939"/>
            <a:ext cx="4226024" cy="3857329"/>
          </a:xfrm>
          <a:prstGeom prst="rect">
            <a:avLst/>
          </a:prstGeom>
        </p:spPr>
        <p:txBody>
          <a:bodyPr vert="horz" lIns="0" tIns="45720" rIns="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bg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2019 – r value is 0.04</a:t>
            </a:r>
            <a:endParaRPr lang="en-US" dirty="0"/>
          </a:p>
          <a:p>
            <a:r>
              <a:rPr lang="en-US" dirty="0"/>
              <a:t>2020 – </a:t>
            </a:r>
            <a:r>
              <a:rPr lang="en-US" dirty="0" err="1"/>
              <a:t>rvalue</a:t>
            </a:r>
            <a:r>
              <a:rPr lang="en-US" dirty="0"/>
              <a:t> is 0.03</a:t>
            </a:r>
            <a:endParaRPr lang="en-US" dirty="0"/>
          </a:p>
          <a:p>
            <a:r>
              <a:rPr lang="en-US" dirty="0"/>
              <a:t>There is only weak correlation between Review rating and Price per Night of a listing in AirBnB.</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scatter chart&#10;&#10;Description automatically generated"/>
          <p:cNvPicPr>
            <a:picLocks noGrp="1" noChangeAspect="1"/>
          </p:cNvPicPr>
          <p:nvPr>
            <p:ph sz="quarter" idx="16"/>
          </p:nvPr>
        </p:nvPicPr>
        <p:blipFill>
          <a:blip r:embed="rId1"/>
          <a:stretch>
            <a:fillRect/>
          </a:stretch>
        </p:blipFill>
        <p:spPr>
          <a:xfrm>
            <a:off x="6270496" y="57755"/>
            <a:ext cx="5056867" cy="3371245"/>
          </a:xfrm>
        </p:spPr>
      </p:pic>
      <p:sp>
        <p:nvSpPr>
          <p:cNvPr id="3" name="Title 2"/>
          <p:cNvSpPr>
            <a:spLocks noGrp="1"/>
          </p:cNvSpPr>
          <p:nvPr>
            <p:ph type="title"/>
          </p:nvPr>
        </p:nvSpPr>
        <p:spPr>
          <a:xfrm>
            <a:off x="433136" y="1099002"/>
            <a:ext cx="4507831" cy="573989"/>
          </a:xfrm>
        </p:spPr>
        <p:txBody>
          <a:bodyPr/>
          <a:lstStyle/>
          <a:p>
            <a:r>
              <a:rPr lang="en-AU" dirty="0"/>
              <a:t>Price per Night vs Number of Days Booked</a:t>
            </a:r>
            <a:endParaRPr lang="en-AU" dirty="0"/>
          </a:p>
        </p:txBody>
      </p:sp>
      <p:pic>
        <p:nvPicPr>
          <p:cNvPr id="11" name="Content Placeholder 10" descr="Chart, scatter chart&#10;&#10;Description automatically generated"/>
          <p:cNvPicPr>
            <a:picLocks noGrp="1" noChangeAspect="1"/>
          </p:cNvPicPr>
          <p:nvPr>
            <p:ph idx="1"/>
          </p:nvPr>
        </p:nvPicPr>
        <p:blipFill>
          <a:blip r:embed="rId2"/>
          <a:stretch>
            <a:fillRect/>
          </a:stretch>
        </p:blipFill>
        <p:spPr>
          <a:xfrm>
            <a:off x="6270496" y="3486755"/>
            <a:ext cx="5056867" cy="3371245"/>
          </a:xfrm>
        </p:spPr>
      </p:pic>
      <p:sp>
        <p:nvSpPr>
          <p:cNvPr id="7" name="Slide Number Placeholder 6"/>
          <p:cNvSpPr>
            <a:spLocks noGrp="1"/>
          </p:cNvSpPr>
          <p:nvPr>
            <p:ph type="sldNum" sz="quarter" idx="18"/>
          </p:nvPr>
        </p:nvSpPr>
        <p:spPr/>
        <p:txBody>
          <a:bodyPr/>
          <a:lstStyle/>
          <a:p>
            <a:fld id="{8C2E478F-E849-4A8C-AF1F-CBCC78A7CBFA}" type="slidenum">
              <a:rPr lang="en-US" smtClean="0"/>
            </a:fld>
            <a:endParaRPr lang="en-US" dirty="0"/>
          </a:p>
        </p:txBody>
      </p:sp>
      <p:sp>
        <p:nvSpPr>
          <p:cNvPr id="12" name="Content Placeholder 3"/>
          <p:cNvSpPr txBox="1"/>
          <p:nvPr/>
        </p:nvSpPr>
        <p:spPr>
          <a:xfrm>
            <a:off x="611804" y="2032939"/>
            <a:ext cx="4226024" cy="3857329"/>
          </a:xfrm>
          <a:prstGeom prst="rect">
            <a:avLst/>
          </a:prstGeom>
        </p:spPr>
        <p:txBody>
          <a:bodyPr vert="horz" lIns="0" tIns="45720" rIns="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bg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2019 – r value is -0.11</a:t>
            </a:r>
            <a:endParaRPr lang="en-US" dirty="0"/>
          </a:p>
          <a:p>
            <a:r>
              <a:rPr lang="en-US" dirty="0"/>
              <a:t>2020 – r value is -0.04</a:t>
            </a:r>
            <a:endParaRPr lang="en-US" dirty="0"/>
          </a:p>
          <a:p>
            <a:r>
              <a:rPr lang="en-US" dirty="0"/>
              <a:t>There is only weak correlation between Price per Night and Number of days booked for a listing in AirBnB.</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scatter chart&#10;&#10;Description automatically generated"/>
          <p:cNvPicPr>
            <a:picLocks noGrp="1" noChangeAspect="1"/>
          </p:cNvPicPr>
          <p:nvPr>
            <p:ph sz="quarter" idx="16"/>
          </p:nvPr>
        </p:nvPicPr>
        <p:blipFill>
          <a:blip r:embed="rId1"/>
          <a:stretch>
            <a:fillRect/>
          </a:stretch>
        </p:blipFill>
        <p:spPr>
          <a:xfrm>
            <a:off x="6569241" y="100865"/>
            <a:ext cx="4716378" cy="3144252"/>
          </a:xfrm>
        </p:spPr>
      </p:pic>
      <p:sp>
        <p:nvSpPr>
          <p:cNvPr id="3" name="Title 2"/>
          <p:cNvSpPr>
            <a:spLocks noGrp="1"/>
          </p:cNvSpPr>
          <p:nvPr>
            <p:ph type="title"/>
          </p:nvPr>
        </p:nvSpPr>
        <p:spPr/>
        <p:txBody>
          <a:bodyPr/>
          <a:lstStyle/>
          <a:p>
            <a:r>
              <a:rPr lang="en-AU" dirty="0"/>
              <a:t>Host Response Rate vs Number of Days Booked</a:t>
            </a:r>
            <a:endParaRPr lang="en-AU" dirty="0"/>
          </a:p>
        </p:txBody>
      </p:sp>
      <p:sp>
        <p:nvSpPr>
          <p:cNvPr id="4" name="Content Placeholder 3"/>
          <p:cNvSpPr>
            <a:spLocks noGrp="1"/>
          </p:cNvSpPr>
          <p:nvPr>
            <p:ph idx="1"/>
          </p:nvPr>
        </p:nvSpPr>
        <p:spPr/>
        <p:txBody>
          <a:bodyPr/>
          <a:lstStyle/>
          <a:p>
            <a:r>
              <a:rPr lang="en-AU" dirty="0"/>
              <a:t>2019 – r value is -0.34</a:t>
            </a:r>
            <a:endParaRPr lang="en-AU" dirty="0"/>
          </a:p>
          <a:p>
            <a:r>
              <a:rPr lang="en-AU" dirty="0"/>
              <a:t>2020 – r value is -0.4</a:t>
            </a:r>
            <a:endParaRPr lang="en-AU" dirty="0"/>
          </a:p>
          <a:p>
            <a:r>
              <a:rPr lang="en-AU" dirty="0"/>
              <a:t>There is moderate negative correlation between Host Response Rate and Number of Days booked for a listing in </a:t>
            </a:r>
            <a:r>
              <a:rPr lang="en-AU" dirty="0" err="1"/>
              <a:t>AirBnB</a:t>
            </a:r>
            <a:r>
              <a:rPr lang="en-AU" dirty="0"/>
              <a:t>.</a:t>
            </a:r>
            <a:endParaRPr lang="en-AU" dirty="0"/>
          </a:p>
          <a:p>
            <a:r>
              <a:rPr lang="en-AU" dirty="0"/>
              <a:t>This was not expected and one of the reason for negative correlation could be the increased responses required with increased bookings.</a:t>
            </a:r>
            <a:endParaRPr lang="en-AU" dirty="0"/>
          </a:p>
        </p:txBody>
      </p:sp>
      <p:sp>
        <p:nvSpPr>
          <p:cNvPr id="7" name="Slide Number Placeholder 6"/>
          <p:cNvSpPr>
            <a:spLocks noGrp="1"/>
          </p:cNvSpPr>
          <p:nvPr>
            <p:ph type="sldNum" sz="quarter" idx="18"/>
          </p:nvPr>
        </p:nvSpPr>
        <p:spPr/>
        <p:txBody>
          <a:bodyPr/>
          <a:lstStyle/>
          <a:p>
            <a:fld id="{8C2E478F-E849-4A8C-AF1F-CBCC78A7CBFA}" type="slidenum">
              <a:rPr lang="en-US" smtClean="0"/>
            </a:fld>
            <a:endParaRPr lang="en-US" dirty="0"/>
          </a:p>
        </p:txBody>
      </p:sp>
      <p:pic>
        <p:nvPicPr>
          <p:cNvPr id="11" name="Picture 10" descr="Chart, scatter chart&#10;&#10;Description automatically generated"/>
          <p:cNvPicPr>
            <a:picLocks noChangeAspect="1"/>
          </p:cNvPicPr>
          <p:nvPr/>
        </p:nvPicPr>
        <p:blipFill>
          <a:blip r:embed="rId2"/>
          <a:stretch>
            <a:fillRect/>
          </a:stretch>
        </p:blipFill>
        <p:spPr>
          <a:xfrm>
            <a:off x="6569241" y="3485148"/>
            <a:ext cx="4716378" cy="314425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hidden="1"/>
          <p:cNvSpPr>
            <a:spLocks noGrp="1"/>
          </p:cNvSpPr>
          <p:nvPr>
            <p:ph type="title"/>
          </p:nvPr>
        </p:nvSpPr>
        <p:spPr>
          <a:xfrm>
            <a:off x="595884" y="0"/>
            <a:ext cx="11000232" cy="1188720"/>
          </a:xfrm>
        </p:spPr>
        <p:txBody>
          <a:bodyPr/>
          <a:lstStyle/>
          <a:p>
            <a:r>
              <a:rPr lang="en-US" dirty="0"/>
              <a:t>Title:</a:t>
            </a:r>
            <a:endParaRPr lang="en-US" dirty="0"/>
          </a:p>
        </p:txBody>
      </p:sp>
      <p:pic>
        <p:nvPicPr>
          <p:cNvPr id="5" name="Picture Placeholder 4" descr="Abstract Building" title="Abstract Building"/>
          <p:cNvPicPr>
            <a:picLocks noGrp="1" noChangeAspect="1"/>
          </p:cNvPicPr>
          <p:nvPr>
            <p:ph type="pic" sz="quarter" idx="10"/>
          </p:nvPr>
        </p:nvPicPr>
        <p:blipFill>
          <a:blip r:embed="rId1">
            <a:extLst>
              <a:ext uri="{28A0092B-C50C-407E-A947-70E740481C1C}">
                <a14:useLocalDpi xmlns:a14="http://schemas.microsoft.com/office/drawing/2010/main" val="0"/>
              </a:ext>
            </a:extLst>
          </a:blip>
          <a:srcRect/>
          <a:stretch>
            <a:fillRect/>
          </a:stretch>
        </p:blipFill>
        <p:spPr/>
      </p:pic>
      <p:sp>
        <p:nvSpPr>
          <p:cNvPr id="11" name="Rectangle 10"/>
          <p:cNvSpPr/>
          <p:nvPr/>
        </p:nvSpPr>
        <p:spPr>
          <a:xfrm flipH="1">
            <a:off x="6568221" y="4076700"/>
            <a:ext cx="5386926" cy="2131595"/>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flipH="1">
            <a:off x="791413" y="502215"/>
            <a:ext cx="10638585" cy="5706080"/>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6834487" y="4223911"/>
            <a:ext cx="5357513" cy="2634089"/>
          </a:xfrm>
          <a:prstGeom prst="rect">
            <a:avLst/>
          </a:prstGeom>
          <a:solidFill>
            <a:srgbClr val="2F334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7050026" y="4485342"/>
            <a:ext cx="4423315" cy="17383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274320" rIns="91440" rtlCol="0" anchor="ctr"/>
          <a:lstStyle/>
          <a:p>
            <a:pPr>
              <a:lnSpc>
                <a:spcPct val="80000"/>
              </a:lnSpc>
              <a:defRPr sz="10000">
                <a:solidFill>
                  <a:srgbClr val="3A3B39"/>
                </a:solidFill>
                <a:latin typeface="Bebas"/>
                <a:ea typeface="Bebas"/>
                <a:cs typeface="Bebas"/>
                <a:sym typeface="Bebas"/>
              </a:defRPr>
            </a:pPr>
            <a:r>
              <a:rPr lang="en-US" sz="3200" b="1" dirty="0">
                <a:solidFill>
                  <a:schemeClr val="bg1"/>
                </a:solidFill>
                <a:latin typeface="+mj-lt"/>
                <a:cs typeface="Gill Sans" panose="020B0502020104020203" pitchFamily="34" charset="-79"/>
              </a:rPr>
              <a:t>Final Comments</a:t>
            </a:r>
            <a:endParaRPr lang="en-US" sz="3200" b="1" dirty="0">
              <a:solidFill>
                <a:schemeClr val="bg1"/>
              </a:solidFill>
              <a:latin typeface="+mj-lt"/>
              <a:cs typeface="Gill Sans" panose="020B0502020104020203" pitchFamily="34" charset="-79"/>
            </a:endParaRPr>
          </a:p>
          <a:p>
            <a:r>
              <a:rPr lang="en-US" sz="1200" dirty="0">
                <a:latin typeface="+mj-lt"/>
              </a:rPr>
              <a:t>We will also take questions.</a:t>
            </a:r>
            <a:endParaRPr lang="en-US" sz="1200" dirty="0">
              <a:latin typeface="+mj-lt"/>
            </a:endParaRPr>
          </a:p>
        </p:txBody>
      </p:sp>
      <p:sp>
        <p:nvSpPr>
          <p:cNvPr id="9" name="Rectangle: Single Corner Snipped 8" descr="Footer accent box"/>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p:cNvSpPr>
            <a:spLocks noGrp="1"/>
          </p:cNvSpPr>
          <p:nvPr>
            <p:ph type="sldNum" sz="quarter" idx="12"/>
          </p:nvPr>
        </p:nvSpPr>
        <p:spPr/>
        <p:txBody>
          <a:bodyPr/>
          <a:lstStyle/>
          <a:p>
            <a:fld id="{8C2E478F-E849-4A8C-AF1F-CBCC78A7CBFA}" type="slidenum">
              <a:rPr lang="en-US" smtClean="0"/>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ceiling"/>
          <p:cNvPicPr>
            <a:picLocks noGrp="1" noChangeAspect="1"/>
          </p:cNvPicPr>
          <p:nvPr>
            <p:ph type="pic" sz="quarter" idx="15"/>
          </p:nvPr>
        </p:nvPicPr>
        <p:blipFill>
          <a:blip r:embed="rId1">
            <a:extLst>
              <a:ext uri="{28A0092B-C50C-407E-A947-70E740481C1C}">
                <a14:useLocalDpi xmlns:a14="http://schemas.microsoft.com/office/drawing/2010/main" val="0"/>
              </a:ext>
            </a:extLst>
          </a:blip>
          <a:srcRect/>
          <a:stretch>
            <a:fillRect/>
          </a:stretch>
        </p:blipFill>
        <p:spPr/>
      </p:pic>
      <p:sp>
        <p:nvSpPr>
          <p:cNvPr id="35" name="Rectangle 34"/>
          <p:cNvSpPr/>
          <p:nvPr/>
        </p:nvSpPr>
        <p:spPr>
          <a:xfrm>
            <a:off x="-35508" y="20298"/>
            <a:ext cx="12192000"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p:cNvGrpSpPr/>
          <p:nvPr/>
        </p:nvGrpSpPr>
        <p:grpSpPr>
          <a:xfrm flipH="1">
            <a:off x="2076202" y="1374276"/>
            <a:ext cx="7324426" cy="3883523"/>
            <a:chOff x="252031" y="-22763"/>
            <a:chExt cx="7324426" cy="7269964"/>
          </a:xfrm>
        </p:grpSpPr>
        <p:sp>
          <p:nvSpPr>
            <p:cNvPr id="42" name="Rectangle 41"/>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p:cNvSpPr>
            <a:spLocks noGrp="1"/>
          </p:cNvSpPr>
          <p:nvPr>
            <p:ph type="ctrTitle"/>
          </p:nvPr>
        </p:nvSpPr>
        <p:spPr/>
        <p:txBody>
          <a:bodyPr anchor="ctr"/>
          <a:lstStyle/>
          <a:p>
            <a:r>
              <a:rPr lang="en-US" dirty="0"/>
              <a:t>THANK YOU</a:t>
            </a:r>
            <a:endParaRPr lang="en-US" dirty="0"/>
          </a:p>
        </p:txBody>
      </p:sp>
      <p:sp>
        <p:nvSpPr>
          <p:cNvPr id="10" name="Subtitle 9"/>
          <p:cNvSpPr>
            <a:spLocks noGrp="1"/>
          </p:cNvSpPr>
          <p:nvPr>
            <p:ph type="subTitle" idx="1"/>
          </p:nvPr>
        </p:nvSpPr>
        <p:spPr>
          <a:xfrm>
            <a:off x="2791372" y="3746553"/>
            <a:ext cx="6609256" cy="888078"/>
          </a:xfrm>
        </p:spPr>
        <p:txBody>
          <a:bodyPr>
            <a:normAutofit fontScale="92500"/>
          </a:bodyPr>
          <a:lstStyle/>
          <a:p>
            <a:r>
              <a:rPr lang="en-US" dirty="0"/>
              <a:t>GitHub Link: </a:t>
            </a:r>
            <a:r>
              <a:rPr lang="en-US" dirty="0">
                <a:hlinkClick r:id="rId2"/>
              </a:rPr>
              <a:t>https://github.com/cjdance/Project_1.git</a:t>
            </a:r>
            <a:endParaRPr lang="en-US" dirty="0"/>
          </a:p>
          <a:p>
            <a:endParaRPr lang="en-US" dirty="0"/>
          </a:p>
        </p:txBody>
      </p:sp>
      <p:sp>
        <p:nvSpPr>
          <p:cNvPr id="25" name="Rectangle: Single Corner Snipped 24" descr="Footer accent box"/>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Slide Number Placeholder 5"/>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57942" y="110247"/>
            <a:ext cx="5138057" cy="979308"/>
          </a:xfrm>
        </p:spPr>
        <p:txBody>
          <a:bodyPr/>
          <a:lstStyle/>
          <a:p>
            <a:r>
              <a:rPr lang="en-US" dirty="0"/>
              <a:t>Project Brief</a:t>
            </a:r>
            <a:endParaRPr lang="en-US" dirty="0"/>
          </a:p>
        </p:txBody>
      </p:sp>
      <p:sp>
        <p:nvSpPr>
          <p:cNvPr id="8" name="Text Placeholder 7"/>
          <p:cNvSpPr>
            <a:spLocks noGrp="1"/>
          </p:cNvSpPr>
          <p:nvPr>
            <p:ph type="body" sz="half" idx="2"/>
          </p:nvPr>
        </p:nvSpPr>
        <p:spPr>
          <a:xfrm>
            <a:off x="980760" y="1157858"/>
            <a:ext cx="5138057" cy="4542284"/>
          </a:xfrm>
        </p:spPr>
        <p:txBody>
          <a:bodyPr>
            <a:normAutofit lnSpcReduction="10000"/>
          </a:bodyPr>
          <a:lstStyle/>
          <a:p>
            <a:pPr>
              <a:lnSpc>
                <a:spcPct val="100000"/>
              </a:lnSpc>
            </a:pPr>
            <a:r>
              <a:rPr lang="en-US" dirty="0"/>
              <a:t>Our project aimed to look at available data for Melbourne AirBnB listings across 2019 and 2020 to identify trends in availability, room types offered and whether price or other factors affect </a:t>
            </a:r>
            <a:r>
              <a:rPr lang="en-AU" altLang="en-US" dirty="0"/>
              <a:t>bookings </a:t>
            </a:r>
            <a:r>
              <a:rPr lang="en-US" dirty="0"/>
              <a:t>a</a:t>
            </a:r>
            <a:r>
              <a:rPr lang="en-AU" altLang="en-US" dirty="0"/>
              <a:t>nd</a:t>
            </a:r>
            <a:r>
              <a:rPr lang="en-US" dirty="0"/>
              <a:t> review score.</a:t>
            </a:r>
            <a:endParaRPr lang="en-US" dirty="0"/>
          </a:p>
          <a:p>
            <a:pPr>
              <a:lnSpc>
                <a:spcPct val="100000"/>
              </a:lnSpc>
            </a:pPr>
            <a:r>
              <a:rPr lang="en-US" dirty="0"/>
              <a:t>Specifically, we looked at:</a:t>
            </a:r>
            <a:endParaRPr lang="en-US" dirty="0"/>
          </a:p>
          <a:p>
            <a:pPr marL="285750" indent="-285750">
              <a:lnSpc>
                <a:spcPct val="100000"/>
              </a:lnSpc>
              <a:buFont typeface="Arial" panose="020B0604020202020204" pitchFamily="34" charset="0"/>
              <a:buChar char="•"/>
            </a:pPr>
            <a:r>
              <a:rPr lang="en-US" dirty="0"/>
              <a:t>Which Melbourne areas have the most AirBnB listings</a:t>
            </a:r>
            <a:endParaRPr lang="en-US" dirty="0"/>
          </a:p>
          <a:p>
            <a:pPr marL="285750" indent="-285750">
              <a:lnSpc>
                <a:spcPct val="100000"/>
              </a:lnSpc>
              <a:buFont typeface="Arial" panose="020B0604020202020204" pitchFamily="34" charset="0"/>
              <a:buChar char="•"/>
            </a:pPr>
            <a:r>
              <a:rPr lang="en-US" dirty="0"/>
              <a:t>Which Melbourne areas see the most bookings</a:t>
            </a:r>
            <a:endParaRPr lang="en-US" dirty="0"/>
          </a:p>
          <a:p>
            <a:pPr marL="285750" indent="-285750">
              <a:lnSpc>
                <a:spcPct val="100000"/>
              </a:lnSpc>
              <a:buFont typeface="Arial" panose="020B0604020202020204" pitchFamily="34" charset="0"/>
              <a:buChar char="•"/>
            </a:pPr>
            <a:r>
              <a:rPr lang="en-US" dirty="0"/>
              <a:t>What room types does AirBnB have in Melbourne</a:t>
            </a:r>
            <a:endParaRPr lang="en-US" dirty="0"/>
          </a:p>
          <a:p>
            <a:pPr marL="285750" indent="-285750">
              <a:lnSpc>
                <a:spcPct val="100000"/>
              </a:lnSpc>
              <a:buFont typeface="Arial" panose="020B0604020202020204" pitchFamily="34" charset="0"/>
              <a:buChar char="•"/>
            </a:pPr>
            <a:r>
              <a:rPr lang="en-US" dirty="0"/>
              <a:t>How does the price of these room types vary across suburbs</a:t>
            </a:r>
            <a:endParaRPr lang="en-US" dirty="0"/>
          </a:p>
          <a:p>
            <a:pPr marL="285750" indent="-285750">
              <a:lnSpc>
                <a:spcPct val="100000"/>
              </a:lnSpc>
              <a:buFont typeface="Arial" panose="020B0604020202020204" pitchFamily="34" charset="0"/>
              <a:buChar char="•"/>
            </a:pPr>
            <a:r>
              <a:rPr lang="en-US" dirty="0"/>
              <a:t>Does price correlate to a high review score</a:t>
            </a:r>
            <a:endParaRPr lang="en-US" dirty="0"/>
          </a:p>
          <a:p>
            <a:pPr marL="285750" indent="-285750">
              <a:lnSpc>
                <a:spcPct val="100000"/>
              </a:lnSpc>
              <a:buFont typeface="Arial" panose="020B0604020202020204" pitchFamily="34" charset="0"/>
              <a:buChar char="•"/>
            </a:pPr>
            <a:r>
              <a:rPr lang="en-US" dirty="0"/>
              <a:t>Does price correlate to the number of nights a property is booked</a:t>
            </a:r>
            <a:endParaRPr lang="en-US" dirty="0"/>
          </a:p>
          <a:p>
            <a:pPr marL="285750" indent="-285750">
              <a:lnSpc>
                <a:spcPct val="100000"/>
              </a:lnSpc>
              <a:buFont typeface="Arial" panose="020B0604020202020204" pitchFamily="34" charset="0"/>
              <a:buChar char="•"/>
            </a:pPr>
            <a:r>
              <a:rPr lang="en-US" dirty="0"/>
              <a:t>Does a host responding to messages correlate to the number of nights their property is booked</a:t>
            </a:r>
            <a:endParaRPr lang="en-US" dirty="0"/>
          </a:p>
          <a:p>
            <a:endParaRPr lang="en-US" dirty="0"/>
          </a:p>
        </p:txBody>
      </p:sp>
      <p:pic>
        <p:nvPicPr>
          <p:cNvPr id="5" name="Picture Placeholder 4" descr="Two Buildings" title="Two Buildings"/>
          <p:cNvPicPr>
            <a:picLocks noGrp="1" noChangeAspect="1"/>
          </p:cNvPicPr>
          <p:nvPr>
            <p:ph type="pic" idx="1"/>
          </p:nvPr>
        </p:nvPicPr>
        <p:blipFill>
          <a:blip r:embed="rId1">
            <a:extLst>
              <a:ext uri="{BEBA8EAE-BF5A-486C-A8C5-ECC9F3942E4B}">
                <a14:imgProps xmlns:a14="http://schemas.microsoft.com/office/drawing/2010/main">
                  <a14:imgLayer r:embed="rId2">
                    <a14:imgEffect>
                      <a14:brightnessContrast bright="-29000" contrast="24000"/>
                    </a14:imgEffect>
                  </a14:imgLayer>
                </a14:imgProps>
              </a:ext>
              <a:ext uri="{28A0092B-C50C-407E-A947-70E740481C1C}">
                <a14:useLocalDpi xmlns:a14="http://schemas.microsoft.com/office/drawing/2010/main" val="0"/>
              </a:ext>
            </a:extLst>
          </a:blip>
          <a:srcRect/>
          <a:stretch>
            <a:fillRect/>
          </a:stretch>
        </p:blipFill>
        <p:spPr/>
      </p:pic>
      <p:sp>
        <p:nvSpPr>
          <p:cNvPr id="10" name="Rectangle: Single Corner Snipped 9" descr="Footer accent box"/>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p:cNvSpPr>
            <a:spLocks noGrp="1"/>
          </p:cNvSpPr>
          <p:nvPr>
            <p:ph type="sldNum" sz="quarter" idx="15"/>
          </p:nvPr>
        </p:nvSpPr>
        <p:spPr/>
        <p:txBody>
          <a:bodyPr/>
          <a:lstStyle/>
          <a:p>
            <a:fld id="{8C2E478F-E849-4A8C-AF1F-CBCC78A7CBFA}" type="slidenum">
              <a:rPr lang="en-US" smtClean="0"/>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p:cNvPicPr>
            <a:picLocks noGrp="1" noChangeAspect="1"/>
          </p:cNvPicPr>
          <p:nvPr>
            <p:ph type="pic" sz="quarter" idx="15"/>
          </p:nvPr>
        </p:nvPicPr>
        <p:blipFill>
          <a:blip r:embed="rId1">
            <a:extLst>
              <a:ext uri="{BEBA8EAE-BF5A-486C-A8C5-ECC9F3942E4B}">
                <a14:imgProps xmlns:a14="http://schemas.microsoft.com/office/drawing/2010/main">
                  <a14:imgLayer r:embed="rId2">
                    <a14:imgEffect>
                      <a14:brightnessContrast bright="-3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p:cNvGrpSpPr/>
          <p:nvPr/>
        </p:nvGrpSpPr>
        <p:grpSpPr>
          <a:xfrm flipH="1">
            <a:off x="4115984" y="252563"/>
            <a:ext cx="7433283" cy="5995838"/>
            <a:chOff x="252031" y="391887"/>
            <a:chExt cx="7433283" cy="6215741"/>
          </a:xfrm>
        </p:grpSpPr>
        <p:sp>
          <p:nvSpPr>
            <p:cNvPr id="33" name="Rectangle 32"/>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p:cNvSpPr>
            <a:spLocks noGrp="1"/>
          </p:cNvSpPr>
          <p:nvPr>
            <p:ph type="title"/>
          </p:nvPr>
        </p:nvSpPr>
        <p:spPr/>
        <p:txBody>
          <a:bodyPr/>
          <a:lstStyle/>
          <a:p>
            <a:r>
              <a:rPr lang="en-US" dirty="0"/>
              <a:t>Data Used</a:t>
            </a:r>
            <a:endParaRPr lang="en-US" dirty="0"/>
          </a:p>
        </p:txBody>
      </p:sp>
      <p:sp>
        <p:nvSpPr>
          <p:cNvPr id="4" name="Content Placeholder 3"/>
          <p:cNvSpPr>
            <a:spLocks noGrp="1"/>
          </p:cNvSpPr>
          <p:nvPr>
            <p:ph idx="1"/>
          </p:nvPr>
        </p:nvSpPr>
        <p:spPr>
          <a:xfrm>
            <a:off x="5510538" y="1490429"/>
            <a:ext cx="6117771" cy="4183861"/>
          </a:xfrm>
        </p:spPr>
        <p:txBody>
          <a:bodyPr>
            <a:normAutofit fontScale="92500" lnSpcReduction="10000"/>
          </a:bodyPr>
          <a:lstStyle/>
          <a:p>
            <a:pPr marL="0" indent="0">
              <a:lnSpc>
                <a:spcPct val="100000"/>
              </a:lnSpc>
              <a:buNone/>
            </a:pPr>
            <a:r>
              <a:rPr lang="en-US" dirty="0"/>
              <a:t>There were two datasets used for this project:</a:t>
            </a:r>
            <a:endParaRPr lang="en-US" dirty="0"/>
          </a:p>
          <a:p>
            <a:pPr marL="342900" indent="-342900">
              <a:lnSpc>
                <a:spcPct val="100000"/>
              </a:lnSpc>
              <a:buAutoNum type="arabicPeriod"/>
            </a:pPr>
            <a:r>
              <a:rPr lang="en-US" dirty="0">
                <a:hlinkClick r:id="rId3"/>
              </a:rPr>
              <a:t>https://www.kaggle.com/tylerx/melbourne-airbnb-open-data</a:t>
            </a:r>
            <a:endParaRPr lang="en-US" dirty="0"/>
          </a:p>
          <a:p>
            <a:pPr lvl="1">
              <a:lnSpc>
                <a:spcPct val="100000"/>
              </a:lnSpc>
            </a:pPr>
            <a:r>
              <a:rPr lang="en-US" dirty="0"/>
              <a:t>This dataset was compiled from the Inside AirBnB website on 7 December 2018</a:t>
            </a:r>
            <a:endParaRPr lang="en-US" dirty="0"/>
          </a:p>
          <a:p>
            <a:pPr lvl="1">
              <a:lnSpc>
                <a:spcPct val="100000"/>
              </a:lnSpc>
            </a:pPr>
            <a:r>
              <a:rPr lang="en-US" dirty="0"/>
              <a:t>It shows all active listings for AirBnB and the next 12 months of their calendar (i.e. availability in 2019 for the properties)</a:t>
            </a:r>
            <a:endParaRPr lang="en-US" dirty="0"/>
          </a:p>
          <a:p>
            <a:pPr lvl="1">
              <a:lnSpc>
                <a:spcPct val="100000"/>
              </a:lnSpc>
            </a:pPr>
            <a:r>
              <a:rPr lang="en-US" dirty="0"/>
              <a:t>It also contains a range of summary data and other information about the host</a:t>
            </a:r>
            <a:endParaRPr lang="en-US" dirty="0"/>
          </a:p>
          <a:p>
            <a:pPr marL="342900" indent="-342900">
              <a:lnSpc>
                <a:spcPct val="100000"/>
              </a:lnSpc>
              <a:buAutoNum type="arabicPeriod"/>
            </a:pPr>
            <a:r>
              <a:rPr lang="en-US" dirty="0">
                <a:hlinkClick r:id="rId4"/>
              </a:rPr>
              <a:t>https://www.kaggle.com/nadyafed/melbourne-airbnb-2020</a:t>
            </a:r>
            <a:endParaRPr lang="en-US" dirty="0"/>
          </a:p>
          <a:p>
            <a:pPr lvl="1">
              <a:lnSpc>
                <a:spcPct val="100000"/>
              </a:lnSpc>
            </a:pPr>
            <a:r>
              <a:rPr lang="en-US" dirty="0"/>
              <a:t>This dataset was also compiled from the Inside AirBnB website, this dataset was created on 20 August 2020</a:t>
            </a:r>
            <a:endParaRPr lang="en-US" dirty="0"/>
          </a:p>
          <a:p>
            <a:pPr marL="342900" indent="-342900">
              <a:lnSpc>
                <a:spcPct val="100000"/>
              </a:lnSpc>
              <a:buFont typeface="+mj-lt"/>
              <a:buAutoNum type="arabicPeriod"/>
            </a:pPr>
            <a:r>
              <a:rPr lang="en-US" dirty="0"/>
              <a:t>Inside AirBnB - </a:t>
            </a:r>
            <a:r>
              <a:rPr lang="en-US" dirty="0">
                <a:hlinkClick r:id="rId5"/>
              </a:rPr>
              <a:t>http://insideairbnb.com/get-the-data.html</a:t>
            </a:r>
            <a:endParaRPr lang="en-US" dirty="0"/>
          </a:p>
          <a:p>
            <a:pPr marL="342900" indent="-342900">
              <a:lnSpc>
                <a:spcPct val="100000"/>
              </a:lnSpc>
              <a:buFont typeface="+mj-lt"/>
              <a:buAutoNum type="arabicPeriod"/>
            </a:pPr>
            <a:r>
              <a:rPr lang="en-US" dirty="0"/>
              <a:t>Inside AirBnB Data Dictionary - </a:t>
            </a:r>
            <a:r>
              <a:rPr lang="en-US" dirty="0">
                <a:hlinkClick r:id="rId6"/>
              </a:rPr>
              <a:t>https://docs.google.com/spreadsheets/d/1iWCNJcSutYqpULSQHlNyGInUvHg2BoUGoNRIGa6Szc4/edit#gid=982310896</a:t>
            </a:r>
            <a:endParaRPr lang="en-US" dirty="0"/>
          </a:p>
          <a:p>
            <a:pPr marL="342900" indent="-342900">
              <a:lnSpc>
                <a:spcPct val="100000"/>
              </a:lnSpc>
              <a:buFont typeface="+mj-lt"/>
              <a:buAutoNum type="arabicPeriod"/>
            </a:pPr>
            <a:endParaRPr lang="en-US" dirty="0"/>
          </a:p>
          <a:p>
            <a:pPr lvl="1"/>
            <a:endParaRPr lang="en-US" dirty="0"/>
          </a:p>
        </p:txBody>
      </p:sp>
      <p:sp>
        <p:nvSpPr>
          <p:cNvPr id="3" name="Slide Number Placeholder 2"/>
          <p:cNvSpPr>
            <a:spLocks noGrp="1"/>
          </p:cNvSpPr>
          <p:nvPr>
            <p:ph type="sldNum" sz="quarter" idx="17"/>
          </p:nvPr>
        </p:nvSpPr>
        <p:spPr/>
        <p:txBody>
          <a:bodyPr/>
          <a:lstStyle/>
          <a:p>
            <a:fld id="{8C2E478F-E849-4A8C-AF1F-CBCC78A7CBFA}" type="slidenum">
              <a:rPr lang="en-US" smtClean="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57942" y="110247"/>
            <a:ext cx="5138057" cy="979308"/>
          </a:xfrm>
        </p:spPr>
        <p:txBody>
          <a:bodyPr/>
          <a:lstStyle/>
          <a:p>
            <a:r>
              <a:rPr lang="en-US" dirty="0"/>
              <a:t>Why This Project &amp; Data?</a:t>
            </a:r>
            <a:endParaRPr lang="en-US" dirty="0"/>
          </a:p>
        </p:txBody>
      </p:sp>
      <p:sp>
        <p:nvSpPr>
          <p:cNvPr id="8" name="Text Placeholder 7"/>
          <p:cNvSpPr>
            <a:spLocks noGrp="1"/>
          </p:cNvSpPr>
          <p:nvPr>
            <p:ph type="body" sz="half" idx="2"/>
          </p:nvPr>
        </p:nvSpPr>
        <p:spPr>
          <a:xfrm>
            <a:off x="980760" y="1157858"/>
            <a:ext cx="5138057" cy="4542284"/>
          </a:xfrm>
        </p:spPr>
        <p:txBody>
          <a:bodyPr>
            <a:normAutofit/>
          </a:bodyPr>
          <a:lstStyle/>
          <a:p>
            <a:pPr>
              <a:lnSpc>
                <a:spcPct val="100000"/>
              </a:lnSpc>
            </a:pPr>
            <a:r>
              <a:rPr lang="en-US" dirty="0"/>
              <a:t>All three of our group have used AirBnB in Melbourne at some point in our lives, with a maximum stay of 1 month. We have also experienced the COVID lockdowns a</a:t>
            </a:r>
            <a:r>
              <a:rPr lang="en-AU" altLang="en-US" dirty="0"/>
              <a:t>n</a:t>
            </a:r>
            <a:r>
              <a:rPr lang="en-US" dirty="0"/>
              <a:t>d were interested to see the impact the hard lockdown and closed borders would have on a business with the model of AirBnB.</a:t>
            </a:r>
            <a:endParaRPr lang="en-US" dirty="0"/>
          </a:p>
          <a:p>
            <a:pPr>
              <a:lnSpc>
                <a:spcPct val="100000"/>
              </a:lnSpc>
            </a:pPr>
            <a:endParaRPr lang="en-US" dirty="0"/>
          </a:p>
          <a:p>
            <a:pPr>
              <a:lnSpc>
                <a:spcPct val="100000"/>
              </a:lnSpc>
            </a:pPr>
            <a:r>
              <a:rPr lang="en-US" dirty="0"/>
              <a:t>We expected to see:</a:t>
            </a:r>
            <a:endParaRPr lang="en-US" dirty="0"/>
          </a:p>
          <a:p>
            <a:pPr marL="285750" indent="-285750">
              <a:lnSpc>
                <a:spcPct val="100000"/>
              </a:lnSpc>
              <a:buFont typeface="Arial" panose="020B0604020202020204" pitchFamily="34" charset="0"/>
              <a:buChar char="•"/>
            </a:pPr>
            <a:r>
              <a:rPr lang="en-US" dirty="0"/>
              <a:t>Melbourne City having the largest volume of listings</a:t>
            </a:r>
            <a:endParaRPr lang="en-US" dirty="0"/>
          </a:p>
          <a:p>
            <a:pPr marL="285750" indent="-285750">
              <a:lnSpc>
                <a:spcPct val="100000"/>
              </a:lnSpc>
              <a:buFont typeface="Arial" panose="020B0604020202020204" pitchFamily="34" charset="0"/>
              <a:buChar char="•"/>
            </a:pPr>
            <a:r>
              <a:rPr lang="en-US" dirty="0"/>
              <a:t>Melbourne City having the least availability in each listing across 2019/2020</a:t>
            </a:r>
            <a:endParaRPr lang="en-US" dirty="0"/>
          </a:p>
          <a:p>
            <a:pPr marL="285750" indent="-285750">
              <a:lnSpc>
                <a:spcPct val="100000"/>
              </a:lnSpc>
              <a:buFont typeface="Arial" panose="020B0604020202020204" pitchFamily="34" charset="0"/>
              <a:buChar char="•"/>
            </a:pPr>
            <a:r>
              <a:rPr lang="en-US" dirty="0"/>
              <a:t>A decrease in listings from 2019 to 2020, especially in Entire Homes/Apartments and in Shared Rooms</a:t>
            </a:r>
            <a:endParaRPr lang="en-US" dirty="0"/>
          </a:p>
          <a:p>
            <a:pPr marL="285750" indent="-285750">
              <a:lnSpc>
                <a:spcPct val="100000"/>
              </a:lnSpc>
              <a:buFont typeface="Arial" panose="020B0604020202020204" pitchFamily="34" charset="0"/>
              <a:buChar char="•"/>
            </a:pPr>
            <a:r>
              <a:rPr lang="en-US" dirty="0"/>
              <a:t>A relationship between price per night and number of days booked, lower nightly price to more days booked</a:t>
            </a:r>
            <a:endParaRPr lang="en-US" dirty="0"/>
          </a:p>
          <a:p>
            <a:endParaRPr lang="en-US" dirty="0"/>
          </a:p>
        </p:txBody>
      </p:sp>
      <p:pic>
        <p:nvPicPr>
          <p:cNvPr id="5" name="Picture Placeholder 4" descr="Two Buildings" title="Two Buildings"/>
          <p:cNvPicPr>
            <a:picLocks noGrp="1" noChangeAspect="1"/>
          </p:cNvPicPr>
          <p:nvPr>
            <p:ph type="pic" idx="1"/>
          </p:nvPr>
        </p:nvPicPr>
        <p:blipFill>
          <a:blip r:embed="rId1">
            <a:extLst>
              <a:ext uri="{BEBA8EAE-BF5A-486C-A8C5-ECC9F3942E4B}">
                <a14:imgProps xmlns:a14="http://schemas.microsoft.com/office/drawing/2010/main">
                  <a14:imgLayer r:embed="rId2">
                    <a14:imgEffect>
                      <a14:brightnessContrast bright="-29000" contrast="24000"/>
                    </a14:imgEffect>
                  </a14:imgLayer>
                </a14:imgProps>
              </a:ext>
              <a:ext uri="{28A0092B-C50C-407E-A947-70E740481C1C}">
                <a14:useLocalDpi xmlns:a14="http://schemas.microsoft.com/office/drawing/2010/main" val="0"/>
              </a:ext>
            </a:extLst>
          </a:blip>
          <a:srcRect/>
          <a:stretch>
            <a:fillRect/>
          </a:stretch>
        </p:blipFill>
        <p:spPr/>
      </p:pic>
      <p:sp>
        <p:nvSpPr>
          <p:cNvPr id="10" name="Rectangle: Single Corner Snipped 9" descr="Footer accent box"/>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p:cNvSpPr>
            <a:spLocks noGrp="1"/>
          </p:cNvSpPr>
          <p:nvPr>
            <p:ph type="sldNum" sz="quarter" idx="15"/>
          </p:nvPr>
        </p:nvSpPr>
        <p:spPr/>
        <p:txBody>
          <a:bodyPr/>
          <a:lstStyle/>
          <a:p>
            <a:fld id="{8C2E478F-E849-4A8C-AF1F-CBCC78A7CBFA}" type="slidenum">
              <a:rPr lang="en-US" smtClean="0"/>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4233797" y="0"/>
            <a:ext cx="7202466" cy="685799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p>
        </p:txBody>
      </p:sp>
      <p:sp>
        <p:nvSpPr>
          <p:cNvPr id="4" name="Text Placeholder 3"/>
          <p:cNvSpPr>
            <a:spLocks noGrp="1"/>
          </p:cNvSpPr>
          <p:nvPr>
            <p:ph type="body" idx="1"/>
          </p:nvPr>
        </p:nvSpPr>
        <p:spPr>
          <a:xfrm>
            <a:off x="273257" y="334623"/>
            <a:ext cx="3960540" cy="726509"/>
          </a:xfrm>
        </p:spPr>
        <p:txBody>
          <a:bodyPr/>
          <a:lstStyle/>
          <a:p>
            <a:r>
              <a:rPr lang="en-US" dirty="0"/>
              <a:t>Limitations of the Datasets</a:t>
            </a:r>
            <a:endParaRPr lang="en-US" dirty="0"/>
          </a:p>
        </p:txBody>
      </p:sp>
      <p:sp>
        <p:nvSpPr>
          <p:cNvPr id="5" name="Content Placeholder 4"/>
          <p:cNvSpPr>
            <a:spLocks noGrp="1"/>
          </p:cNvSpPr>
          <p:nvPr>
            <p:ph sz="half" idx="2"/>
          </p:nvPr>
        </p:nvSpPr>
        <p:spPr>
          <a:xfrm>
            <a:off x="273256" y="1119223"/>
            <a:ext cx="5075357" cy="5286523"/>
          </a:xfrm>
        </p:spPr>
        <p:txBody>
          <a:bodyPr>
            <a:normAutofit fontScale="85000" lnSpcReduction="10000"/>
          </a:bodyPr>
          <a:lstStyle/>
          <a:p>
            <a:r>
              <a:rPr lang="en-US" dirty="0"/>
              <a:t>The largest limitation of the available data is that it’s a snapshot only. AirBnB did not have available ongoing historical data for public use, and that would have been too large to work with, so our data has two different start dates rather than looking at identical moments in time.</a:t>
            </a:r>
            <a:endParaRPr lang="en-US" dirty="0"/>
          </a:p>
          <a:p>
            <a:r>
              <a:rPr lang="en-US" dirty="0"/>
              <a:t>The second large limitation was the amount of data entered by the AirBnB hosts themselves. As a web-scraped set of data, there is a large volume of data which needed to be removed as it caused inaccuracies.</a:t>
            </a:r>
            <a:endParaRPr lang="en-US" dirty="0"/>
          </a:p>
          <a:p>
            <a:r>
              <a:rPr lang="en-US" dirty="0"/>
              <a:t>Availability is given as a True/False in the AirBnB calendar. However, while we assume False to be a booking, it can also indicate that the listing was made unavailable by the host during those dates.</a:t>
            </a:r>
            <a:endParaRPr lang="en-US" dirty="0"/>
          </a:p>
          <a:p>
            <a:r>
              <a:rPr lang="en-US" dirty="0"/>
              <a:t>Pricing data presents extreme outliers within the dataset, this is likely because some bookings are only made available for long term stays, but their host has listed that price as the daily price.</a:t>
            </a:r>
            <a:endParaRPr lang="en-US" dirty="0"/>
          </a:p>
        </p:txBody>
      </p:sp>
      <p:sp>
        <p:nvSpPr>
          <p:cNvPr id="16" name="Slide Number Placeholder 15"/>
          <p:cNvSpPr>
            <a:spLocks noGrp="1"/>
          </p:cNvSpPr>
          <p:nvPr>
            <p:ph type="sldNum" sz="quarter" idx="17"/>
          </p:nvPr>
        </p:nvSpPr>
        <p:spPr/>
        <p:txBody>
          <a:bodyPr/>
          <a:lstStyle/>
          <a:p>
            <a:fld id="{8C2E478F-E849-4A8C-AF1F-CBCC78A7CBFA}" type="slidenum">
              <a:rPr lang="en-US" smtClean="0"/>
            </a:fld>
            <a:endParaRPr lang="en-US" dirty="0"/>
          </a:p>
        </p:txBody>
      </p:sp>
      <p:sp>
        <p:nvSpPr>
          <p:cNvPr id="15" name="Title 14" hidden="1"/>
          <p:cNvSpPr>
            <a:spLocks noGrp="1"/>
          </p:cNvSpPr>
          <p:nvPr>
            <p:ph type="title"/>
          </p:nvPr>
        </p:nvSpPr>
        <p:spPr/>
        <p:txBody>
          <a:bodyPr/>
          <a:lstStyle/>
          <a:p>
            <a:r>
              <a:rPr lang="en-US" dirty="0"/>
              <a:t>Title</a:t>
            </a:r>
            <a:endParaRPr lang="en-US" dirty="0"/>
          </a:p>
        </p:txBody>
      </p:sp>
      <p:pic>
        <p:nvPicPr>
          <p:cNvPr id="13" name="Picture 12"/>
          <p:cNvPicPr>
            <a:picLocks noChangeAspect="1"/>
          </p:cNvPicPr>
          <p:nvPr/>
        </p:nvPicPr>
        <p:blipFill>
          <a:blip r:embed="rId1"/>
          <a:stretch>
            <a:fillRect/>
          </a:stretch>
        </p:blipFill>
        <p:spPr>
          <a:xfrm>
            <a:off x="5739666" y="386491"/>
            <a:ext cx="5753100" cy="3734125"/>
          </a:xfrm>
          <a:prstGeom prst="rect">
            <a:avLst/>
          </a:prstGeom>
        </p:spPr>
      </p:pic>
      <p:pic>
        <p:nvPicPr>
          <p:cNvPr id="19" name="Picture 18"/>
          <p:cNvPicPr>
            <a:picLocks noChangeAspect="1"/>
          </p:cNvPicPr>
          <p:nvPr/>
        </p:nvPicPr>
        <p:blipFill>
          <a:blip r:embed="rId2"/>
          <a:stretch>
            <a:fillRect/>
          </a:stretch>
        </p:blipFill>
        <p:spPr>
          <a:xfrm>
            <a:off x="5739666" y="4319771"/>
            <a:ext cx="5753100" cy="20859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861940"/>
            <a:ext cx="4599023" cy="817554"/>
          </a:xfrm>
        </p:spPr>
        <p:txBody>
          <a:bodyPr/>
          <a:lstStyle/>
          <a:p>
            <a:r>
              <a:rPr lang="en-US" dirty="0"/>
              <a:t>Which Melbourne Areas have the most AirBnB listings</a:t>
            </a:r>
            <a:endParaRPr lang="en-US" dirty="0"/>
          </a:p>
        </p:txBody>
      </p:sp>
      <p:sp>
        <p:nvSpPr>
          <p:cNvPr id="3" name="Content Placeholder 2"/>
          <p:cNvSpPr>
            <a:spLocks noGrp="1"/>
          </p:cNvSpPr>
          <p:nvPr>
            <p:ph idx="1"/>
          </p:nvPr>
        </p:nvSpPr>
        <p:spPr>
          <a:xfrm>
            <a:off x="595884" y="1994921"/>
            <a:ext cx="4226024" cy="3857329"/>
          </a:xfrm>
        </p:spPr>
        <p:txBody>
          <a:bodyPr>
            <a:normAutofit fontScale="77500" lnSpcReduction="20000"/>
          </a:bodyPr>
          <a:lstStyle/>
          <a:p>
            <a:pPr marL="0" indent="0">
              <a:buNone/>
            </a:pPr>
            <a:r>
              <a:rPr lang="en-US" dirty="0"/>
              <a:t>The top 5 local government areas in the 2019 data were:</a:t>
            </a:r>
            <a:endParaRPr lang="en-US" dirty="0"/>
          </a:p>
          <a:p>
            <a:r>
              <a:rPr lang="en-US" dirty="0"/>
              <a:t>Melbourne</a:t>
            </a:r>
            <a:endParaRPr lang="en-US" dirty="0"/>
          </a:p>
          <a:p>
            <a:r>
              <a:rPr lang="en-US" dirty="0"/>
              <a:t>Port Phillip</a:t>
            </a:r>
            <a:endParaRPr lang="en-US" dirty="0"/>
          </a:p>
          <a:p>
            <a:r>
              <a:rPr lang="en-US" dirty="0" err="1"/>
              <a:t>Yarra</a:t>
            </a:r>
            <a:endParaRPr lang="en-US" dirty="0"/>
          </a:p>
          <a:p>
            <a:r>
              <a:rPr lang="en-US" dirty="0" err="1"/>
              <a:t>Stonnington</a:t>
            </a:r>
            <a:endParaRPr lang="en-US" dirty="0"/>
          </a:p>
          <a:p>
            <a:r>
              <a:rPr lang="en-US" dirty="0"/>
              <a:t>Moreland</a:t>
            </a:r>
            <a:endParaRPr lang="en-US" dirty="0"/>
          </a:p>
          <a:p>
            <a:pPr marL="0" indent="0">
              <a:buNone/>
            </a:pPr>
            <a:r>
              <a:rPr lang="en-US" dirty="0"/>
              <a:t>These also remained the most populated with listings in the 2020 data, as seen in the table on the right.</a:t>
            </a:r>
            <a:endParaRPr lang="en-US" dirty="0"/>
          </a:p>
          <a:p>
            <a:pPr marL="0" indent="0">
              <a:buNone/>
            </a:pPr>
            <a:r>
              <a:rPr lang="en-US" dirty="0"/>
              <a:t>The total 2019 listings were 22,895 and 2020 had 20,420.</a:t>
            </a:r>
            <a:endParaRPr lang="en-US" dirty="0"/>
          </a:p>
          <a:p>
            <a:pPr marL="0" indent="0">
              <a:buNone/>
            </a:pPr>
            <a:r>
              <a:rPr lang="en-US" dirty="0"/>
              <a:t>This means that AirBnB lost 2,475 listings between the two data scrapes.</a:t>
            </a:r>
            <a:endParaRPr lang="en-US" dirty="0"/>
          </a:p>
        </p:txBody>
      </p:sp>
      <p:sp>
        <p:nvSpPr>
          <p:cNvPr id="12" name="Slide Number Placeholder 11"/>
          <p:cNvSpPr>
            <a:spLocks noGrp="1"/>
          </p:cNvSpPr>
          <p:nvPr>
            <p:ph type="sldNum" sz="quarter" idx="18"/>
          </p:nvPr>
        </p:nvSpPr>
        <p:spPr/>
        <p:txBody>
          <a:bodyPr/>
          <a:lstStyle/>
          <a:p>
            <a:fld id="{8C2E478F-E849-4A8C-AF1F-CBCC78A7CBFA}" type="slidenum">
              <a:rPr lang="en-US" smtClean="0"/>
            </a:fld>
            <a:endParaRPr lang="en-US" dirty="0"/>
          </a:p>
        </p:txBody>
      </p:sp>
      <p:graphicFrame>
        <p:nvGraphicFramePr>
          <p:cNvPr id="9" name="Table 12"/>
          <p:cNvGraphicFramePr>
            <a:graphicFrameLocks noGrp="1"/>
          </p:cNvGraphicFramePr>
          <p:nvPr>
            <p:ph sz="quarter" idx="16"/>
          </p:nvPr>
        </p:nvGraphicFramePr>
        <p:xfrm>
          <a:off x="6096000" y="1781556"/>
          <a:ext cx="6058672" cy="3294888"/>
        </p:xfrm>
        <a:graphic>
          <a:graphicData uri="http://schemas.openxmlformats.org/drawingml/2006/table">
            <a:tbl>
              <a:tblPr firstRow="1" bandRow="1">
                <a:tableStyleId>{5C22544A-7EE6-4342-B048-85BDC9FD1C3A}</a:tableStyleId>
              </a:tblPr>
              <a:tblGrid>
                <a:gridCol w="1783785"/>
                <a:gridCol w="1384531"/>
                <a:gridCol w="1375688"/>
                <a:gridCol w="1514668"/>
              </a:tblGrid>
              <a:tr h="1224268">
                <a:tc>
                  <a:txBody>
                    <a:bodyPr/>
                    <a:lstStyle/>
                    <a:p>
                      <a:pPr algn="ctr"/>
                      <a:r>
                        <a:rPr lang="en-AU" dirty="0">
                          <a:solidFill>
                            <a:schemeClr val="tx1"/>
                          </a:solidFill>
                        </a:rPr>
                        <a:t>Local Government Area</a:t>
                      </a:r>
                      <a:endParaRPr lang="en-AU" dirty="0">
                        <a:solidFill>
                          <a:schemeClr val="tx1"/>
                        </a:solidFill>
                      </a:endParaRPr>
                    </a:p>
                  </a:txBody>
                  <a:tcPr/>
                </a:tc>
                <a:tc>
                  <a:txBody>
                    <a:bodyPr/>
                    <a:lstStyle/>
                    <a:p>
                      <a:pPr algn="ctr"/>
                      <a:r>
                        <a:rPr lang="en-AU" dirty="0">
                          <a:solidFill>
                            <a:schemeClr val="tx1"/>
                          </a:solidFill>
                        </a:rPr>
                        <a:t>2019 Listings</a:t>
                      </a:r>
                      <a:endParaRPr lang="en-AU" dirty="0">
                        <a:solidFill>
                          <a:schemeClr val="tx1"/>
                        </a:solidFill>
                      </a:endParaRPr>
                    </a:p>
                  </a:txBody>
                  <a:tcPr/>
                </a:tc>
                <a:tc>
                  <a:txBody>
                    <a:bodyPr/>
                    <a:lstStyle/>
                    <a:p>
                      <a:pPr algn="ctr"/>
                      <a:r>
                        <a:rPr lang="en-AU" dirty="0">
                          <a:solidFill>
                            <a:schemeClr val="tx1"/>
                          </a:solidFill>
                        </a:rPr>
                        <a:t>2020 Listings</a:t>
                      </a:r>
                      <a:endParaRPr lang="en-AU" dirty="0">
                        <a:solidFill>
                          <a:schemeClr val="tx1"/>
                        </a:solidFill>
                      </a:endParaRPr>
                    </a:p>
                  </a:txBody>
                  <a:tcPr/>
                </a:tc>
                <a:tc>
                  <a:txBody>
                    <a:bodyPr/>
                    <a:lstStyle/>
                    <a:p>
                      <a:pPr algn="ctr"/>
                      <a:r>
                        <a:rPr lang="en-AU" dirty="0">
                          <a:solidFill>
                            <a:schemeClr val="tx1"/>
                          </a:solidFill>
                        </a:rPr>
                        <a:t>Change in Listings from 2020 and 2019</a:t>
                      </a:r>
                      <a:endParaRPr lang="en-AU" dirty="0">
                        <a:solidFill>
                          <a:schemeClr val="tx1"/>
                        </a:solidFill>
                      </a:endParaRPr>
                    </a:p>
                  </a:txBody>
                  <a:tcPr/>
                </a:tc>
              </a:tr>
              <a:tr h="414124">
                <a:tc>
                  <a:txBody>
                    <a:bodyPr/>
                    <a:lstStyle/>
                    <a:p>
                      <a:r>
                        <a:rPr lang="en-AU" dirty="0"/>
                        <a:t>Melbourne</a:t>
                      </a:r>
                      <a:endParaRPr lang="en-AU" dirty="0"/>
                    </a:p>
                  </a:txBody>
                  <a:tcPr/>
                </a:tc>
                <a:tc>
                  <a:txBody>
                    <a:bodyPr/>
                    <a:lstStyle/>
                    <a:p>
                      <a:pPr algn="ctr"/>
                      <a:r>
                        <a:rPr lang="en-AU" dirty="0"/>
                        <a:t>7368</a:t>
                      </a:r>
                      <a:endParaRPr lang="en-AU" dirty="0"/>
                    </a:p>
                  </a:txBody>
                  <a:tcPr/>
                </a:tc>
                <a:tc>
                  <a:txBody>
                    <a:bodyPr/>
                    <a:lstStyle/>
                    <a:p>
                      <a:pPr algn="ctr"/>
                      <a:r>
                        <a:rPr lang="en-AU" dirty="0"/>
                        <a:t>6174</a:t>
                      </a:r>
                      <a:endParaRPr lang="en-AU" dirty="0"/>
                    </a:p>
                  </a:txBody>
                  <a:tcPr/>
                </a:tc>
                <a:tc>
                  <a:txBody>
                    <a:bodyPr/>
                    <a:lstStyle/>
                    <a:p>
                      <a:pPr algn="ctr"/>
                      <a:r>
                        <a:rPr lang="en-AU" dirty="0"/>
                        <a:t>-1194</a:t>
                      </a:r>
                      <a:endParaRPr lang="en-AU" dirty="0"/>
                    </a:p>
                  </a:txBody>
                  <a:tcPr/>
                </a:tc>
              </a:tr>
              <a:tr h="414124">
                <a:tc>
                  <a:txBody>
                    <a:bodyPr/>
                    <a:lstStyle/>
                    <a:p>
                      <a:r>
                        <a:rPr lang="en-AU" dirty="0"/>
                        <a:t>Port Phillip</a:t>
                      </a:r>
                      <a:endParaRPr lang="en-AU" dirty="0"/>
                    </a:p>
                  </a:txBody>
                  <a:tcPr/>
                </a:tc>
                <a:tc>
                  <a:txBody>
                    <a:bodyPr/>
                    <a:lstStyle/>
                    <a:p>
                      <a:pPr algn="ctr"/>
                      <a:r>
                        <a:rPr lang="en-AU" dirty="0"/>
                        <a:t>2808</a:t>
                      </a:r>
                      <a:endParaRPr lang="en-AU" dirty="0"/>
                    </a:p>
                  </a:txBody>
                  <a:tcPr/>
                </a:tc>
                <a:tc>
                  <a:txBody>
                    <a:bodyPr/>
                    <a:lstStyle/>
                    <a:p>
                      <a:pPr algn="ctr"/>
                      <a:r>
                        <a:rPr lang="en-AU" dirty="0"/>
                        <a:t>2498</a:t>
                      </a:r>
                      <a:endParaRPr lang="en-AU" dirty="0"/>
                    </a:p>
                  </a:txBody>
                  <a:tcPr/>
                </a:tc>
                <a:tc>
                  <a:txBody>
                    <a:bodyPr/>
                    <a:lstStyle/>
                    <a:p>
                      <a:pPr algn="ctr"/>
                      <a:r>
                        <a:rPr lang="en-AU" dirty="0"/>
                        <a:t>-310</a:t>
                      </a:r>
                      <a:endParaRPr lang="en-AU" dirty="0"/>
                    </a:p>
                  </a:txBody>
                  <a:tcPr/>
                </a:tc>
              </a:tr>
              <a:tr h="414124">
                <a:tc>
                  <a:txBody>
                    <a:bodyPr/>
                    <a:lstStyle/>
                    <a:p>
                      <a:r>
                        <a:rPr lang="en-AU" dirty="0"/>
                        <a:t>Yarra</a:t>
                      </a:r>
                      <a:endParaRPr lang="en-AU" dirty="0"/>
                    </a:p>
                  </a:txBody>
                  <a:tcPr/>
                </a:tc>
                <a:tc>
                  <a:txBody>
                    <a:bodyPr/>
                    <a:lstStyle/>
                    <a:p>
                      <a:pPr algn="ctr"/>
                      <a:r>
                        <a:rPr lang="en-AU" dirty="0"/>
                        <a:t>2049</a:t>
                      </a:r>
                      <a:endParaRPr lang="en-AU" dirty="0"/>
                    </a:p>
                  </a:txBody>
                  <a:tcPr/>
                </a:tc>
                <a:tc>
                  <a:txBody>
                    <a:bodyPr/>
                    <a:lstStyle/>
                    <a:p>
                      <a:pPr algn="ctr"/>
                      <a:r>
                        <a:rPr lang="en-AU" dirty="0"/>
                        <a:t>1578</a:t>
                      </a:r>
                      <a:endParaRPr lang="en-AU" dirty="0"/>
                    </a:p>
                  </a:txBody>
                  <a:tcPr/>
                </a:tc>
                <a:tc>
                  <a:txBody>
                    <a:bodyPr/>
                    <a:lstStyle/>
                    <a:p>
                      <a:pPr algn="ctr"/>
                      <a:r>
                        <a:rPr lang="en-AU" dirty="0"/>
                        <a:t>-471</a:t>
                      </a:r>
                      <a:endParaRPr lang="en-AU" dirty="0"/>
                    </a:p>
                  </a:txBody>
                  <a:tcPr/>
                </a:tc>
              </a:tr>
              <a:tr h="414124">
                <a:tc>
                  <a:txBody>
                    <a:bodyPr/>
                    <a:lstStyle/>
                    <a:p>
                      <a:r>
                        <a:rPr lang="en-AU" dirty="0"/>
                        <a:t>Stonnington</a:t>
                      </a:r>
                      <a:endParaRPr lang="en-AU" dirty="0"/>
                    </a:p>
                  </a:txBody>
                  <a:tcPr/>
                </a:tc>
                <a:tc>
                  <a:txBody>
                    <a:bodyPr/>
                    <a:lstStyle/>
                    <a:p>
                      <a:pPr algn="ctr"/>
                      <a:r>
                        <a:rPr lang="en-AU" dirty="0"/>
                        <a:t>1621</a:t>
                      </a:r>
                      <a:endParaRPr lang="en-AU" dirty="0"/>
                    </a:p>
                  </a:txBody>
                  <a:tcPr/>
                </a:tc>
                <a:tc>
                  <a:txBody>
                    <a:bodyPr/>
                    <a:lstStyle/>
                    <a:p>
                      <a:pPr algn="ctr"/>
                      <a:r>
                        <a:rPr lang="en-AU" dirty="0"/>
                        <a:t>1369</a:t>
                      </a:r>
                      <a:endParaRPr lang="en-AU" dirty="0"/>
                    </a:p>
                  </a:txBody>
                  <a:tcPr/>
                </a:tc>
                <a:tc>
                  <a:txBody>
                    <a:bodyPr/>
                    <a:lstStyle/>
                    <a:p>
                      <a:pPr algn="ctr"/>
                      <a:r>
                        <a:rPr lang="en-AU" dirty="0"/>
                        <a:t>-252</a:t>
                      </a:r>
                      <a:endParaRPr lang="en-AU" dirty="0"/>
                    </a:p>
                  </a:txBody>
                  <a:tcPr/>
                </a:tc>
              </a:tr>
              <a:tr h="414124">
                <a:tc>
                  <a:txBody>
                    <a:bodyPr/>
                    <a:lstStyle/>
                    <a:p>
                      <a:r>
                        <a:rPr lang="en-AU" dirty="0"/>
                        <a:t>Moreland</a:t>
                      </a:r>
                      <a:endParaRPr lang="en-AU" dirty="0"/>
                    </a:p>
                  </a:txBody>
                  <a:tcPr/>
                </a:tc>
                <a:tc>
                  <a:txBody>
                    <a:bodyPr/>
                    <a:lstStyle/>
                    <a:p>
                      <a:pPr algn="ctr"/>
                      <a:r>
                        <a:rPr lang="en-AU" dirty="0"/>
                        <a:t>967</a:t>
                      </a:r>
                      <a:endParaRPr lang="en-AU" dirty="0"/>
                    </a:p>
                  </a:txBody>
                  <a:tcPr/>
                </a:tc>
                <a:tc>
                  <a:txBody>
                    <a:bodyPr/>
                    <a:lstStyle/>
                    <a:p>
                      <a:pPr algn="ctr"/>
                      <a:r>
                        <a:rPr lang="en-AU" dirty="0"/>
                        <a:t>863</a:t>
                      </a:r>
                      <a:endParaRPr lang="en-AU" dirty="0"/>
                    </a:p>
                  </a:txBody>
                  <a:tcPr/>
                </a:tc>
                <a:tc>
                  <a:txBody>
                    <a:bodyPr/>
                    <a:lstStyle/>
                    <a:p>
                      <a:pPr algn="ctr"/>
                      <a:r>
                        <a:rPr lang="en-AU" dirty="0"/>
                        <a:t>-104</a:t>
                      </a:r>
                      <a:endParaRPr lang="en-AU"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flipH="1">
            <a:off x="2685137" y="972457"/>
            <a:ext cx="9172647" cy="4843807"/>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p:cNvSpPr>
            <a:spLocks noGrp="1"/>
          </p:cNvSpPr>
          <p:nvPr>
            <p:ph type="sldNum" sz="quarter" idx="11"/>
          </p:nvPr>
        </p:nvSpPr>
        <p:spPr/>
        <p:txBody>
          <a:bodyPr/>
          <a:lstStyle/>
          <a:p>
            <a:fld id="{8C2E478F-E849-4A8C-AF1F-CBCC78A7CBFA}" type="slidenum">
              <a:rPr lang="en-US" smtClean="0"/>
            </a:fld>
            <a:endParaRPr lang="en-US" dirty="0"/>
          </a:p>
        </p:txBody>
      </p:sp>
      <p:pic>
        <p:nvPicPr>
          <p:cNvPr id="11" name="Picture 10" descr="Chart, histogram&#10;&#10;Description automatically generated"/>
          <p:cNvPicPr>
            <a:picLocks noChangeAspect="1"/>
          </p:cNvPicPr>
          <p:nvPr/>
        </p:nvPicPr>
        <p:blipFill>
          <a:blip r:embed="rId1"/>
          <a:stretch>
            <a:fillRect/>
          </a:stretch>
        </p:blipFill>
        <p:spPr>
          <a:xfrm>
            <a:off x="159522" y="312947"/>
            <a:ext cx="11872956" cy="593647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0026" y="0"/>
            <a:ext cx="11002962" cy="1189038"/>
          </a:xfrm>
        </p:spPr>
        <p:txBody>
          <a:bodyPr/>
          <a:lstStyle/>
          <a:p>
            <a:pPr algn="l"/>
            <a:r>
              <a:rPr lang="en-AU" dirty="0"/>
              <a:t>Listings – Heatmap of Prices</a:t>
            </a:r>
            <a:endParaRPr lang="en-AU" dirty="0"/>
          </a:p>
        </p:txBody>
      </p:sp>
      <p:sp>
        <p:nvSpPr>
          <p:cNvPr id="5" name="Slide Number Placeholder 4"/>
          <p:cNvSpPr>
            <a:spLocks noGrp="1"/>
          </p:cNvSpPr>
          <p:nvPr>
            <p:ph type="sldNum" sz="quarter" idx="11"/>
          </p:nvPr>
        </p:nvSpPr>
        <p:spPr/>
        <p:txBody>
          <a:bodyPr/>
          <a:lstStyle/>
          <a:p>
            <a:fld id="{8C2E478F-E849-4A8C-AF1F-CBCC78A7CBFA}" type="slidenum">
              <a:rPr lang="en-US" smtClean="0"/>
            </a:fld>
            <a:endParaRPr lang="en-US" dirty="0"/>
          </a:p>
        </p:txBody>
      </p:sp>
      <p:pic>
        <p:nvPicPr>
          <p:cNvPr id="7" name="Picture 6" descr="Map&#10;&#10;Description automatically generated"/>
          <p:cNvPicPr>
            <a:picLocks noChangeAspect="1"/>
          </p:cNvPicPr>
          <p:nvPr/>
        </p:nvPicPr>
        <p:blipFill rotWithShape="1">
          <a:blip r:embed="rId1"/>
          <a:srcRect l="20338" r="8373"/>
          <a:stretch>
            <a:fillRect/>
          </a:stretch>
        </p:blipFill>
        <p:spPr>
          <a:xfrm>
            <a:off x="200026" y="935851"/>
            <a:ext cx="7200900" cy="4124586"/>
          </a:xfrm>
          <a:prstGeom prst="rect">
            <a:avLst/>
          </a:prstGeom>
        </p:spPr>
      </p:pic>
      <p:pic>
        <p:nvPicPr>
          <p:cNvPr id="9" name="Picture 8" descr="Map&#10;&#10;Description automatically generated"/>
          <p:cNvPicPr>
            <a:picLocks noChangeAspect="1"/>
          </p:cNvPicPr>
          <p:nvPr/>
        </p:nvPicPr>
        <p:blipFill rotWithShape="1">
          <a:blip r:embed="rId2"/>
          <a:srcRect l="19329" t="-375" r="7308" b="375"/>
          <a:stretch>
            <a:fillRect/>
          </a:stretch>
        </p:blipFill>
        <p:spPr>
          <a:xfrm>
            <a:off x="4822878" y="2688964"/>
            <a:ext cx="7254822" cy="4124586"/>
          </a:xfrm>
          <a:prstGeom prst="rect">
            <a:avLst/>
          </a:prstGeom>
        </p:spPr>
      </p:pic>
      <p:sp>
        <p:nvSpPr>
          <p:cNvPr id="2" name="TextBox 1"/>
          <p:cNvSpPr txBox="1"/>
          <p:nvPr/>
        </p:nvSpPr>
        <p:spPr>
          <a:xfrm>
            <a:off x="200026" y="935851"/>
            <a:ext cx="788986" cy="369332"/>
          </a:xfrm>
          <a:prstGeom prst="rect">
            <a:avLst/>
          </a:prstGeom>
          <a:noFill/>
        </p:spPr>
        <p:txBody>
          <a:bodyPr wrap="square" rtlCol="0">
            <a:spAutoFit/>
          </a:bodyPr>
          <a:lstStyle/>
          <a:p>
            <a:r>
              <a:rPr lang="en-AU" dirty="0"/>
              <a:t>2019</a:t>
            </a:r>
            <a:endParaRPr lang="en-AU" dirty="0"/>
          </a:p>
        </p:txBody>
      </p:sp>
      <p:sp>
        <p:nvSpPr>
          <p:cNvPr id="8" name="TextBox 7"/>
          <p:cNvSpPr txBox="1"/>
          <p:nvPr/>
        </p:nvSpPr>
        <p:spPr>
          <a:xfrm>
            <a:off x="4822878" y="2755405"/>
            <a:ext cx="788986" cy="369332"/>
          </a:xfrm>
          <a:prstGeom prst="rect">
            <a:avLst/>
          </a:prstGeom>
          <a:noFill/>
        </p:spPr>
        <p:txBody>
          <a:bodyPr wrap="square" rtlCol="0">
            <a:spAutoFit/>
          </a:bodyPr>
          <a:lstStyle/>
          <a:p>
            <a:r>
              <a:rPr lang="en-AU" dirty="0"/>
              <a:t>2020</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bar chart&#10;&#10;Description automatically generated"/>
          <p:cNvPicPr>
            <a:picLocks noGrp="1" noChangeAspect="1"/>
          </p:cNvPicPr>
          <p:nvPr>
            <p:ph sz="quarter" idx="16"/>
          </p:nvPr>
        </p:nvPicPr>
        <p:blipFill>
          <a:blip r:embed="rId1"/>
          <a:stretch>
            <a:fillRect/>
          </a:stretch>
        </p:blipFill>
        <p:spPr>
          <a:xfrm>
            <a:off x="6373133" y="909242"/>
            <a:ext cx="5219700" cy="2609850"/>
          </a:xfrm>
        </p:spPr>
      </p:pic>
      <p:sp>
        <p:nvSpPr>
          <p:cNvPr id="3" name="Title 2"/>
          <p:cNvSpPr>
            <a:spLocks noGrp="1"/>
          </p:cNvSpPr>
          <p:nvPr>
            <p:ph type="title"/>
          </p:nvPr>
        </p:nvSpPr>
        <p:spPr>
          <a:xfrm>
            <a:off x="599167" y="713874"/>
            <a:ext cx="4226024" cy="959117"/>
          </a:xfrm>
        </p:spPr>
        <p:txBody>
          <a:bodyPr/>
          <a:lstStyle/>
          <a:p>
            <a:r>
              <a:rPr lang="en-US" dirty="0"/>
              <a:t>Airbnb Room Types for 2019 and 2020</a:t>
            </a:r>
            <a:endParaRPr lang="en-AU" dirty="0"/>
          </a:p>
        </p:txBody>
      </p:sp>
      <p:sp>
        <p:nvSpPr>
          <p:cNvPr id="4" name="Content Placeholder 3"/>
          <p:cNvSpPr>
            <a:spLocks noGrp="1"/>
          </p:cNvSpPr>
          <p:nvPr>
            <p:ph idx="1"/>
          </p:nvPr>
        </p:nvSpPr>
        <p:spPr>
          <a:xfrm>
            <a:off x="647045" y="1840434"/>
            <a:ext cx="4226024" cy="3857329"/>
          </a:xfrm>
        </p:spPr>
        <p:txBody>
          <a:bodyPr>
            <a:noAutofit/>
          </a:bodyPr>
          <a:lstStyle/>
          <a:p>
            <a:r>
              <a:rPr lang="en-US" b="1" dirty="0"/>
              <a:t>10 % overall decrease </a:t>
            </a:r>
            <a:r>
              <a:rPr lang="en-US" dirty="0"/>
              <a:t>in Airbnb listings in 2020</a:t>
            </a:r>
            <a:br>
              <a:rPr lang="en-US" dirty="0"/>
            </a:br>
            <a:r>
              <a:rPr lang="en-US" dirty="0"/>
              <a:t>Total listings in 2019 : </a:t>
            </a:r>
            <a:r>
              <a:rPr lang="en-US" b="1" dirty="0"/>
              <a:t>22,895</a:t>
            </a:r>
            <a:br>
              <a:rPr lang="en-US" dirty="0"/>
            </a:br>
            <a:r>
              <a:rPr lang="en-US" dirty="0"/>
              <a:t>Total listings in 2020 : </a:t>
            </a:r>
            <a:r>
              <a:rPr lang="en-US" b="1" dirty="0"/>
              <a:t>20,420</a:t>
            </a:r>
            <a:endParaRPr lang="en-US" b="1" dirty="0"/>
          </a:p>
          <a:p>
            <a:r>
              <a:rPr lang="en-US" dirty="0"/>
              <a:t>Majority of listings are under type </a:t>
            </a:r>
            <a:r>
              <a:rPr lang="en-US" b="1" dirty="0"/>
              <a:t>Entire Home/ Apartment</a:t>
            </a:r>
            <a:r>
              <a:rPr lang="en-US" dirty="0"/>
              <a:t> for both years 2019 and 2020.</a:t>
            </a:r>
            <a:endParaRPr lang="en-US" dirty="0"/>
          </a:p>
          <a:p>
            <a:r>
              <a:rPr lang="en-US" dirty="0"/>
              <a:t>Entire Home/ Apartment  and Private Rooms listings have </a:t>
            </a:r>
            <a:r>
              <a:rPr lang="en-US" b="1" dirty="0"/>
              <a:t>decreased</a:t>
            </a:r>
            <a:r>
              <a:rPr lang="en-US" dirty="0"/>
              <a:t>. Shared rooms listings have slightly </a:t>
            </a:r>
            <a:r>
              <a:rPr lang="en-US" b="1" dirty="0"/>
              <a:t>increased</a:t>
            </a:r>
            <a:r>
              <a:rPr lang="en-US" dirty="0"/>
              <a:t>.</a:t>
            </a:r>
            <a:endParaRPr lang="en-US" dirty="0"/>
          </a:p>
          <a:p>
            <a:r>
              <a:rPr lang="en-US" b="1" dirty="0"/>
              <a:t>Hotel Rooms </a:t>
            </a:r>
            <a:r>
              <a:rPr lang="en-US" dirty="0"/>
              <a:t>introduced as Airbnb listing in 2020</a:t>
            </a:r>
            <a:endParaRPr lang="en-US" dirty="0"/>
          </a:p>
        </p:txBody>
      </p:sp>
      <p:sp>
        <p:nvSpPr>
          <p:cNvPr id="7" name="Slide Number Placeholder 6"/>
          <p:cNvSpPr>
            <a:spLocks noGrp="1"/>
          </p:cNvSpPr>
          <p:nvPr>
            <p:ph type="sldNum" sz="quarter" idx="18"/>
          </p:nvPr>
        </p:nvSpPr>
        <p:spPr/>
        <p:txBody>
          <a:bodyPr/>
          <a:lstStyle/>
          <a:p>
            <a:fld id="{8C2E478F-E849-4A8C-AF1F-CBCC78A7CBFA}" type="slidenum">
              <a:rPr lang="en-US" smtClean="0"/>
            </a:fld>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7503" y="4073898"/>
            <a:ext cx="2075330" cy="1503042"/>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3133" y="4073898"/>
            <a:ext cx="2092418" cy="1503042"/>
          </a:xfrm>
          <a:prstGeom prst="rect">
            <a:avLst/>
          </a:prstGeom>
        </p:spPr>
      </p:pic>
      <p:sp>
        <p:nvSpPr>
          <p:cNvPr id="12" name="Rectangle 11"/>
          <p:cNvSpPr/>
          <p:nvPr/>
        </p:nvSpPr>
        <p:spPr>
          <a:xfrm>
            <a:off x="9751133" y="3707158"/>
            <a:ext cx="1636666" cy="276999"/>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b="1" u="sng" dirty="0">
                <a:ln w="0"/>
                <a:solidFill>
                  <a:schemeClr val="accent1"/>
                </a:solidFill>
                <a:effectLst>
                  <a:outerShdw blurRad="38100" dist="25400" dir="5400000" algn="ctr" rotWithShape="0">
                    <a:srgbClr val="6E747A">
                      <a:alpha val="43000"/>
                    </a:srgbClr>
                  </a:outerShdw>
                </a:effectLst>
              </a:rPr>
              <a:t>Room Listings for 2020</a:t>
            </a:r>
            <a:endParaRPr lang="en-GB" sz="1200" b="1" u="sng" dirty="0">
              <a:ln w="0"/>
              <a:solidFill>
                <a:schemeClr val="accent1"/>
              </a:solidFill>
              <a:effectLst>
                <a:outerShdw blurRad="38100" dist="25400" dir="5400000" algn="ctr" rotWithShape="0">
                  <a:srgbClr val="6E747A">
                    <a:alpha val="43000"/>
                  </a:srgbClr>
                </a:outerShdw>
              </a:effectLst>
            </a:endParaRPr>
          </a:p>
        </p:txBody>
      </p:sp>
      <p:sp>
        <p:nvSpPr>
          <p:cNvPr id="13" name="TextBox 10"/>
          <p:cNvSpPr txBox="1"/>
          <p:nvPr/>
        </p:nvSpPr>
        <p:spPr>
          <a:xfrm>
            <a:off x="6493768" y="3707157"/>
            <a:ext cx="1636666"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b="1" u="sng" dirty="0">
                <a:ln w="0"/>
                <a:solidFill>
                  <a:schemeClr val="accent1"/>
                </a:solidFill>
                <a:effectLst>
                  <a:outerShdw blurRad="38100" dist="25400" dir="5400000" algn="ctr" rotWithShape="0">
                    <a:srgbClr val="6E747A">
                      <a:alpha val="43000"/>
                    </a:srgbClr>
                  </a:outerShdw>
                </a:effectLst>
              </a:rPr>
              <a:t>Room Listings for 2019</a:t>
            </a:r>
            <a:endParaRPr lang="en-GB" sz="1200" b="1" u="sng" dirty="0">
              <a:ln w="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5">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Dark modernist presentation</Template>
  <TotalTime>0</TotalTime>
  <Words>5975</Words>
  <Application>WPS Presentation</Application>
  <PresentationFormat>Widescreen</PresentationFormat>
  <Paragraphs>224</Paragraphs>
  <Slides>19</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Arial</vt:lpstr>
      <vt:lpstr>SimSun</vt:lpstr>
      <vt:lpstr>Wingdings</vt:lpstr>
      <vt:lpstr>Bebas</vt:lpstr>
      <vt:lpstr>Segoe Print</vt:lpstr>
      <vt:lpstr>Gill Sans</vt:lpstr>
      <vt:lpstr>Calibri</vt:lpstr>
      <vt:lpstr>Microsoft YaHei</vt:lpstr>
      <vt:lpstr>Arial Unicode MS</vt:lpstr>
      <vt:lpstr>Yu Gothic UI</vt:lpstr>
      <vt:lpstr>Office Theme</vt:lpstr>
      <vt:lpstr>Melbourne AirBnB</vt:lpstr>
      <vt:lpstr>Project Brief</vt:lpstr>
      <vt:lpstr>Data Used</vt:lpstr>
      <vt:lpstr>Why This Project &amp; Data?</vt:lpstr>
      <vt:lpstr>Title</vt:lpstr>
      <vt:lpstr>Which Melbourne Areas have the most AirBnB listings</vt:lpstr>
      <vt:lpstr>PowerPoint 演示文稿</vt:lpstr>
      <vt:lpstr>Listings – Heatmap of Prices</vt:lpstr>
      <vt:lpstr>Airbnb Room Types for 2019 and 2020</vt:lpstr>
      <vt:lpstr>AirBnb Room Types for CIties</vt:lpstr>
      <vt:lpstr>Regional vs MELBOURNE City Listings</vt:lpstr>
      <vt:lpstr>Airbnb Listings Price Comparison</vt:lpstr>
      <vt:lpstr>Airbnb Listings Price Comparison FOR CITIES</vt:lpstr>
      <vt:lpstr>Number of rooms booked per year</vt:lpstr>
      <vt:lpstr>Review Score vs Price</vt:lpstr>
      <vt:lpstr>Price per Night vs Number of Days Booked</vt:lpstr>
      <vt:lpstr>Host Response Rate vs Number of Days Booked</vt:lpstr>
      <vt:lpstr>Title: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Melbourne AirBnB</dc:title>
  <dc:creator>Cody Dance-Wilson</dc:creator>
  <cp:lastModifiedBy>JAYJO</cp:lastModifiedBy>
  <cp:revision>27</cp:revision>
  <dcterms:created xsi:type="dcterms:W3CDTF">2021-06-27T06:07:00Z</dcterms:created>
  <dcterms:modified xsi:type="dcterms:W3CDTF">2021-06-28T08:45:35Z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1033-11.2.0.9669</vt:lpwstr>
  </property>
</Properties>
</file>