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20" d="100"/>
          <a:sy n="120" d="100"/>
        </p:scale>
        <p:origin x="108" y="25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p>
        </p:txBody>
      </p:sp>
      <p:sp>
        <p:nvSpPr>
          <p:cNvPr id="27" name="Text Placeholder 26"/>
          <p:cNvSpPr>
            <a:spLocks noGrp="1"/>
          </p:cNvSpPr>
          <p:nvPr>
            <p:ph type="body" idx="13"/>
          </p:nvPr>
        </p:nvSpPr>
        <p:spPr/>
        <p:txBody>
          <a:bodyPr/>
          <a:lstStyle/>
          <a:p>
            <a:r>
              <a:rPr lang="en-US" dirty="0"/>
              <a:t>2019 vs 2020</a:t>
            </a:r>
          </a:p>
        </p:txBody>
      </p:sp>
      <p:sp>
        <p:nvSpPr>
          <p:cNvPr id="3" name="Footer Placeholder 2"/>
          <p:cNvSpPr>
            <a:spLocks noGrp="1"/>
          </p:cNvSpPr>
          <p:nvPr>
            <p:ph type="ftr" sz="quarter" idx="16"/>
          </p:nvPr>
        </p:nvSpPr>
        <p:spPr/>
        <p:txBody>
          <a:bodyPr/>
          <a:lstStyle/>
          <a:p>
            <a:r>
              <a:rPr lang="en-US" dirty="0"/>
              <a:t>Add a Footer</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Urban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Urban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p>
          <a:p>
            <a:pPr>
              <a:lnSpc>
                <a:spcPct val="100000"/>
              </a:lnSpc>
            </a:pPr>
            <a:r>
              <a:rPr lang="en-US" dirty="0"/>
              <a:t>We also expected to see Melbourne City be the most booked location for AirBnB’s.</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2" name="Footer Placeholder 1"/>
          <p:cNvSpPr>
            <a:spLocks noGrp="1"/>
          </p:cNvSpPr>
          <p:nvPr>
            <p:ph type="ftr" sz="quarter" idx="16"/>
          </p:nvPr>
        </p:nvSpPr>
        <p:spPr/>
        <p:txBody>
          <a:bodyPr/>
          <a:lstStyle/>
          <a:p>
            <a:r>
              <a:rPr lang="en-US" dirty="0"/>
              <a:t>Add a Footer</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1" name="Footer Placeholder 10"/>
          <p:cNvSpPr>
            <a:spLocks noGrp="1"/>
          </p:cNvSpPr>
          <p:nvPr>
            <p:ph type="ftr" sz="quarter" idx="17"/>
          </p:nvPr>
        </p:nvSpPr>
        <p:spPr/>
        <p:txBody>
          <a:bodyPr/>
          <a:lstStyle/>
          <a:p>
            <a:r>
              <a:rPr lang="en-US" dirty="0"/>
              <a:t>Add a Footer</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4</TotalTime>
  <Words>1179</Words>
  <Application>Microsoft Office PowerPoint</Application>
  <PresentationFormat>Widescreen</PresentationFormat>
  <Paragraphs>153</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Urban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Work</cp:lastModifiedBy>
  <cp:revision>22</cp:revision>
  <dcterms:created xsi:type="dcterms:W3CDTF">2021-06-27T06:07:00Z</dcterms:created>
  <dcterms:modified xsi:type="dcterms:W3CDTF">2021-06-28T06:39:14Z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