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Relationship Id="rId5" Type="http://schemas.openxmlformats.org/officeDocument/2006/relationships/image" Target="../media/image02.png"/><Relationship Id="rId6" Type="http://schemas.openxmlformats.org/officeDocument/2006/relationships/image" Target="../media/image04.png"/><Relationship Id="rId7" Type="http://schemas.openxmlformats.org/officeDocument/2006/relationships/image" Target="../media/image05.png"/><Relationship Id="rId8" Type="http://schemas.openxmlformats.org/officeDocument/2006/relationships/image" Target="../media/image0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6.png"/><Relationship Id="rId4" Type="http://schemas.openxmlformats.org/officeDocument/2006/relationships/image" Target="../media/image11.png"/><Relationship Id="rId5" Type="http://schemas.openxmlformats.org/officeDocument/2006/relationships/image" Target="../media/image08.png"/><Relationship Id="rId6" Type="http://schemas.openxmlformats.org/officeDocument/2006/relationships/image" Target="../media/image10.png"/><Relationship Id="rId7" Type="http://schemas.openxmlformats.org/officeDocument/2006/relationships/image" Target="../media/image0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teamup.com/ksdfb66fa4b11f6b5b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5388" y="154600"/>
            <a:ext cx="5053200" cy="33771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60225"/>
            <a:ext cx="8520600" cy="15129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1/23/17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Round Two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Nicole Anguiano, Chris Dellomes, Chris Franco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101875" y="34675"/>
            <a:ext cx="34983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Description</a:t>
            </a:r>
          </a:p>
        </p:txBody>
      </p:sp>
      <p:grpSp>
        <p:nvGrpSpPr>
          <p:cNvPr id="61" name="Shape 61"/>
          <p:cNvGrpSpPr/>
          <p:nvPr/>
        </p:nvGrpSpPr>
        <p:grpSpPr>
          <a:xfrm>
            <a:off x="383200" y="3114350"/>
            <a:ext cx="1748593" cy="1648623"/>
            <a:chOff x="659275" y="3092275"/>
            <a:chExt cx="1748593" cy="1648623"/>
          </a:xfrm>
        </p:grpSpPr>
        <p:pic>
          <p:nvPicPr>
            <p:cNvPr id="62" name="Shape 6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9275" y="3092275"/>
              <a:ext cx="1494199" cy="794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Shape 6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57150" y="3886398"/>
              <a:ext cx="850718" cy="854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Shape 6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58650" y="3886399"/>
              <a:ext cx="434025" cy="854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Shape 6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266675" y="3886399"/>
              <a:ext cx="434025" cy="8544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6" name="Shape 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89324" y="3441502"/>
            <a:ext cx="1494200" cy="9943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" name="Shape 67"/>
          <p:cNvGrpSpPr/>
          <p:nvPr/>
        </p:nvGrpSpPr>
        <p:grpSpPr>
          <a:xfrm>
            <a:off x="1540550" y="607375"/>
            <a:ext cx="5753700" cy="2628396"/>
            <a:chOff x="1844250" y="766125"/>
            <a:chExt cx="5753700" cy="2628396"/>
          </a:xfrm>
        </p:grpSpPr>
        <p:pic>
          <p:nvPicPr>
            <p:cNvPr id="68" name="Shape 6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620375" y="1828375"/>
              <a:ext cx="1542225" cy="9168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Shape 6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553049" y="1165400"/>
              <a:ext cx="850725" cy="850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" name="Shape 70"/>
            <p:cNvSpPr/>
            <p:nvPr/>
          </p:nvSpPr>
          <p:spPr>
            <a:xfrm>
              <a:off x="1844250" y="766125"/>
              <a:ext cx="5753700" cy="2628396"/>
            </a:xfrm>
            <a:prstGeom prst="cloud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1" name="Shape 71"/>
          <p:cNvCxnSpPr>
            <a:stCxn id="66" idx="1"/>
          </p:cNvCxnSpPr>
          <p:nvPr/>
        </p:nvCxnSpPr>
        <p:spPr>
          <a:xfrm rot="10800000">
            <a:off x="5897224" y="2477963"/>
            <a:ext cx="992100" cy="14607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2" name="Shape 72"/>
          <p:cNvCxnSpPr>
            <a:endCxn id="62" idx="3"/>
          </p:cNvCxnSpPr>
          <p:nvPr/>
        </p:nvCxnSpPr>
        <p:spPr>
          <a:xfrm flipH="1">
            <a:off x="1877399" y="2440713"/>
            <a:ext cx="916500" cy="10707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179175" y="146850"/>
            <a:ext cx="53535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Users Point of View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1608000" y="653300"/>
            <a:ext cx="5928000" cy="52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(demo)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386" y="1091150"/>
            <a:ext cx="5915223" cy="3896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144950" y="989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Operations and Technology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3737" y="4049299"/>
            <a:ext cx="2156521" cy="9099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Shape 86"/>
          <p:cNvGrpSpPr/>
          <p:nvPr/>
        </p:nvGrpSpPr>
        <p:grpSpPr>
          <a:xfrm>
            <a:off x="526700" y="923537"/>
            <a:ext cx="8090575" cy="2940087"/>
            <a:chOff x="359975" y="1122337"/>
            <a:chExt cx="8090575" cy="2940087"/>
          </a:xfrm>
        </p:grpSpPr>
        <p:pic>
          <p:nvPicPr>
            <p:cNvPr id="87" name="Shape 8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682623" y="1742462"/>
              <a:ext cx="1579599" cy="7898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Shape 8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067464" y="1244701"/>
              <a:ext cx="1014706" cy="11326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Shape 8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85013" y="2633324"/>
              <a:ext cx="1579605" cy="4883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Shape 9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241912" y="1789662"/>
              <a:ext cx="1987575" cy="9099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3190400" y="1122337"/>
              <a:ext cx="2429700" cy="22446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359975" y="1122337"/>
              <a:ext cx="2429700" cy="22446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6020850" y="1122337"/>
              <a:ext cx="2429700" cy="22446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94" name="Shape 94"/>
            <p:cNvCxnSpPr>
              <a:stCxn id="92" idx="6"/>
              <a:endCxn id="91" idx="2"/>
            </p:cNvCxnSpPr>
            <p:nvPr/>
          </p:nvCxnSpPr>
          <p:spPr>
            <a:xfrm>
              <a:off x="2789675" y="2244637"/>
              <a:ext cx="400800" cy="600"/>
            </a:xfrm>
            <a:prstGeom prst="curvedConnector3">
              <a:avLst>
                <a:gd fmla="val 49991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95" name="Shape 95"/>
            <p:cNvCxnSpPr>
              <a:stCxn id="91" idx="6"/>
              <a:endCxn id="93" idx="2"/>
            </p:cNvCxnSpPr>
            <p:nvPr/>
          </p:nvCxnSpPr>
          <p:spPr>
            <a:xfrm>
              <a:off x="5620100" y="2244637"/>
              <a:ext cx="400800" cy="600"/>
            </a:xfrm>
            <a:prstGeom prst="curvedConnector3">
              <a:avLst>
                <a:gd fmla="val 49994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96" name="Shape 96"/>
            <p:cNvSpPr txBox="1"/>
            <p:nvPr/>
          </p:nvSpPr>
          <p:spPr>
            <a:xfrm>
              <a:off x="741575" y="3454275"/>
              <a:ext cx="1666500" cy="40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/>
                <a:t>Frontend</a:t>
              </a:r>
            </a:p>
          </p:txBody>
        </p:sp>
        <p:sp>
          <p:nvSpPr>
            <p:cNvPr id="97" name="Shape 97"/>
            <p:cNvSpPr txBox="1"/>
            <p:nvPr/>
          </p:nvSpPr>
          <p:spPr>
            <a:xfrm>
              <a:off x="3499550" y="3489725"/>
              <a:ext cx="18114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Backend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(Client Server)</a:t>
              </a:r>
            </a:p>
          </p:txBody>
        </p:sp>
        <p:sp>
          <p:nvSpPr>
            <p:cNvPr id="98" name="Shape 98"/>
            <p:cNvSpPr txBox="1"/>
            <p:nvPr/>
          </p:nvSpPr>
          <p:spPr>
            <a:xfrm>
              <a:off x="6214212" y="3489725"/>
              <a:ext cx="2043000" cy="48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Database Server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Preliminary Development Schedule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44225" y="1452150"/>
            <a:ext cx="5972100" cy="326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Schedule: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https://teamup.com/ksdfb66fa4b11f6b5b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Milestones: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• Testing framework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• HIPAA compliance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• Interaction Design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• Minimum Viable Product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19359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