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BD7D4-0B2D-4969-A94F-414B4F33C98A}" v="163" dt="2019-04-29T12:17:1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WENZHONG" userId="c364e0f322e74e50" providerId="LiveId" clId="{C55BD7D4-0B2D-4969-A94F-414B4F33C98A}"/>
    <pc:docChg chg="custSel addSld modSld sldOrd">
      <pc:chgData name="WANG WENZHONG" userId="c364e0f322e74e50" providerId="LiveId" clId="{C55BD7D4-0B2D-4969-A94F-414B4F33C98A}" dt="2019-04-29T12:17:18.762" v="739"/>
      <pc:docMkLst>
        <pc:docMk/>
      </pc:docMkLst>
      <pc:sldChg chg="modSp add">
        <pc:chgData name="WANG WENZHONG" userId="c364e0f322e74e50" providerId="LiveId" clId="{C55BD7D4-0B2D-4969-A94F-414B4F33C98A}" dt="2019-04-29T12:05:02.257" v="78" actId="20577"/>
        <pc:sldMkLst>
          <pc:docMk/>
          <pc:sldMk cId="3873005458" sldId="256"/>
        </pc:sldMkLst>
        <pc:spChg chg="mod">
          <ac:chgData name="WANG WENZHONG" userId="c364e0f322e74e50" providerId="LiveId" clId="{C55BD7D4-0B2D-4969-A94F-414B4F33C98A}" dt="2019-04-29T12:05:02.257" v="78" actId="20577"/>
          <ac:spMkLst>
            <pc:docMk/>
            <pc:sldMk cId="3873005458" sldId="256"/>
            <ac:spMk id="2" creationId="{6E9A76F3-87F1-47A2-8EF8-A64B95F1AA6F}"/>
          </ac:spMkLst>
        </pc:spChg>
        <pc:spChg chg="mod">
          <ac:chgData name="WANG WENZHONG" userId="c364e0f322e74e50" providerId="LiveId" clId="{C55BD7D4-0B2D-4969-A94F-414B4F33C98A}" dt="2019-04-29T12:04:49.706" v="51"/>
          <ac:spMkLst>
            <pc:docMk/>
            <pc:sldMk cId="3873005458" sldId="256"/>
            <ac:spMk id="3" creationId="{465AB742-E260-4A38-938B-5BAC26BC46D3}"/>
          </ac:spMkLst>
        </pc:spChg>
      </pc:sldChg>
      <pc:sldChg chg="addSp delSp modSp add">
        <pc:chgData name="WANG WENZHONG" userId="c364e0f322e74e50" providerId="LiveId" clId="{C55BD7D4-0B2D-4969-A94F-414B4F33C98A}" dt="2019-04-29T12:10:36.453" v="106" actId="478"/>
        <pc:sldMkLst>
          <pc:docMk/>
          <pc:sldMk cId="2489058038" sldId="257"/>
        </pc:sldMkLst>
        <pc:spChg chg="mod">
          <ac:chgData name="WANG WENZHONG" userId="c364e0f322e74e50" providerId="LiveId" clId="{C55BD7D4-0B2D-4969-A94F-414B4F33C98A}" dt="2019-04-29T12:05:44.746" v="99" actId="20577"/>
          <ac:spMkLst>
            <pc:docMk/>
            <pc:sldMk cId="2489058038" sldId="257"/>
            <ac:spMk id="2" creationId="{49B26618-0792-4C55-9644-EF167ADBB076}"/>
          </ac:spMkLst>
        </pc:spChg>
        <pc:spChg chg="del">
          <ac:chgData name="WANG WENZHONG" userId="c364e0f322e74e50" providerId="LiveId" clId="{C55BD7D4-0B2D-4969-A94F-414B4F33C98A}" dt="2019-04-29T12:10:36.453" v="106" actId="478"/>
          <ac:spMkLst>
            <pc:docMk/>
            <pc:sldMk cId="2489058038" sldId="257"/>
            <ac:spMk id="3" creationId="{4E6BD0C0-49A6-4C4C-9E29-771244C6C657}"/>
          </ac:spMkLst>
        </pc:spChg>
        <pc:picChg chg="add mod">
          <ac:chgData name="WANG WENZHONG" userId="c364e0f322e74e50" providerId="LiveId" clId="{C55BD7D4-0B2D-4969-A94F-414B4F33C98A}" dt="2019-04-29T12:10:33.771" v="105" actId="14100"/>
          <ac:picMkLst>
            <pc:docMk/>
            <pc:sldMk cId="2489058038" sldId="257"/>
            <ac:picMk id="4" creationId="{6AD679F2-D9F8-4960-84DA-9C0817D2446D}"/>
          </ac:picMkLst>
        </pc:picChg>
      </pc:sldChg>
      <pc:sldChg chg="addSp delSp modSp add">
        <pc:chgData name="WANG WENZHONG" userId="c364e0f322e74e50" providerId="LiveId" clId="{C55BD7D4-0B2D-4969-A94F-414B4F33C98A}" dt="2019-04-29T12:12:33.629" v="144"/>
        <pc:sldMkLst>
          <pc:docMk/>
          <pc:sldMk cId="2238768572" sldId="258"/>
        </pc:sldMkLst>
        <pc:spChg chg="mod">
          <ac:chgData name="WANG WENZHONG" userId="c364e0f322e74e50" providerId="LiveId" clId="{C55BD7D4-0B2D-4969-A94F-414B4F33C98A}" dt="2019-04-29T12:10:54.535" v="133" actId="20577"/>
          <ac:spMkLst>
            <pc:docMk/>
            <pc:sldMk cId="2238768572" sldId="258"/>
            <ac:spMk id="2" creationId="{7E45F45C-8A3A-4132-A3C7-C2768E29E1F4}"/>
          </ac:spMkLst>
        </pc:spChg>
        <pc:spChg chg="del">
          <ac:chgData name="WANG WENZHONG" userId="c364e0f322e74e50" providerId="LiveId" clId="{C55BD7D4-0B2D-4969-A94F-414B4F33C98A}" dt="2019-04-29T12:12:33.629" v="144"/>
          <ac:spMkLst>
            <pc:docMk/>
            <pc:sldMk cId="2238768572" sldId="258"/>
            <ac:spMk id="3" creationId="{05B0490B-0E2F-4054-B468-AFA5CC853EDD}"/>
          </ac:spMkLst>
        </pc:spChg>
        <pc:picChg chg="add mod">
          <ac:chgData name="WANG WENZHONG" userId="c364e0f322e74e50" providerId="LiveId" clId="{C55BD7D4-0B2D-4969-A94F-414B4F33C98A}" dt="2019-04-29T12:12:02.323" v="138" actId="1076"/>
          <ac:picMkLst>
            <pc:docMk/>
            <pc:sldMk cId="2238768572" sldId="258"/>
            <ac:picMk id="4" creationId="{D8176801-0D23-4918-AEC7-835E154E87A8}"/>
          </ac:picMkLst>
        </pc:picChg>
        <pc:picChg chg="add mod">
          <ac:chgData name="WANG WENZHONG" userId="c364e0f322e74e50" providerId="LiveId" clId="{C55BD7D4-0B2D-4969-A94F-414B4F33C98A}" dt="2019-04-29T12:12:29.563" v="143" actId="1076"/>
          <ac:picMkLst>
            <pc:docMk/>
            <pc:sldMk cId="2238768572" sldId="258"/>
            <ac:picMk id="5" creationId="{BA8DD35D-2962-4108-BA23-92A3FDF16105}"/>
          </ac:picMkLst>
        </pc:picChg>
      </pc:sldChg>
      <pc:sldChg chg="addSp modSp add">
        <pc:chgData name="WANG WENZHONG" userId="c364e0f322e74e50" providerId="LiveId" clId="{C55BD7D4-0B2D-4969-A94F-414B4F33C98A}" dt="2019-04-29T12:15:58.088" v="694"/>
        <pc:sldMkLst>
          <pc:docMk/>
          <pc:sldMk cId="621332286" sldId="259"/>
        </pc:sldMkLst>
        <pc:spChg chg="mod">
          <ac:chgData name="WANG WENZHONG" userId="c364e0f322e74e50" providerId="LiveId" clId="{C55BD7D4-0B2D-4969-A94F-414B4F33C98A}" dt="2019-04-29T12:12:45.209" v="162"/>
          <ac:spMkLst>
            <pc:docMk/>
            <pc:sldMk cId="621332286" sldId="259"/>
            <ac:spMk id="2" creationId="{B880DF81-2693-49C2-818A-EF28BAD59B32}"/>
          </ac:spMkLst>
        </pc:spChg>
        <pc:spChg chg="add mod">
          <ac:chgData name="WANG WENZHONG" userId="c364e0f322e74e50" providerId="LiveId" clId="{C55BD7D4-0B2D-4969-A94F-414B4F33C98A}" dt="2019-04-29T12:15:58.088" v="694"/>
          <ac:spMkLst>
            <pc:docMk/>
            <pc:sldMk cId="621332286" sldId="259"/>
            <ac:spMk id="3" creationId="{651E88F3-94A1-4D8D-A16E-FD6D7DC83611}"/>
          </ac:spMkLst>
        </pc:spChg>
      </pc:sldChg>
      <pc:sldChg chg="addSp delSp modSp add ord">
        <pc:chgData name="WANG WENZHONG" userId="c364e0f322e74e50" providerId="LiveId" clId="{C55BD7D4-0B2D-4969-A94F-414B4F33C98A}" dt="2019-04-29T12:17:18.762" v="739"/>
        <pc:sldMkLst>
          <pc:docMk/>
          <pc:sldMk cId="51874092" sldId="260"/>
        </pc:sldMkLst>
        <pc:spChg chg="del">
          <ac:chgData name="WANG WENZHONG" userId="c364e0f322e74e50" providerId="LiveId" clId="{C55BD7D4-0B2D-4969-A94F-414B4F33C98A}" dt="2019-04-29T12:16:46.120" v="696"/>
          <ac:spMkLst>
            <pc:docMk/>
            <pc:sldMk cId="51874092" sldId="260"/>
            <ac:spMk id="2" creationId="{F2E5B956-865C-4D93-BE9F-36F3F3B7AA77}"/>
          </ac:spMkLst>
        </pc:spChg>
        <pc:spChg chg="del">
          <ac:chgData name="WANG WENZHONG" userId="c364e0f322e74e50" providerId="LiveId" clId="{C55BD7D4-0B2D-4969-A94F-414B4F33C98A}" dt="2019-04-29T12:16:46.120" v="696"/>
          <ac:spMkLst>
            <pc:docMk/>
            <pc:sldMk cId="51874092" sldId="260"/>
            <ac:spMk id="3" creationId="{D8F42031-0C94-4838-94A2-DA20FD15682B}"/>
          </ac:spMkLst>
        </pc:spChg>
        <pc:spChg chg="add mod">
          <ac:chgData name="WANG WENZHONG" userId="c364e0f322e74e50" providerId="LiveId" clId="{C55BD7D4-0B2D-4969-A94F-414B4F33C98A}" dt="2019-04-29T12:17:14.169" v="738"/>
          <ac:spMkLst>
            <pc:docMk/>
            <pc:sldMk cId="51874092" sldId="260"/>
            <ac:spMk id="4" creationId="{3E1496B5-0455-475C-8267-E616DFF85E87}"/>
          </ac:spMkLst>
        </pc:spChg>
        <pc:picChg chg="add mod">
          <ac:chgData name="WANG WENZHONG" userId="c364e0f322e74e50" providerId="LiveId" clId="{C55BD7D4-0B2D-4969-A94F-414B4F33C98A}" dt="2019-04-29T12:16:58.995" v="700" actId="1076"/>
          <ac:picMkLst>
            <pc:docMk/>
            <pc:sldMk cId="51874092" sldId="260"/>
            <ac:picMk id="5" creationId="{069B7678-4A79-4DD9-A66B-182B5DE02E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01C8-D372-4110-9CF6-79535BEEB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FA1468-6CB4-4A88-86B9-E233553F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FCF81-166B-47FD-8492-734B4A34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4A3F1-7CAF-48B9-B511-705092B4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FAAA-214B-4431-B638-B7284CDA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7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C06D-B881-491F-B5A3-BFFB672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E84B1-817F-4EF3-99A3-912530D8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9A34-4C8F-4C96-990A-D0C47B2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BC67D-4644-4E9D-82B8-5CBC78C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A462A-7E55-44B1-BC9C-C9F5716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136E3D-EBF3-4058-839E-844CC32CB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96F5F-C364-4079-8535-BEDC0569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DFA8-5598-47C8-AF49-B838CB27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00D7-9577-4C44-AEC7-E54A9001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EE4EE-250C-4C89-A83E-256A52F6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00DC-BCC9-4198-8CEC-123DA39A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C52E9-6B48-49B1-88F5-14E9EF2D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11A3A-6BDE-49FD-892B-2D72258D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6B682-D554-42B8-9512-887C7CC0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FD773-F8DD-43E7-B071-9E6B8184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B077-474B-4D8E-A949-1328863E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B619-7C07-4178-998A-9DE35026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5CD0B-413B-400C-8B1E-597F671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B992B-09EC-4087-BF02-DCFA167C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129C4-6244-46B2-A71E-BC1944BC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0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E354B-C145-4ABF-BB58-6BD3EF9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549D3-76A4-4AA3-BA80-AF4C14F0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B0876-28E5-4ABB-BCEC-0E0B46109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FC01-FCF1-47AC-9591-6E4DBCBE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4B9BA-16AF-422F-B703-E6D3E752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B24D3-B078-4DF3-A784-8B40013E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D3B5-7C35-4C92-A935-2D99CF48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5842F-0251-4E2F-B488-681B98FB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7118D-B51D-465D-A6EB-CD55F1783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8D645-9A58-48D7-9A9F-399A3180C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6B3B61-80E1-465E-9F07-9A90692C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14870-8E79-4F71-BFFF-C940E9E3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7AE0D-9348-4592-BBC6-B047B48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169664-5294-4FCE-B2CD-5F7679C2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B8B7E-5F71-43A7-970C-8CE0CD4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75BFB-F9E9-41E8-856B-8978105C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52EFA-7DA3-4D36-9E24-1F430155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C44AC8-94A5-471F-865B-B3B3026B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16C65D-EED9-48A9-8E93-7BDDD02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EA6DE-C6DB-46A8-BF7B-31628DC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FC668-7BB3-4283-AC96-FFA0782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997C-182E-4CE2-ACF8-4EB6FF0C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5B0B-E58C-430A-977D-C9408654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C0B20-22A8-4950-A773-73326F46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20E5D-615E-485C-BBCE-A83626BB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85094-B661-4EAC-BC1F-53808FF4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72B7A-892B-4FA0-94B3-1C225AF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E16D-83A9-4818-BF7C-2DB2B1E8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DFCD1-5FA6-44CE-8F70-67CCBEAA8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9EC47-39FF-4ED8-98D8-225B8C66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DB71D-BE5E-409E-B8FA-B1D4D876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4BB39-BFBB-4693-9BB7-F2EB8A64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228C3-51EB-438A-9AD1-DC63E596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D8E821-8FD9-4ED6-9E57-F9297B3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E301B-547C-4531-8D4B-F8FF44EA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9BB70-AD38-42BD-B48F-060E765CB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C212-0E31-49AC-8E59-AF062A1D1A96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E5B42-9007-45FF-BE7F-53923D5A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1BDB6-5B47-459F-BABE-AFD3EC76A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C918-8428-4C10-A6A1-1C1DECA55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ol.im/pub/art/2011/bcm_nl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A76F3-87F1-47A2-8EF8-A64B95F1A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Non-Local Means Denoising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AB742-E260-4A38-938B-5BAC26BC4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计算机视觉实验（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730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6618-0792-4C55-9644-EF167ADB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non-local algorithm for image denoising (CVPR’2006)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D679F2-D9F8-4960-84DA-9C0817D2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6" y="1825625"/>
            <a:ext cx="6801397" cy="4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F45C-8A3A-4132-A3C7-C2768E29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NL-Means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76801-0D23-4918-AEC7-835E154E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0" y="1573968"/>
            <a:ext cx="11681540" cy="2092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8DD35D-2962-4108-BA23-92A3FDF1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7" y="4330626"/>
            <a:ext cx="11587523" cy="1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1496B5-0455-475C-8267-E616DFF8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去噪结果如下图所示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9B7678-4A79-4DD9-A66B-182B5DE0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" y="1858414"/>
            <a:ext cx="11962428" cy="47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DF81-2693-49C2-818A-EF28BAD5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E88F3-94A1-4D8D-A16E-FD6D7DC8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独立实现</a:t>
            </a:r>
            <a:r>
              <a:rPr lang="en-US" altLang="zh-CN" dirty="0"/>
              <a:t>NL-Means</a:t>
            </a:r>
            <a:r>
              <a:rPr lang="zh-CN" altLang="en-US" dirty="0"/>
              <a:t>算法，不要使用</a:t>
            </a:r>
            <a:r>
              <a:rPr lang="en-US" altLang="zh-CN" dirty="0"/>
              <a:t>OpenCV</a:t>
            </a:r>
            <a:r>
              <a:rPr lang="zh-CN" altLang="en-US" dirty="0"/>
              <a:t>提供的相应算法</a:t>
            </a:r>
            <a:endParaRPr lang="en-US" altLang="zh-CN" dirty="0"/>
          </a:p>
          <a:p>
            <a:r>
              <a:rPr lang="zh-CN" altLang="en-US" dirty="0"/>
              <a:t>可以参考</a:t>
            </a:r>
            <a:r>
              <a:rPr lang="en-US" altLang="zh-CN" dirty="0">
                <a:hlinkClick r:id="rId2"/>
              </a:rPr>
              <a:t>https://www.ipol.im/pub/art/2011/bcm_nlm/</a:t>
            </a:r>
            <a:r>
              <a:rPr lang="zh-CN" altLang="en-US" dirty="0"/>
              <a:t>的源码</a:t>
            </a:r>
            <a:endParaRPr lang="en-US" altLang="zh-CN" dirty="0"/>
          </a:p>
          <a:p>
            <a:r>
              <a:rPr lang="zh-CN" altLang="en-US" dirty="0"/>
              <a:t>理解算法中不同参数的设置及其对噪声水平的假设、对结果的影响。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hlinkClick r:id="rId2"/>
              </a:rPr>
              <a:t>https://www.ipol.im/pub/art/2011/bcm_nlm/</a:t>
            </a:r>
            <a:r>
              <a:rPr lang="zh-CN" altLang="en-US" dirty="0"/>
              <a:t>上的图像进行测试，并与该网站上的结果做比较</a:t>
            </a:r>
          </a:p>
        </p:txBody>
      </p:sp>
    </p:spTree>
    <p:extLst>
      <p:ext uri="{BB962C8B-B14F-4D97-AF65-F5344CB8AC3E}">
        <p14:creationId xmlns:p14="http://schemas.microsoft.com/office/powerpoint/2010/main" val="62133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Non-Local Means Denoising</vt:lpstr>
      <vt:lpstr>A non-local algorithm for image denoising (CVPR’2006)</vt:lpstr>
      <vt:lpstr>NL-Means Algorithm</vt:lpstr>
      <vt:lpstr>去噪结果如下图所示</vt:lpstr>
      <vt:lpstr>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Non-Local Means Denoising</dc:title>
  <dc:creator>WANG WENZHONG</dc:creator>
  <cp:lastModifiedBy>WANG WENZHONG</cp:lastModifiedBy>
  <cp:revision>1</cp:revision>
  <dcterms:created xsi:type="dcterms:W3CDTF">2019-04-29T12:04:21Z</dcterms:created>
  <dcterms:modified xsi:type="dcterms:W3CDTF">2019-04-29T12:17:26Z</dcterms:modified>
</cp:coreProperties>
</file>