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92" r:id="rId3"/>
    <p:sldId id="386" r:id="rId4"/>
    <p:sldId id="388" r:id="rId5"/>
    <p:sldId id="389" r:id="rId6"/>
    <p:sldId id="390" r:id="rId7"/>
    <p:sldId id="391" r:id="rId8"/>
    <p:sldId id="395" r:id="rId9"/>
    <p:sldId id="393" r:id="rId10"/>
    <p:sldId id="394" r:id="rId11"/>
    <p:sldId id="396" r:id="rId12"/>
    <p:sldId id="397" r:id="rId13"/>
    <p:sldId id="398" r:id="rId14"/>
    <p:sldId id="400" r:id="rId15"/>
    <p:sldId id="399" r:id="rId16"/>
    <p:sldId id="401" r:id="rId17"/>
    <p:sldId id="402" r:id="rId18"/>
    <p:sldId id="3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90D-FA05-4072-9FBF-395EEC989B7B}" v="2018" dt="2019-04-23T09:20:12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5" autoAdjust="0"/>
    <p:restoredTop sz="88132" autoAdjust="0"/>
  </p:normalViewPr>
  <p:slideViewPr>
    <p:cSldViewPr snapToGrid="0">
      <p:cViewPr varScale="1">
        <p:scale>
          <a:sx n="68" d="100"/>
          <a:sy n="68" d="100"/>
        </p:scale>
        <p:origin x="76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WENZHONG" userId="c364e0f322e74e50" providerId="LiveId" clId="{F5F9A90D-FA05-4072-9FBF-395EEC989B7B}"/>
    <pc:docChg chg="undo custSel addSld modSld">
      <pc:chgData name="WANG WENZHONG" userId="c364e0f322e74e50" providerId="LiveId" clId="{F5F9A90D-FA05-4072-9FBF-395EEC989B7B}" dt="2019-04-23T09:20:12.833" v="7707"/>
      <pc:docMkLst>
        <pc:docMk/>
      </pc:docMkLst>
      <pc:sldChg chg="delSp modSp">
        <pc:chgData name="WANG WENZHONG" userId="c364e0f322e74e50" providerId="LiveId" clId="{F5F9A90D-FA05-4072-9FBF-395EEC989B7B}" dt="2019-04-23T03:45:09.223" v="1309"/>
        <pc:sldMkLst>
          <pc:docMk/>
          <pc:sldMk cId="1071190516" sldId="386"/>
        </pc:sldMkLst>
        <pc:spChg chg="mod">
          <ac:chgData name="WANG WENZHONG" userId="c364e0f322e74e50" providerId="LiveId" clId="{F5F9A90D-FA05-4072-9FBF-395EEC989B7B}" dt="2019-04-23T02:45:58.665" v="21"/>
          <ac:spMkLst>
            <pc:docMk/>
            <pc:sldMk cId="1071190516" sldId="386"/>
            <ac:spMk id="2" creationId="{5F929412-6C4C-41E7-A950-91B1D3B88D38}"/>
          </ac:spMkLst>
        </pc:spChg>
        <pc:spChg chg="mod">
          <ac:chgData name="WANG WENZHONG" userId="c364e0f322e74e50" providerId="LiveId" clId="{F5F9A90D-FA05-4072-9FBF-395EEC989B7B}" dt="2019-04-23T03:45:09.223" v="1309"/>
          <ac:spMkLst>
            <pc:docMk/>
            <pc:sldMk cId="1071190516" sldId="386"/>
            <ac:spMk id="3" creationId="{466237EA-F535-4FE2-B245-E1EE7FCDCBCA}"/>
          </ac:spMkLst>
        </pc:spChg>
        <pc:spChg chg="del">
          <ac:chgData name="WANG WENZHONG" userId="c364e0f322e74e50" providerId="LiveId" clId="{F5F9A90D-FA05-4072-9FBF-395EEC989B7B}" dt="2019-04-23T02:46:24.940" v="25" actId="478"/>
          <ac:spMkLst>
            <pc:docMk/>
            <pc:sldMk cId="1071190516" sldId="386"/>
            <ac:spMk id="8" creationId="{58A9107D-6896-4EE8-9C7E-417DFC0CDB79}"/>
          </ac:spMkLst>
        </pc:spChg>
        <pc:spChg chg="del">
          <ac:chgData name="WANG WENZHONG" userId="c364e0f322e74e50" providerId="LiveId" clId="{F5F9A90D-FA05-4072-9FBF-395EEC989B7B}" dt="2019-04-23T02:46:20.128" v="24" actId="478"/>
          <ac:spMkLst>
            <pc:docMk/>
            <pc:sldMk cId="1071190516" sldId="386"/>
            <ac:spMk id="10" creationId="{74DED694-C4E0-411F-9539-0166B74F1657}"/>
          </ac:spMkLst>
        </pc:spChg>
        <pc:spChg chg="del">
          <ac:chgData name="WANG WENZHONG" userId="c364e0f322e74e50" providerId="LiveId" clId="{F5F9A90D-FA05-4072-9FBF-395EEC989B7B}" dt="2019-04-23T02:46:18.348" v="23" actId="478"/>
          <ac:spMkLst>
            <pc:docMk/>
            <pc:sldMk cId="1071190516" sldId="386"/>
            <ac:spMk id="13" creationId="{C5A60A9D-59D9-41E0-87CA-8D87C321C6B2}"/>
          </ac:spMkLst>
        </pc:spChg>
        <pc:spChg chg="del">
          <ac:chgData name="WANG WENZHONG" userId="c364e0f322e74e50" providerId="LiveId" clId="{F5F9A90D-FA05-4072-9FBF-395EEC989B7B}" dt="2019-04-23T02:46:24.940" v="25" actId="478"/>
          <ac:spMkLst>
            <pc:docMk/>
            <pc:sldMk cId="1071190516" sldId="386"/>
            <ac:spMk id="26" creationId="{FCACE739-BABF-4D25-81EB-4A118F8AE201}"/>
          </ac:spMkLst>
        </pc:spChg>
        <pc:grpChg chg="del">
          <ac:chgData name="WANG WENZHONG" userId="c364e0f322e74e50" providerId="LiveId" clId="{F5F9A90D-FA05-4072-9FBF-395EEC989B7B}" dt="2019-04-23T02:46:14.989" v="22" actId="478"/>
          <ac:grpSpMkLst>
            <pc:docMk/>
            <pc:sldMk cId="1071190516" sldId="386"/>
            <ac:grpSpMk id="25" creationId="{0BCBD47A-B8A4-407B-BA76-B5EAC2AF9B9A}"/>
          </ac:grpSpMkLst>
        </pc:grpChg>
        <pc:cxnChg chg="del mod">
          <ac:chgData name="WANG WENZHONG" userId="c364e0f322e74e50" providerId="LiveId" clId="{F5F9A90D-FA05-4072-9FBF-395EEC989B7B}" dt="2019-04-23T02:46:24.940" v="25" actId="478"/>
          <ac:cxnSpMkLst>
            <pc:docMk/>
            <pc:sldMk cId="1071190516" sldId="386"/>
            <ac:cxnSpMk id="15" creationId="{D657ECF3-B6CF-4795-8B9C-C0AF945E8FED}"/>
          </ac:cxnSpMkLst>
        </pc:cxnChg>
        <pc:cxnChg chg="del mod">
          <ac:chgData name="WANG WENZHONG" userId="c364e0f322e74e50" providerId="LiveId" clId="{F5F9A90D-FA05-4072-9FBF-395EEC989B7B}" dt="2019-04-23T02:46:24.940" v="25" actId="478"/>
          <ac:cxnSpMkLst>
            <pc:docMk/>
            <pc:sldMk cId="1071190516" sldId="386"/>
            <ac:cxnSpMk id="20" creationId="{1586B5CD-C1DB-4E50-B451-D2BB906B4363}"/>
          </ac:cxnSpMkLst>
        </pc:cxnChg>
        <pc:cxnChg chg="del mod">
          <ac:chgData name="WANG WENZHONG" userId="c364e0f322e74e50" providerId="LiveId" clId="{F5F9A90D-FA05-4072-9FBF-395EEC989B7B}" dt="2019-04-23T02:46:24.940" v="25" actId="478"/>
          <ac:cxnSpMkLst>
            <pc:docMk/>
            <pc:sldMk cId="1071190516" sldId="386"/>
            <ac:cxnSpMk id="22" creationId="{D3948DA3-C328-4744-B793-C273D3D80260}"/>
          </ac:cxnSpMkLst>
        </pc:cxnChg>
      </pc:sldChg>
      <pc:sldChg chg="modSp add">
        <pc:chgData name="WANG WENZHONG" userId="c364e0f322e74e50" providerId="LiveId" clId="{F5F9A90D-FA05-4072-9FBF-395EEC989B7B}" dt="2019-04-23T06:26:29.286" v="1892"/>
        <pc:sldMkLst>
          <pc:docMk/>
          <pc:sldMk cId="1455988802" sldId="388"/>
        </pc:sldMkLst>
        <pc:spChg chg="mod">
          <ac:chgData name="WANG WENZHONG" userId="c364e0f322e74e50" providerId="LiveId" clId="{F5F9A90D-FA05-4072-9FBF-395EEC989B7B}" dt="2019-04-23T03:45:30.066" v="1361"/>
          <ac:spMkLst>
            <pc:docMk/>
            <pc:sldMk cId="1455988802" sldId="388"/>
            <ac:spMk id="2" creationId="{2650DBE6-270E-443C-B24F-AF3AB22C1E45}"/>
          </ac:spMkLst>
        </pc:spChg>
        <pc:spChg chg="mod">
          <ac:chgData name="WANG WENZHONG" userId="c364e0f322e74e50" providerId="LiveId" clId="{F5F9A90D-FA05-4072-9FBF-395EEC989B7B}" dt="2019-04-23T06:26:29.286" v="1892"/>
          <ac:spMkLst>
            <pc:docMk/>
            <pc:sldMk cId="1455988802" sldId="388"/>
            <ac:spMk id="3" creationId="{C411164F-DC0C-4553-9BA0-F0C426BB8585}"/>
          </ac:spMkLst>
        </pc:spChg>
      </pc:sldChg>
      <pc:sldChg chg="delSp modSp add">
        <pc:chgData name="WANG WENZHONG" userId="c364e0f322e74e50" providerId="LiveId" clId="{F5F9A90D-FA05-4072-9FBF-395EEC989B7B}" dt="2019-04-23T06:43:51.436" v="3243" actId="6549"/>
        <pc:sldMkLst>
          <pc:docMk/>
          <pc:sldMk cId="1606572308" sldId="389"/>
        </pc:sldMkLst>
        <pc:spChg chg="del mod">
          <ac:chgData name="WANG WENZHONG" userId="c364e0f322e74e50" providerId="LiveId" clId="{F5F9A90D-FA05-4072-9FBF-395EEC989B7B}" dt="2019-04-23T06:42:53.368" v="3225" actId="478"/>
          <ac:spMkLst>
            <pc:docMk/>
            <pc:sldMk cId="1606572308" sldId="389"/>
            <ac:spMk id="2" creationId="{FE9D0E97-CBFF-4E59-8DC7-D385EFF7AF80}"/>
          </ac:spMkLst>
        </pc:spChg>
        <pc:spChg chg="mod">
          <ac:chgData name="WANG WENZHONG" userId="c364e0f322e74e50" providerId="LiveId" clId="{F5F9A90D-FA05-4072-9FBF-395EEC989B7B}" dt="2019-04-23T06:43:51.436" v="3243" actId="6549"/>
          <ac:spMkLst>
            <pc:docMk/>
            <pc:sldMk cId="1606572308" sldId="389"/>
            <ac:spMk id="3" creationId="{BAFC2FCF-7E33-4C0A-92C9-448019D25341}"/>
          </ac:spMkLst>
        </pc:spChg>
      </pc:sldChg>
      <pc:sldChg chg="addSp delSp modSp add">
        <pc:chgData name="WANG WENZHONG" userId="c364e0f322e74e50" providerId="LiveId" clId="{F5F9A90D-FA05-4072-9FBF-395EEC989B7B}" dt="2019-04-23T06:55:21.714" v="3892" actId="12788"/>
        <pc:sldMkLst>
          <pc:docMk/>
          <pc:sldMk cId="640531501" sldId="390"/>
        </pc:sldMkLst>
        <pc:spChg chg="add del mod">
          <ac:chgData name="WANG WENZHONG" userId="c364e0f322e74e50" providerId="LiveId" clId="{F5F9A90D-FA05-4072-9FBF-395EEC989B7B}" dt="2019-04-23T06:47:43.026" v="3379" actId="478"/>
          <ac:spMkLst>
            <pc:docMk/>
            <pc:sldMk cId="640531501" sldId="390"/>
            <ac:spMk id="5" creationId="{C2F1D00B-2612-4AFF-A85D-60ED69D9EC8A}"/>
          </ac:spMkLst>
        </pc:spChg>
        <pc:spChg chg="add mod">
          <ac:chgData name="WANG WENZHONG" userId="c364e0f322e74e50" providerId="LiveId" clId="{F5F9A90D-FA05-4072-9FBF-395EEC989B7B}" dt="2019-04-23T06:48:23.767" v="3392" actId="27636"/>
          <ac:spMkLst>
            <pc:docMk/>
            <pc:sldMk cId="640531501" sldId="390"/>
            <ac:spMk id="6" creationId="{880C8916-8FD1-42BD-ADE2-E9F267DC9F3A}"/>
          </ac:spMkLst>
        </pc:spChg>
        <pc:spChg chg="add mod">
          <ac:chgData name="WANG WENZHONG" userId="c364e0f322e74e50" providerId="LiveId" clId="{F5F9A90D-FA05-4072-9FBF-395EEC989B7B}" dt="2019-04-23T06:55:21.714" v="3892" actId="12788"/>
          <ac:spMkLst>
            <pc:docMk/>
            <pc:sldMk cId="640531501" sldId="390"/>
            <ac:spMk id="7" creationId="{295808BC-EF91-406F-ADDF-700DC84B8BA8}"/>
          </ac:spMkLst>
        </pc:spChg>
      </pc:sldChg>
      <pc:sldChg chg="addSp delSp modSp add">
        <pc:chgData name="WANG WENZHONG" userId="c364e0f322e74e50" providerId="LiveId" clId="{F5F9A90D-FA05-4072-9FBF-395EEC989B7B}" dt="2019-04-23T06:55:34.902" v="3894" actId="12788"/>
        <pc:sldMkLst>
          <pc:docMk/>
          <pc:sldMk cId="3539317169" sldId="391"/>
        </pc:sldMkLst>
        <pc:spChg chg="add del mod">
          <ac:chgData name="WANG WENZHONG" userId="c364e0f322e74e50" providerId="LiveId" clId="{F5F9A90D-FA05-4072-9FBF-395EEC989B7B}" dt="2019-04-23T06:49:25.033" v="3395" actId="478"/>
          <ac:spMkLst>
            <pc:docMk/>
            <pc:sldMk cId="3539317169" sldId="391"/>
            <ac:spMk id="5" creationId="{80FCDD0D-085C-4B0A-B0D6-E4B5703DDCE8}"/>
          </ac:spMkLst>
        </pc:spChg>
        <pc:spChg chg="add mod">
          <ac:chgData name="WANG WENZHONG" userId="c364e0f322e74e50" providerId="LiveId" clId="{F5F9A90D-FA05-4072-9FBF-395EEC989B7B}" dt="2019-04-23T06:55:05.264" v="3888" actId="20577"/>
          <ac:spMkLst>
            <pc:docMk/>
            <pc:sldMk cId="3539317169" sldId="391"/>
            <ac:spMk id="6" creationId="{112D6609-2156-40FD-B2E2-59AEFC691F9F}"/>
          </ac:spMkLst>
        </pc:spChg>
        <pc:spChg chg="add mod">
          <ac:chgData name="WANG WENZHONG" userId="c364e0f322e74e50" providerId="LiveId" clId="{F5F9A90D-FA05-4072-9FBF-395EEC989B7B}" dt="2019-04-23T06:55:34.902" v="3894" actId="12788"/>
          <ac:spMkLst>
            <pc:docMk/>
            <pc:sldMk cId="3539317169" sldId="391"/>
            <ac:spMk id="7" creationId="{8C9F8D40-6B5B-4417-A1FE-917ADE0D2B96}"/>
          </ac:spMkLst>
        </pc:spChg>
      </pc:sldChg>
      <pc:sldChg chg="addSp delSp modSp add">
        <pc:chgData name="WANG WENZHONG" userId="c364e0f322e74e50" providerId="LiveId" clId="{F5F9A90D-FA05-4072-9FBF-395EEC989B7B}" dt="2019-04-23T07:29:04.699" v="3927"/>
        <pc:sldMkLst>
          <pc:docMk/>
          <pc:sldMk cId="3350842942" sldId="392"/>
        </pc:sldMkLst>
        <pc:spChg chg="del">
          <ac:chgData name="WANG WENZHONG" userId="c364e0f322e74e50" providerId="LiveId" clId="{F5F9A90D-FA05-4072-9FBF-395EEC989B7B}" dt="2019-04-23T07:28:58.748" v="3896"/>
          <ac:spMkLst>
            <pc:docMk/>
            <pc:sldMk cId="3350842942" sldId="392"/>
            <ac:spMk id="2" creationId="{4BF90590-DEC0-42D0-AE9A-9994CFD1011F}"/>
          </ac:spMkLst>
        </pc:spChg>
        <pc:spChg chg="del">
          <ac:chgData name="WANG WENZHONG" userId="c364e0f322e74e50" providerId="LiveId" clId="{F5F9A90D-FA05-4072-9FBF-395EEC989B7B}" dt="2019-04-23T07:28:58.748" v="3896"/>
          <ac:spMkLst>
            <pc:docMk/>
            <pc:sldMk cId="3350842942" sldId="392"/>
            <ac:spMk id="3" creationId="{F7B0C6DA-529D-4A4A-8EB7-2959F540B5D3}"/>
          </ac:spMkLst>
        </pc:spChg>
        <pc:spChg chg="add mod">
          <ac:chgData name="WANG WENZHONG" userId="c364e0f322e74e50" providerId="LiveId" clId="{F5F9A90D-FA05-4072-9FBF-395EEC989B7B}" dt="2019-04-23T07:29:04.699" v="3927"/>
          <ac:spMkLst>
            <pc:docMk/>
            <pc:sldMk cId="3350842942" sldId="392"/>
            <ac:spMk id="7" creationId="{64480BDA-58D6-44F8-8947-26BFC32856E8}"/>
          </ac:spMkLst>
        </pc:spChg>
        <pc:spChg chg="add mod">
          <ac:chgData name="WANG WENZHONG" userId="c364e0f322e74e50" providerId="LiveId" clId="{F5F9A90D-FA05-4072-9FBF-395EEC989B7B}" dt="2019-04-23T07:28:58.748" v="3896"/>
          <ac:spMkLst>
            <pc:docMk/>
            <pc:sldMk cId="3350842942" sldId="392"/>
            <ac:spMk id="8" creationId="{740B8BB4-DCC7-4559-B5D8-E39B2E89A1F7}"/>
          </ac:spMkLst>
        </pc:spChg>
      </pc:sldChg>
      <pc:sldChg chg="addSp delSp modSp add">
        <pc:chgData name="WANG WENZHONG" userId="c364e0f322e74e50" providerId="LiveId" clId="{F5F9A90D-FA05-4072-9FBF-395EEC989B7B}" dt="2019-04-23T07:29:22.773" v="3954"/>
        <pc:sldMkLst>
          <pc:docMk/>
          <pc:sldMk cId="3880919887" sldId="393"/>
        </pc:sldMkLst>
        <pc:spChg chg="del">
          <ac:chgData name="WANG WENZHONG" userId="c364e0f322e74e50" providerId="LiveId" clId="{F5F9A90D-FA05-4072-9FBF-395EEC989B7B}" dt="2019-04-23T07:29:17.909" v="3930"/>
          <ac:spMkLst>
            <pc:docMk/>
            <pc:sldMk cId="3880919887" sldId="393"/>
            <ac:spMk id="2" creationId="{7F84C3BE-6A37-44FA-9C25-FA7678BFB53B}"/>
          </ac:spMkLst>
        </pc:spChg>
        <pc:spChg chg="del">
          <ac:chgData name="WANG WENZHONG" userId="c364e0f322e74e50" providerId="LiveId" clId="{F5F9A90D-FA05-4072-9FBF-395EEC989B7B}" dt="2019-04-23T07:29:17.909" v="3930"/>
          <ac:spMkLst>
            <pc:docMk/>
            <pc:sldMk cId="3880919887" sldId="393"/>
            <ac:spMk id="3" creationId="{6EFF7B6B-38E0-4A25-944F-8E539E7CC7C3}"/>
          </ac:spMkLst>
        </pc:spChg>
        <pc:spChg chg="add mod">
          <ac:chgData name="WANG WENZHONG" userId="c364e0f322e74e50" providerId="LiveId" clId="{F5F9A90D-FA05-4072-9FBF-395EEC989B7B}" dt="2019-04-23T07:29:22.773" v="3954"/>
          <ac:spMkLst>
            <pc:docMk/>
            <pc:sldMk cId="3880919887" sldId="393"/>
            <ac:spMk id="7" creationId="{8FB9CEB4-AE8F-4C9A-A887-97888CF88E8F}"/>
          </ac:spMkLst>
        </pc:spChg>
        <pc:spChg chg="add mod">
          <ac:chgData name="WANG WENZHONG" userId="c364e0f322e74e50" providerId="LiveId" clId="{F5F9A90D-FA05-4072-9FBF-395EEC989B7B}" dt="2019-04-23T07:29:17.909" v="3930"/>
          <ac:spMkLst>
            <pc:docMk/>
            <pc:sldMk cId="3880919887" sldId="393"/>
            <ac:spMk id="8" creationId="{CDCE5AB1-791F-430B-9969-16EC0BFAB02A}"/>
          </ac:spMkLst>
        </pc:spChg>
      </pc:sldChg>
      <pc:sldChg chg="modSp add">
        <pc:chgData name="WANG WENZHONG" userId="c364e0f322e74e50" providerId="LiveId" clId="{F5F9A90D-FA05-4072-9FBF-395EEC989B7B}" dt="2019-04-23T07:43:52.617" v="4441"/>
        <pc:sldMkLst>
          <pc:docMk/>
          <pc:sldMk cId="1332496097" sldId="394"/>
        </pc:sldMkLst>
        <pc:spChg chg="mod">
          <ac:chgData name="WANG WENZHONG" userId="c364e0f322e74e50" providerId="LiveId" clId="{F5F9A90D-FA05-4072-9FBF-395EEC989B7B}" dt="2019-04-23T07:41:19.381" v="4391"/>
          <ac:spMkLst>
            <pc:docMk/>
            <pc:sldMk cId="1332496097" sldId="394"/>
            <ac:spMk id="2" creationId="{20D23660-7CC3-46E1-AD65-A2CEA54FEE79}"/>
          </ac:spMkLst>
        </pc:spChg>
        <pc:spChg chg="mod">
          <ac:chgData name="WANG WENZHONG" userId="c364e0f322e74e50" providerId="LiveId" clId="{F5F9A90D-FA05-4072-9FBF-395EEC989B7B}" dt="2019-04-23T07:43:52.617" v="4441"/>
          <ac:spMkLst>
            <pc:docMk/>
            <pc:sldMk cId="1332496097" sldId="394"/>
            <ac:spMk id="3" creationId="{84D3B918-70E1-4289-B4B8-7764D566D475}"/>
          </ac:spMkLst>
        </pc:spChg>
      </pc:sldChg>
      <pc:sldChg chg="addSp delSp modSp add">
        <pc:chgData name="WANG WENZHONG" userId="c364e0f322e74e50" providerId="LiveId" clId="{F5F9A90D-FA05-4072-9FBF-395EEC989B7B}" dt="2019-04-23T07:40:37.823" v="4349" actId="1076"/>
        <pc:sldMkLst>
          <pc:docMk/>
          <pc:sldMk cId="1908937198" sldId="395"/>
        </pc:sldMkLst>
        <pc:spChg chg="mod">
          <ac:chgData name="WANG WENZHONG" userId="c364e0f322e74e50" providerId="LiveId" clId="{F5F9A90D-FA05-4072-9FBF-395EEC989B7B}" dt="2019-04-23T07:29:35.068" v="3978"/>
          <ac:spMkLst>
            <pc:docMk/>
            <pc:sldMk cId="1908937198" sldId="395"/>
            <ac:spMk id="2" creationId="{10D6F46D-9B0C-46BB-ACB7-5B9A0D34F588}"/>
          </ac:spMkLst>
        </pc:spChg>
        <pc:spChg chg="mod">
          <ac:chgData name="WANG WENZHONG" userId="c364e0f322e74e50" providerId="LiveId" clId="{F5F9A90D-FA05-4072-9FBF-395EEC989B7B}" dt="2019-04-23T07:40:34.486" v="4348" actId="14100"/>
          <ac:spMkLst>
            <pc:docMk/>
            <pc:sldMk cId="1908937198" sldId="395"/>
            <ac:spMk id="3" creationId="{BACDA183-4C66-4ED3-85F5-B4F3CA71C02C}"/>
          </ac:spMkLst>
        </pc:spChg>
        <pc:spChg chg="add del">
          <ac:chgData name="WANG WENZHONG" userId="c364e0f322e74e50" providerId="LiveId" clId="{F5F9A90D-FA05-4072-9FBF-395EEC989B7B}" dt="2019-04-23T07:32:38.502" v="4217"/>
          <ac:spMkLst>
            <pc:docMk/>
            <pc:sldMk cId="1908937198" sldId="395"/>
            <ac:spMk id="7" creationId="{CD670C4D-F330-40C6-842C-795D4D82FC20}"/>
          </ac:spMkLst>
        </pc:spChg>
        <pc:picChg chg="add mod ord">
          <ac:chgData name="WANG WENZHONG" userId="c364e0f322e74e50" providerId="LiveId" clId="{F5F9A90D-FA05-4072-9FBF-395EEC989B7B}" dt="2019-04-23T07:40:37.823" v="4349" actId="1076"/>
          <ac:picMkLst>
            <pc:docMk/>
            <pc:sldMk cId="1908937198" sldId="395"/>
            <ac:picMk id="8" creationId="{9492A72F-BEDC-433D-A383-7B81639B9F28}"/>
          </ac:picMkLst>
        </pc:picChg>
      </pc:sldChg>
      <pc:sldChg chg="modSp add">
        <pc:chgData name="WANG WENZHONG" userId="c364e0f322e74e50" providerId="LiveId" clId="{F5F9A90D-FA05-4072-9FBF-395EEC989B7B}" dt="2019-04-23T07:47:52.805" v="4975" actId="27636"/>
        <pc:sldMkLst>
          <pc:docMk/>
          <pc:sldMk cId="936334188" sldId="396"/>
        </pc:sldMkLst>
        <pc:spChg chg="mod">
          <ac:chgData name="WANG WENZHONG" userId="c364e0f322e74e50" providerId="LiveId" clId="{F5F9A90D-FA05-4072-9FBF-395EEC989B7B}" dt="2019-04-23T07:47:52.805" v="4975" actId="27636"/>
          <ac:spMkLst>
            <pc:docMk/>
            <pc:sldMk cId="936334188" sldId="396"/>
            <ac:spMk id="3" creationId="{84D3B918-70E1-4289-B4B8-7764D566D475}"/>
          </ac:spMkLst>
        </pc:spChg>
      </pc:sldChg>
      <pc:sldChg chg="addSp delSp modSp add">
        <pc:chgData name="WANG WENZHONG" userId="c364e0f322e74e50" providerId="LiveId" clId="{F5F9A90D-FA05-4072-9FBF-395EEC989B7B}" dt="2019-04-23T07:53:46.382" v="5027" actId="6549"/>
        <pc:sldMkLst>
          <pc:docMk/>
          <pc:sldMk cId="843286771" sldId="397"/>
        </pc:sldMkLst>
        <pc:spChg chg="mod">
          <ac:chgData name="WANG WENZHONG" userId="c364e0f322e74e50" providerId="LiveId" clId="{F5F9A90D-FA05-4072-9FBF-395EEC989B7B}" dt="2019-04-23T07:50:08.478" v="4977"/>
          <ac:spMkLst>
            <pc:docMk/>
            <pc:sldMk cId="843286771" sldId="397"/>
            <ac:spMk id="2" creationId="{2685E215-A44F-4C10-939F-A392F105F3A8}"/>
          </ac:spMkLst>
        </pc:spChg>
        <pc:spChg chg="add del mod">
          <ac:chgData name="WANG WENZHONG" userId="c364e0f322e74e50" providerId="LiveId" clId="{F5F9A90D-FA05-4072-9FBF-395EEC989B7B}" dt="2019-04-23T07:53:46.382" v="5027" actId="6549"/>
          <ac:spMkLst>
            <pc:docMk/>
            <pc:sldMk cId="843286771" sldId="397"/>
            <ac:spMk id="3" creationId="{53B115A9-8EE9-4FBD-803B-BD8B73856344}"/>
          </ac:spMkLst>
        </pc:spChg>
        <pc:graphicFrameChg chg="add del mod">
          <ac:chgData name="WANG WENZHONG" userId="c364e0f322e74e50" providerId="LiveId" clId="{F5F9A90D-FA05-4072-9FBF-395EEC989B7B}" dt="2019-04-23T07:52:10.777" v="4979"/>
          <ac:graphicFrameMkLst>
            <pc:docMk/>
            <pc:sldMk cId="843286771" sldId="397"/>
            <ac:graphicFrameMk id="7" creationId="{A31C162C-2675-461B-88B7-5D64663E7F23}"/>
          </ac:graphicFrameMkLst>
        </pc:graphicFrameChg>
      </pc:sldChg>
      <pc:sldChg chg="modSp add">
        <pc:chgData name="WANG WENZHONG" userId="c364e0f322e74e50" providerId="LiveId" clId="{F5F9A90D-FA05-4072-9FBF-395EEC989B7B}" dt="2019-04-23T07:56:26.094" v="5373"/>
        <pc:sldMkLst>
          <pc:docMk/>
          <pc:sldMk cId="2272695899" sldId="398"/>
        </pc:sldMkLst>
        <pc:spChg chg="mod">
          <ac:chgData name="WANG WENZHONG" userId="c364e0f322e74e50" providerId="LiveId" clId="{F5F9A90D-FA05-4072-9FBF-395EEC989B7B}" dt="2019-04-23T07:56:26.094" v="5373"/>
          <ac:spMkLst>
            <pc:docMk/>
            <pc:sldMk cId="2272695899" sldId="398"/>
            <ac:spMk id="3" creationId="{53B115A9-8EE9-4FBD-803B-BD8B73856344}"/>
          </ac:spMkLst>
        </pc:spChg>
      </pc:sldChg>
      <pc:sldChg chg="modSp add">
        <pc:chgData name="WANG WENZHONG" userId="c364e0f322e74e50" providerId="LiveId" clId="{F5F9A90D-FA05-4072-9FBF-395EEC989B7B}" dt="2019-04-23T08:30:07.412" v="6279" actId="108"/>
        <pc:sldMkLst>
          <pc:docMk/>
          <pc:sldMk cId="2774572068" sldId="399"/>
        </pc:sldMkLst>
        <pc:spChg chg="mod">
          <ac:chgData name="WANG WENZHONG" userId="c364e0f322e74e50" providerId="LiveId" clId="{F5F9A90D-FA05-4072-9FBF-395EEC989B7B}" dt="2019-04-23T08:15:10.621" v="5461"/>
          <ac:spMkLst>
            <pc:docMk/>
            <pc:sldMk cId="2774572068" sldId="399"/>
            <ac:spMk id="2" creationId="{A4FA001B-43D5-4022-A8DE-C9984B78BFF9}"/>
          </ac:spMkLst>
        </pc:spChg>
        <pc:spChg chg="mod">
          <ac:chgData name="WANG WENZHONG" userId="c364e0f322e74e50" providerId="LiveId" clId="{F5F9A90D-FA05-4072-9FBF-395EEC989B7B}" dt="2019-04-23T08:30:07.412" v="6279" actId="108"/>
          <ac:spMkLst>
            <pc:docMk/>
            <pc:sldMk cId="2774572068" sldId="399"/>
            <ac:spMk id="3" creationId="{22DEA5F4-959A-4520-99B1-06D48FA1456B}"/>
          </ac:spMkLst>
        </pc:spChg>
      </pc:sldChg>
      <pc:sldChg chg="addSp delSp modSp add">
        <pc:chgData name="WANG WENZHONG" userId="c364e0f322e74e50" providerId="LiveId" clId="{F5F9A90D-FA05-4072-9FBF-395EEC989B7B}" dt="2019-04-23T08:14:57.822" v="5397"/>
        <pc:sldMkLst>
          <pc:docMk/>
          <pc:sldMk cId="2758100164" sldId="400"/>
        </pc:sldMkLst>
        <pc:spChg chg="del">
          <ac:chgData name="WANG WENZHONG" userId="c364e0f322e74e50" providerId="LiveId" clId="{F5F9A90D-FA05-4072-9FBF-395EEC989B7B}" dt="2019-04-23T08:14:54.452" v="5376"/>
          <ac:spMkLst>
            <pc:docMk/>
            <pc:sldMk cId="2758100164" sldId="400"/>
            <ac:spMk id="2" creationId="{4782A4FB-F400-4119-9789-238D197AA019}"/>
          </ac:spMkLst>
        </pc:spChg>
        <pc:spChg chg="del">
          <ac:chgData name="WANG WENZHONG" userId="c364e0f322e74e50" providerId="LiveId" clId="{F5F9A90D-FA05-4072-9FBF-395EEC989B7B}" dt="2019-04-23T08:14:54.452" v="5376"/>
          <ac:spMkLst>
            <pc:docMk/>
            <pc:sldMk cId="2758100164" sldId="400"/>
            <ac:spMk id="3" creationId="{2FD6867D-9453-498A-8F99-7FA61DDA97D1}"/>
          </ac:spMkLst>
        </pc:spChg>
        <pc:spChg chg="add mod">
          <ac:chgData name="WANG WENZHONG" userId="c364e0f322e74e50" providerId="LiveId" clId="{F5F9A90D-FA05-4072-9FBF-395EEC989B7B}" dt="2019-04-23T08:14:57.822" v="5397"/>
          <ac:spMkLst>
            <pc:docMk/>
            <pc:sldMk cId="2758100164" sldId="400"/>
            <ac:spMk id="7" creationId="{87B188AC-38A3-4ECA-8538-45E8627AF6E1}"/>
          </ac:spMkLst>
        </pc:spChg>
        <pc:spChg chg="add mod">
          <ac:chgData name="WANG WENZHONG" userId="c364e0f322e74e50" providerId="LiveId" clId="{F5F9A90D-FA05-4072-9FBF-395EEC989B7B}" dt="2019-04-23T08:14:54.452" v="5376"/>
          <ac:spMkLst>
            <pc:docMk/>
            <pc:sldMk cId="2758100164" sldId="400"/>
            <ac:spMk id="8" creationId="{858598E7-1E73-480D-8603-D22F765AA526}"/>
          </ac:spMkLst>
        </pc:spChg>
      </pc:sldChg>
      <pc:sldChg chg="modSp add">
        <pc:chgData name="WANG WENZHONG" userId="c364e0f322e74e50" providerId="LiveId" clId="{F5F9A90D-FA05-4072-9FBF-395EEC989B7B}" dt="2019-04-23T09:05:15.227" v="6855"/>
        <pc:sldMkLst>
          <pc:docMk/>
          <pc:sldMk cId="1441638193" sldId="401"/>
        </pc:sldMkLst>
        <pc:spChg chg="mod">
          <ac:chgData name="WANG WENZHONG" userId="c364e0f322e74e50" providerId="LiveId" clId="{F5F9A90D-FA05-4072-9FBF-395EEC989B7B}" dt="2019-04-23T09:03:27.896" v="6331"/>
          <ac:spMkLst>
            <pc:docMk/>
            <pc:sldMk cId="1441638193" sldId="401"/>
            <ac:spMk id="2" creationId="{83A7A286-7AE7-43B2-BA3E-260EAF62C21C}"/>
          </ac:spMkLst>
        </pc:spChg>
        <pc:spChg chg="mod">
          <ac:chgData name="WANG WENZHONG" userId="c364e0f322e74e50" providerId="LiveId" clId="{F5F9A90D-FA05-4072-9FBF-395EEC989B7B}" dt="2019-04-23T09:05:15.227" v="6855"/>
          <ac:spMkLst>
            <pc:docMk/>
            <pc:sldMk cId="1441638193" sldId="401"/>
            <ac:spMk id="3" creationId="{53E4D3D3-CBF6-48C8-BE58-3106A34EEAC4}"/>
          </ac:spMkLst>
        </pc:spChg>
      </pc:sldChg>
      <pc:sldChg chg="modSp add">
        <pc:chgData name="WANG WENZHONG" userId="c364e0f322e74e50" providerId="LiveId" clId="{F5F9A90D-FA05-4072-9FBF-395EEC989B7B}" dt="2019-04-23T09:20:12.833" v="7707"/>
        <pc:sldMkLst>
          <pc:docMk/>
          <pc:sldMk cId="3083581788" sldId="402"/>
        </pc:sldMkLst>
        <pc:spChg chg="mod">
          <ac:chgData name="WANG WENZHONG" userId="c364e0f322e74e50" providerId="LiveId" clId="{F5F9A90D-FA05-4072-9FBF-395EEC989B7B}" dt="2019-04-23T09:16:22.091" v="6875"/>
          <ac:spMkLst>
            <pc:docMk/>
            <pc:sldMk cId="3083581788" sldId="402"/>
            <ac:spMk id="2" creationId="{83A7A286-7AE7-43B2-BA3E-260EAF62C21C}"/>
          </ac:spMkLst>
        </pc:spChg>
        <pc:spChg chg="mod">
          <ac:chgData name="WANG WENZHONG" userId="c364e0f322e74e50" providerId="LiveId" clId="{F5F9A90D-FA05-4072-9FBF-395EEC989B7B}" dt="2019-04-23T09:20:12.833" v="7707"/>
          <ac:spMkLst>
            <pc:docMk/>
            <pc:sldMk cId="3083581788" sldId="402"/>
            <ac:spMk id="3" creationId="{53E4D3D3-CBF6-48C8-BE58-3106A34EEA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E9E53A-CAC7-4E45-9E49-86BD6C0EAE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326FD-9CA7-4EE6-B561-FDC4BD110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EFDD4-081A-4259-A88F-DACFDA0B9B5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AFBB5C-15E9-4B13-9A93-8360C451E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35BD3-1000-449B-B9B1-E61C5F86A2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EF7D-C70A-4E42-B512-A908B6214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4423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69ECA-C51D-4F52-97CA-65F9C5E039E0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CB702-5589-4967-A2F6-4C374A8D1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768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B7E8-1A00-4F2D-ABAA-35677E905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D1703-54E8-4B23-B178-569C1D552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3DD12-9F7B-4CE1-BC8D-1DEA4E0A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764-ED51-41EE-834B-59472792D67D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19BDA-0062-4AAA-8D8E-27A08E1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1B9E2-FFC8-4A06-B73D-ED597F6C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EABB2-793E-435E-AF49-189CB72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383961-B69F-4FE8-9396-CEDE55578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96785"/>
            <a:ext cx="10515600" cy="488017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4C631-07A9-447F-98B5-F40DE541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F1A7-38E0-4357-94FA-A530825738CA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95357-E70B-487E-AD50-5E7D84CA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16E52-3EC0-407C-B247-5164943C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D90008-337F-4484-9455-2989081C6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AC3970-84E9-4246-8F7D-F80AAFF34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0C826-30D8-48C4-A5FB-87C7E4C7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4DF4-6C54-4E2B-A2F9-19E96A429593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28470-B0F3-4B95-B576-7C7E9B24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0EC6E-A7FC-4499-B6CF-315191FD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97042-9A51-4C24-BEAE-76158954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B67CF-3BFF-4EDA-895D-B3A764EA7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7887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0148C-5596-4BB6-AE7E-CD70D40B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65E55-81F9-47D9-B8AA-BA8D0B53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F64C2-4839-479F-A13C-9C49F34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9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2D4DF-DCAB-4FD7-89DE-F7EB2DF0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81870-59D4-4010-91D9-AE8991B1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8AD3F-3BA9-4F3E-A85E-5503F63D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9E24-39CB-454C-93B7-58D4ADB1E55F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C3C25-12C8-4B16-8E4E-AE6D5AEB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B5464-AA07-4094-9F35-C6AFA807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9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B95A3-4E7B-474F-9AF3-F93F7749D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9913"/>
            <a:ext cx="5181600" cy="4797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D89079-649C-43CD-9C84-0EFD941A6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9913"/>
            <a:ext cx="5181600" cy="4797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D954A-65C0-4208-B740-C5FE8C2A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8432-25B2-4E37-A3FF-D1A7AE58BE38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66794-9AE3-4E70-8A44-046A7300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03065-F1A2-4A5F-B1D3-A1C01170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7502E530-2020-4B47-A020-C3971495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977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3DD27-C5AF-4381-85DF-0E220905A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169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682BF-756D-428E-9255-56A26825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25602"/>
            <a:ext cx="5157787" cy="396406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A0050E-4E10-4CA6-8CAD-A25FDE670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169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3B1009-6B86-4D5C-9D6E-3B6F6482B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25602"/>
            <a:ext cx="5183188" cy="396406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10234-9391-48E1-9C51-D987F1AE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3107-AE86-4A6D-B175-A979546B2A3B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343BB5-13D9-40A9-AA2F-48805F25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66198C-9867-42DC-A3A9-44DCFCB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7CEAE690-E065-4248-8A80-17BC0921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777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8FF75-0C59-41A8-AB73-B950B9C5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5C0B5-D5EC-47C3-AC17-F00D84A7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E43-3E70-4C8A-ABB5-60D75D94FB8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2706A2-4A7C-4B4F-80DB-A63C8CE9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2CE545-8960-43B5-A6C6-31BDEF3C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E17019-2B29-4D4E-B815-46F81987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074F-B1C0-4362-B239-B1BFFE465BA1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D6338B-C64F-4DE3-B614-24192FB5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A9CBD-3B82-42D1-92D9-8CB8DF02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3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041F1-3FD9-4316-AA1D-DB3A44BF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51209-3837-4346-8CCA-264FD72C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FCA5A-4D49-4F66-A8E3-39EA42723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49919-F0E7-4876-A888-B7085011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0CEE-CDDF-4834-8E32-2204C0FE3211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387E2-4F63-4F30-8241-EBBBEEAD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C7343-971F-42E9-8AC9-BE3C77D3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7E634-1B09-471E-87F6-E6864284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212186-3DF8-470F-94AF-32F5A0EBB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C48D9-7890-4B9E-B1FC-92AD9D96A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E105D-E144-4E37-A6FA-C65627F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68E-AF10-487E-937C-F3C45F81BDD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50756-8D0C-4B7A-8CC2-5F5154F9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C1283-02D2-4EBD-88AD-F8552B32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6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DCD0A8-D849-4EA0-875F-7250CC23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E8D88-8D35-4CE4-8CBC-0C35FC2E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A8A04-0B0B-4727-8C53-9DCC83A6F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B11A-FE30-4B8E-8937-B9A2A327DC91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FDC5A-A413-44B0-AC75-F18FDA508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EC635-E435-40FA-A140-D01C3314D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D04F9-A572-4308-9A54-14C495AD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4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5B765320-E203-433F-93AA-1FFF1D7DF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OpenCV </a:t>
            </a:r>
            <a:r>
              <a:rPr lang="zh-CN" altLang="en-US" dirty="0"/>
              <a:t>编程</a:t>
            </a:r>
            <a:r>
              <a:rPr lang="en-US" altLang="zh-CN" dirty="0"/>
              <a:t>-02</a:t>
            </a:r>
            <a:br>
              <a:rPr lang="en-US" altLang="zh-CN" dirty="0"/>
            </a:br>
            <a:r>
              <a:rPr lang="zh-CN" altLang="en-US" sz="4400" dirty="0"/>
              <a:t>直方图处理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7ED583-7050-4C10-BCC5-F284FDEEF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王文中</a:t>
            </a:r>
            <a:endParaRPr lang="en-US" altLang="zh-CN" dirty="0"/>
          </a:p>
          <a:p>
            <a:r>
              <a:rPr lang="zh-CN" altLang="en-US" dirty="0"/>
              <a:t>安徽大学计算机学院</a:t>
            </a:r>
            <a:endParaRPr lang="en-US" altLang="zh-CN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3A87E65C-23D5-4EB6-A7C9-9111ED42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9458-11D9-43CF-BFC7-AFA980BC4B4F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82A2C57-7CC7-4D2A-9466-69DC6213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D534046-4BC5-4EDE-B970-4865DEA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7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23660-7CC3-46E1-AD65-A2CEA54F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直方图均衡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3B918-70E1-4289-B4B8-7764D566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cv::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equalizeHist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(</a:t>
            </a: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InputArray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,//8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位单通道灰度图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OutputArray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endParaRPr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46637-5BA8-4D54-AB7B-71240070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87D76-03BF-448D-9F95-16C7A0A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83957-4453-45B6-AC09-BB46A3C4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9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23660-7CC3-46E1-AD65-A2CEA54F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直方图均衡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3B918-70E1-4289-B4B8-7764D566D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3300" dirty="0"/>
              <a:t>彩色图像的直方图归一化：先转换到</a:t>
            </a:r>
            <a:r>
              <a:rPr lang="en-US" altLang="zh-CN" sz="3300" dirty="0"/>
              <a:t>LAB</a:t>
            </a:r>
            <a:r>
              <a:rPr lang="zh-CN" altLang="en-US" sz="3300" dirty="0"/>
              <a:t>颜色空间，对</a:t>
            </a:r>
            <a:r>
              <a:rPr lang="en-US" altLang="zh-CN" sz="3300" dirty="0"/>
              <a:t>L</a:t>
            </a:r>
            <a:r>
              <a:rPr lang="zh-CN" altLang="en-US" sz="3300" dirty="0"/>
              <a:t>通道做均衡化，并与原始的</a:t>
            </a:r>
            <a:r>
              <a:rPr lang="en-US" altLang="zh-CN" sz="3300" dirty="0"/>
              <a:t>A,B</a:t>
            </a:r>
            <a:r>
              <a:rPr lang="zh-CN" altLang="en-US" sz="3300" dirty="0"/>
              <a:t>通道合并到</a:t>
            </a:r>
            <a:r>
              <a:rPr lang="en-US" altLang="zh-CN" sz="3300" dirty="0"/>
              <a:t>LAB</a:t>
            </a:r>
            <a:r>
              <a:rPr lang="zh-CN" altLang="en-US" sz="3300" dirty="0"/>
              <a:t>图像中，最后转换为</a:t>
            </a:r>
            <a:r>
              <a:rPr lang="en-US" altLang="zh-CN" sz="3300" dirty="0"/>
              <a:t>RGB</a:t>
            </a:r>
            <a:r>
              <a:rPr lang="zh-CN" altLang="en-US" sz="3300" dirty="0"/>
              <a:t>图像。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clrEnhanced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 Lab;</a:t>
            </a: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cvtColor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smallImg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Lab, CV_BGR2Lab);//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转换到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空间</a:t>
            </a:r>
            <a:endParaRPr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vector&lt;Mat&gt;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labChannels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split(Lab,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labChannels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);//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拆分三个通道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 L =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labChannels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[0];</a:t>
            </a: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equalizeHist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(L,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labChannels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[0]);//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对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通道做均衡化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merge(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labChannels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Lab);//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合并到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图像中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cvtColor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(Lab,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clrEnhanced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CV_Lab2BGR);//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转换到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RGB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空间</a:t>
            </a:r>
            <a:endParaRPr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46637-5BA8-4D54-AB7B-71240070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87D76-03BF-448D-9F95-16C7A0A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83957-4453-45B6-AC09-BB46A3C4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3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E215-A44F-4C10-939F-A392F105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对比度受限的自适应直方图均衡化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115A9-8EE9-4FBD-803B-BD8B7385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&lt;CLAHE&gt; cv::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createCLAHE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(	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	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clipLimit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40.0,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 	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tileGridSize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Size(8, 8) 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 void cv::CLAHE::apply (</a:t>
            </a: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InputArray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OutputArray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B8D1-2785-43C1-89CA-CEC69B7D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ABB0D-4699-4988-B4DC-FD9EDA7B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18A4F-01ED-4089-9551-8D226597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8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E215-A44F-4C10-939F-A392F105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对比度受限的自适应直方图均衡化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115A9-8EE9-4FBD-803B-BD8B7385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创建一个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CLAHE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对象，设置截断系数为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，网格数目为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&lt;CLAHE&gt; </a:t>
            </a:r>
            <a:r>
              <a:rPr lang="en-US" altLang="zh-CN" dirty="0" err="1">
                <a:latin typeface="Menlo" panose="020B0609030804020204" pitchFamily="49" charset="0"/>
                <a:cs typeface="Menlo" panose="020B0609030804020204" pitchFamily="49" charset="0"/>
              </a:rPr>
              <a:t>clahe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dirty="0" err="1">
                <a:latin typeface="Menlo" panose="020B0609030804020204" pitchFamily="49" charset="0"/>
                <a:cs typeface="Menlo" panose="020B0609030804020204" pitchFamily="49" charset="0"/>
              </a:rPr>
              <a:t>createCLAHE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(10,Size(12,8));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在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通道上应用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CLAHE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，实现自适应均衡化</a:t>
            </a:r>
            <a:endParaRPr lang="en-US" altLang="zh-CN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cs typeface="Menlo" panose="020B0609030804020204" pitchFamily="49" charset="0"/>
              </a:rPr>
              <a:t>clahe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-&gt;apply(L, </a:t>
            </a:r>
            <a:r>
              <a:rPr lang="en-US" altLang="zh-CN" dirty="0" err="1">
                <a:latin typeface="Menlo" panose="020B0609030804020204" pitchFamily="49" charset="0"/>
                <a:cs typeface="Menlo" panose="020B0609030804020204" pitchFamily="49" charset="0"/>
              </a:rPr>
              <a:t>labChannels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把均衡化之后的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通道合并到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Lab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中</a:t>
            </a:r>
            <a:endParaRPr lang="en-US" altLang="zh-CN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merge(</a:t>
            </a:r>
            <a:r>
              <a:rPr lang="en-US" altLang="zh-CN" dirty="0" err="1">
                <a:latin typeface="Menlo" panose="020B0609030804020204" pitchFamily="49" charset="0"/>
                <a:cs typeface="Menlo" panose="020B0609030804020204" pitchFamily="49" charset="0"/>
              </a:rPr>
              <a:t>labChannels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, Lab);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转换为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RGB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图像</a:t>
            </a:r>
            <a:endParaRPr lang="en-US" altLang="zh-CN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cs typeface="Menlo" panose="020B0609030804020204" pitchFamily="49" charset="0"/>
              </a:rPr>
              <a:t>cvtColor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(Lab, </a:t>
            </a:r>
            <a:r>
              <a:rPr lang="en-US" altLang="zh-CN" dirty="0" err="1">
                <a:latin typeface="Menlo" panose="020B0609030804020204" pitchFamily="49" charset="0"/>
                <a:cs typeface="Menlo" panose="020B0609030804020204" pitchFamily="49" charset="0"/>
              </a:rPr>
              <a:t>clrEnhanced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, CV_Lab2BGR);</a:t>
            </a:r>
            <a:endParaRPr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B8D1-2785-43C1-89CA-CEC69B7D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ABB0D-4699-4988-B4DC-FD9EDA7B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18A4F-01ED-4089-9551-8D226597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9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7B188AC-38A3-4ECA-8538-45E8627A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直方图比较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58598E7-1E73-480D-8603-D22F765AA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B2DC7-B9A5-4D3A-AFEB-DB25A91C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1ECA6-6FAC-4473-ACD0-0E00C878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C2676-95A5-47D3-99EC-B6DB9DF3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0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A001B-43D5-4022-A8DE-C9984B78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如何比较两个直方图？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DEA5F4-959A-4520-99B1-06D48FA14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225"/>
                <a:ext cx="11233484" cy="47887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直方图表示了概率分布</a:t>
                </a:r>
                <a:endParaRPr lang="en-US" altLang="zh-CN" dirty="0"/>
              </a:p>
              <a:p>
                <a:r>
                  <a:rPr lang="zh-CN" altLang="en-US" dirty="0"/>
                  <a:t>如何评定两个分布是否相近？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CN" dirty="0"/>
                  <a:t>1.</a:t>
                </a:r>
                <a:r>
                  <a:rPr lang="zh-CN" altLang="en-US" dirty="0"/>
                  <a:t>相关（</a:t>
                </a:r>
                <a:r>
                  <a:rPr lang="en-US" altLang="zh-CN" dirty="0"/>
                  <a:t>correlation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cv::COMP_CORREL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CN" dirty="0"/>
                  <a:t>2.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𝑠𝑞𝑢𝑎𝑟𝑒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altLang="zh-CN" dirty="0"/>
                  <a:t>,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cv::COMP_CHISQR_ALT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CN" dirty="0"/>
                  <a:t>3.Intersection: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𝑖𝑛𝑡𝑒𝑟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cv::COMP_INTERSEC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CN" dirty="0"/>
                  <a:t>4.</a:t>
                </a:r>
                <a:r>
                  <a:rPr lang="zh-CN" altLang="en-US" dirty="0"/>
                  <a:t>巴氏距离：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𝑏h𝑎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rad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,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cv::COMP_BHATTACHARYYA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CN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double cv::</a:t>
                </a:r>
                <a:r>
                  <a:rPr lang="en-US" altLang="zh-CN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compareHist</a:t>
                </a:r>
                <a:r>
                  <a:rPr lang="en-US" altLang="zh-CN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(cv::</a:t>
                </a:r>
                <a:r>
                  <a:rPr lang="en-US" altLang="zh-CN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InputArray</a:t>
                </a:r>
                <a:r>
                  <a:rPr lang="en-US" altLang="zh-CN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H1, cv::</a:t>
                </a:r>
                <a:r>
                  <a:rPr lang="en-US" altLang="zh-CN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InputArray</a:t>
                </a:r>
                <a:r>
                  <a:rPr lang="en-US" altLang="zh-CN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H2, int method)</a:t>
                </a:r>
                <a:endParaRPr lang="zh-CN" altLang="en-US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DEA5F4-959A-4520-99B1-06D48FA14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225"/>
                <a:ext cx="11233484" cy="4788738"/>
              </a:xfrm>
              <a:blipFill>
                <a:blip r:embed="rId2"/>
                <a:stretch>
                  <a:fillRect l="-869" t="-2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4FB59-E5D4-49BF-ABA6-EC77B1A3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FA552-AE63-4D1E-9143-F5E322A2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B078E-B0DD-4328-9AE7-3A71BF23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7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7A286-7AE7-43B2-BA3E-260EAF62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简单应用：图像去重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4D3D3-CBF6-48C8-BE58-3106A34E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假设有一个图像库（比如个人相册），里面有一些重复的图像（尺寸可能不一样），如何自动把这些图像找出来？</a:t>
            </a:r>
            <a:endParaRPr lang="en-US" altLang="zh-CN" dirty="0"/>
          </a:p>
          <a:p>
            <a:r>
              <a:rPr lang="zh-CN" altLang="en-US" dirty="0"/>
              <a:t>计算图像的直方图，完全一样的图像，直方图是相同的；图像有缩放的情况，直方图也是很相似的；内容不同的图像，直方图差异比较大。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C1602-238D-4943-AFA9-77DAA2B5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71A64-3B32-4F8C-801C-19946601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10C1F-B86D-49FF-8A00-69989DB0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3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7A286-7AE7-43B2-BA3E-260EAF62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简单应用：镜头检测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4D3D3-CBF6-48C8-BE58-3106A34E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电影由很多不同的镜头构成，如何把一段电影中的不同镜头切分出来？</a:t>
            </a:r>
            <a:endParaRPr lang="en-US" altLang="zh-CN" dirty="0"/>
          </a:p>
          <a:p>
            <a:r>
              <a:rPr lang="zh-CN" altLang="en-US" dirty="0"/>
              <a:t>通常一个镜头中的场景变化不大，相邻镜头之间发生场景切换，图像内容相差比较大。</a:t>
            </a:r>
            <a:endParaRPr lang="en-US" altLang="zh-CN" dirty="0"/>
          </a:p>
          <a:p>
            <a:r>
              <a:rPr lang="zh-CN" altLang="en-US"/>
              <a:t>计算每一帧图像的直方图，通过比较直方图，可以判断出场景内容变化幅度是否比较大，如果相邻两帧直方图距离突然变大，通常意味着镜头切换。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C1602-238D-4943-AFA9-77DAA2B5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71A64-3B32-4F8C-801C-19946601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10C1F-B86D-49FF-8A00-69989DB0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8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02E72-C321-4202-82D8-B82502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07520F-E728-4905-AC88-605043375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225"/>
                <a:ext cx="10934700" cy="47887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1800" dirty="0"/>
                  <a:t>1.</a:t>
                </a:r>
                <a:r>
                  <a:rPr lang="zh-CN" altLang="en-US" sz="1800" dirty="0"/>
                  <a:t>图像平滑滤波</a:t>
                </a:r>
                <a:endParaRPr lang="en-US" altLang="zh-CN" sz="18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用手机拍一幅自拍（关闭手机相机的人脸美肤功能），使用双边滤波器对自拍进行平滑滤波。</a:t>
                </a:r>
                <a:endParaRPr lang="en-US" altLang="zh-CN" sz="1600" dirty="0"/>
              </a:p>
              <a:p>
                <a:pPr lvl="1"/>
                <a:r>
                  <a:rPr lang="zh-CN" altLang="en-US" sz="1600" dirty="0"/>
                  <a:t>注意调节不同的滤波器参数，观察滤波结果。</a:t>
                </a:r>
                <a:endParaRPr lang="en-US" altLang="zh-CN" sz="1600" dirty="0"/>
              </a:p>
              <a:p>
                <a:r>
                  <a:rPr lang="en-US" altLang="zh-CN" sz="1800" dirty="0"/>
                  <a:t>2.</a:t>
                </a:r>
                <a:r>
                  <a:rPr lang="zh-CN" altLang="en-US" sz="1800" dirty="0"/>
                  <a:t>图像去噪</a:t>
                </a:r>
                <a:endParaRPr lang="en-US" altLang="zh-CN" sz="18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读入一幅图像，添加随机椒盐噪声，添加方式：遍历整幅图像，对每一个像素，生成一个</a:t>
                </a:r>
                <a:r>
                  <a:rPr lang="en-US" altLang="zh-CN" sz="1600" dirty="0"/>
                  <a:t>(0,1)</a:t>
                </a:r>
                <a:r>
                  <a:rPr lang="zh-CN" altLang="en-US" sz="1600" dirty="0"/>
                  <a:t>区间的随机数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600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sz="160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600" dirty="0"/>
                  <a:t>是你指定的阈值，用于控制噪声的多少），那么把像素随机地改为白色</a:t>
                </a:r>
                <a:r>
                  <a:rPr lang="en-US" altLang="zh-CN" sz="1600" dirty="0"/>
                  <a:t>(255)</a:t>
                </a:r>
                <a:r>
                  <a:rPr lang="zh-CN" altLang="en-US" sz="1600" dirty="0"/>
                  <a:t>或黑色</a:t>
                </a:r>
                <a:r>
                  <a:rPr lang="en-US" altLang="zh-CN" sz="1600" dirty="0"/>
                  <a:t>(0)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对添加了噪声的图像，使用中值滤波进行去噪处理。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把噪声图像和去噪之后的图像保存到磁盘。</a:t>
                </a:r>
                <a:endParaRPr lang="en-US" altLang="zh-CN" sz="1600" dirty="0"/>
              </a:p>
              <a:p>
                <a:r>
                  <a:rPr lang="en-US" altLang="zh-CN" sz="1800" dirty="0"/>
                  <a:t>3.</a:t>
                </a:r>
                <a:r>
                  <a:rPr lang="zh-CN" altLang="en-US" sz="1800" dirty="0"/>
                  <a:t>肤色检测</a:t>
                </a:r>
                <a:endParaRPr lang="en-US" altLang="zh-CN" sz="18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对包含皮肤的照片（比如你的自拍），检测其中的肤色像素。判断肤色像色的简单准则是：如果一个像素颜色值满足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20&lt;</m:t>
                    </m:r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&lt;80</m:t>
                    </m:r>
                  </m:oMath>
                </a14:m>
                <a:r>
                  <a:rPr lang="zh-CN" altLang="en-US" sz="1600" dirty="0"/>
                  <a:t>，那么该像素是肤色像素。对肤色像素做任意处理（比如全部变为黑色、反色、交换颜色通道等等），并保存结果。</a:t>
                </a: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800" dirty="0"/>
                  <a:t>请提交一个</a:t>
                </a:r>
                <a:r>
                  <a:rPr lang="en-US" altLang="zh-CN" sz="1800" dirty="0"/>
                  <a:t>word</a:t>
                </a:r>
                <a:r>
                  <a:rPr lang="zh-CN" altLang="en-US" sz="1800" dirty="0"/>
                  <a:t>文档，把上述三个练习题对应的源代码、原始图像和处理结果粘贴到文档中</a:t>
                </a:r>
                <a:endParaRPr lang="en-US" altLang="zh-CN" sz="18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去噪练习中，要提交原始图像、你生成的噪声图像以及去噪结果。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注明每一个结果所使用的滤波器参数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07520F-E728-4905-AC88-605043375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225"/>
                <a:ext cx="10934700" cy="4788738"/>
              </a:xfrm>
              <a:blipFill>
                <a:blip r:embed="rId2"/>
                <a:stretch>
                  <a:fillRect l="-279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60FB7-698C-460B-93F4-23FFBD9F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2239A-1E0F-4EB1-A8F5-49329B4F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7BC16-1969-4B80-BC54-A415DEFE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7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4480BDA-58D6-44F8-8947-26BFC328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计算直方图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40B8BB4-DCC7-4559-B5D8-E39B2E89A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0230B-BA3A-4124-A926-4CF2F4EA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C0C7A-16B8-4CE9-AA17-42A245A5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C594E-28DE-47C4-AD8A-245B62EE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29412-6C4C-41E7-A950-91B1D3B8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图像直方图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6237EA-F535-4FE2-B245-E1EE7FCDC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统计图像颜色的分布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把颜色范围划分为若干区间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统计图像中落入不同区间的像素数目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通常要归一化为一个概率分布（即统计落入不同区间的像素占所有像素的比例）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归一化直方图表达了一幅图像中，某种颜色出现的概率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只统计颜色值，缺失了颜色在空间上的分布</a:t>
                </a:r>
                <a:endParaRPr lang="en-US" altLang="zh-CN" dirty="0"/>
              </a:p>
              <a:p>
                <a:r>
                  <a:rPr lang="zh-CN" altLang="en-US" dirty="0"/>
                  <a:t>灰度图像：每个像素只有一个颜色值（灰度，标量）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一维直方图（一维数组）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表示像素颜色落入第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个区间的概率</a:t>
                </a:r>
                <a:endParaRPr lang="en-US" altLang="zh-CN" dirty="0"/>
              </a:p>
              <a:p>
                <a:r>
                  <a:rPr lang="zh-CN" altLang="en-US" dirty="0"/>
                  <a:t>彩色图像：每个像素有三个颜色值（向量：</a:t>
                </a:r>
                <a:r>
                  <a:rPr lang="en-US" altLang="zh-CN" dirty="0"/>
                  <a:t>R,G,B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三维直方图（三维数组）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表示像素的三个颜色分量</a:t>
                </a:r>
                <a:r>
                  <a:rPr lang="en-US" altLang="zh-CN" dirty="0"/>
                  <a:t>,R,G,B</a:t>
                </a:r>
                <a:r>
                  <a:rPr lang="zh-CN" altLang="en-US" dirty="0"/>
                  <a:t>分别落入第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个区间的概率。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6237EA-F535-4FE2-B245-E1EE7FCDC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038" r="-1971" b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C8EDD-270F-48DF-926C-279F399B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B05DA-5F22-464E-A170-653788FB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F5BBD-75E0-4D07-979D-5BED5921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9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DBE6-270E-443C-B24F-AF3AB22C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</a:t>
            </a:r>
            <a:r>
              <a:rPr lang="zh-CN" altLang="en-US" dirty="0"/>
              <a:t>中的颜色直方图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1164F-DC0C-4553-9BA0-F0C426BB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OpenCV3.0</a:t>
            </a:r>
            <a:r>
              <a:rPr lang="zh-CN" altLang="en-US" dirty="0"/>
              <a:t>中，直方图用</a:t>
            </a:r>
            <a:r>
              <a:rPr lang="en-US" altLang="zh-CN" dirty="0"/>
              <a:t>cv::Mat</a:t>
            </a:r>
            <a:r>
              <a:rPr lang="zh-CN" altLang="en-US" dirty="0"/>
              <a:t>对象表示</a:t>
            </a:r>
            <a:endParaRPr lang="en-US" altLang="zh-CN" dirty="0"/>
          </a:p>
          <a:p>
            <a:pPr lvl="1"/>
            <a:r>
              <a:rPr lang="en-US" altLang="zh-CN" dirty="0"/>
              <a:t>cv::Mat Hist;</a:t>
            </a:r>
          </a:p>
          <a:p>
            <a:r>
              <a:rPr lang="zh-CN" altLang="en-US" dirty="0"/>
              <a:t>一维直方图的大小：</a:t>
            </a:r>
            <a:endParaRPr lang="en-US" altLang="zh-CN" dirty="0"/>
          </a:p>
          <a:p>
            <a:pPr lvl="1"/>
            <a:r>
              <a:rPr lang="en-US" altLang="zh-CN" dirty="0"/>
              <a:t>Width=1, Height=#bins</a:t>
            </a:r>
          </a:p>
          <a:p>
            <a:pPr lvl="1"/>
            <a:r>
              <a:rPr lang="en-US" altLang="zh-CN" dirty="0"/>
              <a:t>#bins</a:t>
            </a:r>
            <a:r>
              <a:rPr lang="zh-CN" altLang="en-US" dirty="0"/>
              <a:t>是颜色区间的数目</a:t>
            </a:r>
            <a:endParaRPr lang="en-US" altLang="zh-CN" dirty="0"/>
          </a:p>
          <a:p>
            <a:r>
              <a:rPr lang="zh-CN" altLang="en-US" dirty="0"/>
              <a:t>二维直方图的大小</a:t>
            </a:r>
            <a:endParaRPr lang="en-US" altLang="zh-CN" dirty="0"/>
          </a:p>
          <a:p>
            <a:pPr lvl="1"/>
            <a:r>
              <a:rPr lang="en-US" altLang="zh-CN" dirty="0"/>
              <a:t>Width = #bins1, Height = #bins2</a:t>
            </a:r>
          </a:p>
          <a:p>
            <a:pPr lvl="1"/>
            <a:r>
              <a:rPr lang="en-US" altLang="zh-CN" dirty="0"/>
              <a:t>#bins1, #bins2 </a:t>
            </a:r>
            <a:r>
              <a:rPr lang="zh-CN" altLang="en-US" dirty="0"/>
              <a:t>分别是计算直方图的图像第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通道颜色区间数目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0496A-0C10-4A89-B07E-A9161F89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C6AF5-AF76-485E-821B-303F6FEB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2467B-B842-40A3-8AED-B889D094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8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EF795-E6ED-47B0-AAAE-E7C0C67E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146EB-5872-4331-BCF2-5D324C65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53F6E-7901-4C67-A487-C08C803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C2FCF-7E33-4C0A-92C9-448019D253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42" y="160755"/>
            <a:ext cx="11614483" cy="60404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cv::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calcHist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Mat * 	images,//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图像对象指针，可以传入一个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数组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	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nimages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,//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需要计算直方图的图像数目，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images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指针所指的图像对象数目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int * 	channels,//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参与直方图计算的通道列表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InputArray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mask,//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用于计算直方图的图像区域，如果是全图都参与计算，传入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noArray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OutputArray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hist,//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输出直方图阵列对象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	dims,//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直方图维度，与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channels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中的元素数目一致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int * 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,//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直方图每一个维度的长度，即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bins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数目。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中的元素数目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=dims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float ** ranges, //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颜色区间划分，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ranges[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表示第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个通道颜色的区间划分；如果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uniform=true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，意味着均匀划分为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，只需要指定第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个通道的颜色上下界。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 	uniform = true,//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指定是否均匀划分颜色范围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 	accumulate = false //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指定是否采用累加方式计算直方图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endParaRPr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7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8BAE1-F64C-47AE-99D6-6549A9AB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074F-B1C0-4362-B239-B1BFFE465BA1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2B7791-15F8-456F-A7D6-3C44CEA4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093A3-66CC-4E04-9D63-D66FFC2E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0C8916-8FD1-42BD-ADE2-E9F267DC9F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0633" y="136525"/>
            <a:ext cx="11726778" cy="6472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 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grayHist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channels[] = { 0 };//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参与计算直方图的通道，通道数目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直方图维度</a:t>
            </a:r>
          </a:p>
          <a:p>
            <a:pPr marL="0" indent="0">
              <a:buNone/>
            </a:pP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= { 256 };//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直方图的长度，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256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个灰度级，最多可以分为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256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个区间</a:t>
            </a:r>
          </a:p>
          <a:p>
            <a:pPr marL="0" indent="0">
              <a:buNone/>
            </a:pP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 ranges[] = { 0,256 };//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计算直方图的灰度级范围，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[0,255].256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是上限（不包含上限）</a:t>
            </a:r>
          </a:p>
          <a:p>
            <a:pPr marL="0" indent="0">
              <a:buNone/>
            </a:pP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float* 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histRanges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= { ranges };</a:t>
            </a:r>
          </a:p>
          <a:p>
            <a:pPr marL="0" indent="0">
              <a:buNone/>
            </a:pP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calcHist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grayImg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图像对象指针</a:t>
            </a:r>
          </a:p>
          <a:p>
            <a:pPr marL="0" indent="0">
              <a:buNone/>
            </a:pP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只有一幅图像需要计算直方图</a:t>
            </a:r>
          </a:p>
          <a:p>
            <a:pPr marL="0" indent="0">
              <a:buNone/>
            </a:pP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channels, 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灰度图，只有一个通道用来计算直方图，即通道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zh-CN" altLang="en-US" sz="18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noArray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用于计算直方图的图像区域，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noArray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表示全图都要参与计算</a:t>
            </a:r>
          </a:p>
          <a:p>
            <a:pPr marL="0" indent="0">
              <a:buNone/>
            </a:pP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grayHist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保存计算结果</a:t>
            </a:r>
          </a:p>
          <a:p>
            <a:pPr marL="0" indent="0">
              <a:buNone/>
            </a:pP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histDim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直方图的维度，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，（只有一个通道，只能计算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维直方图）</a:t>
            </a:r>
          </a:p>
          <a:p>
            <a:pPr marL="0" indent="0">
              <a:buNone/>
            </a:pP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直方图的长度（直方图的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数目，即把灰度值分为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个区间，每个区间都统计落入该灰度区间的像素数目）</a:t>
            </a:r>
          </a:p>
          <a:p>
            <a:pPr marL="0" indent="0">
              <a:buNone/>
            </a:pP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histRanges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直方图的灰度值范围，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uniform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情况下，只规定灰度值的下限和上限</a:t>
            </a:r>
          </a:p>
          <a:p>
            <a:pPr marL="0" indent="0">
              <a:buNone/>
            </a:pP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true//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用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uniform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方式计算直方图，即把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histRanges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规定的灰度区间等分为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zh-CN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个小区间，每个区间分别统计像素数目</a:t>
            </a:r>
          </a:p>
          <a:p>
            <a:pPr marL="0" indent="0">
              <a:buNone/>
            </a:pP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zh-CN" altLang="en-US" sz="18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5808BC-EF91-406F-ADDF-700DC84B8BA8}"/>
              </a:ext>
            </a:extLst>
          </p:cNvPr>
          <p:cNvSpPr/>
          <p:nvPr/>
        </p:nvSpPr>
        <p:spPr>
          <a:xfrm>
            <a:off x="4383833" y="6081991"/>
            <a:ext cx="3424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实例</a:t>
            </a:r>
            <a:r>
              <a:rPr lang="en-US" altLang="zh-CN" sz="2400" dirty="0"/>
              <a:t>1</a:t>
            </a:r>
            <a:r>
              <a:rPr lang="zh-CN" altLang="en-US" sz="2400" dirty="0"/>
              <a:t>：计算灰度直方图</a:t>
            </a:r>
          </a:p>
        </p:txBody>
      </p:sp>
    </p:spTree>
    <p:extLst>
      <p:ext uri="{BB962C8B-B14F-4D97-AF65-F5344CB8AC3E}">
        <p14:creationId xmlns:p14="http://schemas.microsoft.com/office/powerpoint/2010/main" val="64053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2D6609-2156-40FD-B2E2-59AEFC69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48653"/>
            <a:ext cx="11269579" cy="59283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channels[] = { 0,1 };//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对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号通道计算直方图（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维）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hueRanges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= { 0,180 };//H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通道像素值范围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satRanges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= { 0,256 };//S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通道像素值范围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= { 20,32 };//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号通道颜色区间数目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float*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histRanges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= {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hueRanges,satRanges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hsv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hsHist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cvtColor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hsv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CV_BGR2HSV);//RGB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转换为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HSV</a:t>
            </a:r>
          </a:p>
          <a:p>
            <a:pPr marL="0" indent="0">
              <a:buNone/>
            </a:pP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calcHist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hsv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1, channels,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noArray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hsHist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histRanges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true);</a:t>
            </a:r>
          </a:p>
          <a:p>
            <a:pPr marL="0" indent="0">
              <a:buNone/>
            </a:pP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生成的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hsHist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矩阵的大小是：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height=20,width=32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，即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height=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[0], width=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histSize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B858A-3D9A-49A3-86CC-57891F41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074F-B1C0-4362-B239-B1BFFE465BA1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EA0495-4BB6-47B1-8264-F6A977E2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A25531-D56D-427C-AB14-FB61C84A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9F8D40-6B5B-4417-A1FE-917ADE0D2B96}"/>
              </a:ext>
            </a:extLst>
          </p:cNvPr>
          <p:cNvSpPr/>
          <p:nvPr/>
        </p:nvSpPr>
        <p:spPr>
          <a:xfrm>
            <a:off x="4076056" y="6081991"/>
            <a:ext cx="403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实例</a:t>
            </a:r>
            <a:r>
              <a:rPr lang="en-US" altLang="zh-CN" sz="2400" dirty="0"/>
              <a:t>2</a:t>
            </a:r>
            <a:r>
              <a:rPr lang="zh-CN" altLang="en-US" sz="2400" dirty="0"/>
              <a:t>：计算二维颜色直方图</a:t>
            </a:r>
          </a:p>
        </p:txBody>
      </p:sp>
    </p:spTree>
    <p:extLst>
      <p:ext uri="{BB962C8B-B14F-4D97-AF65-F5344CB8AC3E}">
        <p14:creationId xmlns:p14="http://schemas.microsoft.com/office/powerpoint/2010/main" val="353931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492A72F-BEDC-433D-A383-7B81639B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45" y="4536959"/>
            <a:ext cx="4607136" cy="20821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D6F46D-9B0C-46BB-ACB7-5B9A0D34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直方图归一化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DA183-4C66-4ED3-85F5-B4F3CA71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225"/>
            <a:ext cx="10944726" cy="47887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calcHist</a:t>
            </a:r>
            <a:r>
              <a:rPr lang="zh-CN" altLang="en-US" dirty="0"/>
              <a:t>函数计算的直方图统计了每个</a:t>
            </a:r>
            <a:r>
              <a:rPr lang="en-US" altLang="zh-CN" dirty="0"/>
              <a:t>bin</a:t>
            </a:r>
            <a:r>
              <a:rPr lang="zh-CN" altLang="en-US" dirty="0"/>
              <a:t>中出现的像素数目</a:t>
            </a:r>
            <a:endParaRPr lang="en-US" altLang="zh-CN" dirty="0"/>
          </a:p>
          <a:p>
            <a:r>
              <a:rPr lang="zh-CN" altLang="en-US" dirty="0"/>
              <a:t>要变成概率分布，需要对直方图做归一化（</a:t>
            </a:r>
            <a:r>
              <a:rPr lang="en-US" altLang="zh-CN" dirty="0"/>
              <a:t>Normalization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normalize(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InputArray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OutputArray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double alpha=1, double beta=0, int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norm_type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=NORM_L2, int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dtype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=-1,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InputArray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mask=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noArray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)</a:t>
            </a:r>
          </a:p>
          <a:p>
            <a:r>
              <a:rPr lang="zh-CN" altLang="en-US" dirty="0"/>
              <a:t>转换为概率分布：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Normalize(hist, hist, 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1, 0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NORM_L1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A7BF0-0C5C-4D58-A775-24037F41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C7C2-5FCB-4CD2-8A0E-35246FC1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C28F0-3987-4607-95DA-85A82ECF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3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FB9CEB4-AE8F-4C9A-A887-97888CF8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直方图处理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DCE5AB1-791F-430B-9969-16EC0BFAB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5337D-60BC-4F61-8651-36CF0E53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EBA-3B0A-4E57-8A78-4D0ABDDCB9A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8C09C-4827-4682-AD63-15BAC204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王文中</a:t>
            </a:r>
            <a:r>
              <a:rPr lang="en-US" altLang="zh-CN"/>
              <a:t>:</a:t>
            </a:r>
            <a:r>
              <a:rPr lang="zh-CN" altLang="en-US"/>
              <a:t>计算机视觉</a:t>
            </a:r>
            <a:r>
              <a:rPr lang="en-US" altLang="zh-CN"/>
              <a:t>(</a:t>
            </a:r>
            <a:r>
              <a:rPr lang="zh-CN" altLang="en-US"/>
              <a:t>本科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B10F0-7253-4035-8CF0-DA7BA299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04F9-A572-4308-9A54-14C495AD13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1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8639</TotalTime>
  <Words>1699</Words>
  <Application>Microsoft Office PowerPoint</Application>
  <PresentationFormat>宽屏</PresentationFormat>
  <Paragraphs>190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Menlo</vt:lpstr>
      <vt:lpstr>Office 主题​​</vt:lpstr>
      <vt:lpstr>OpenCV 编程-02 直方图处理</vt:lpstr>
      <vt:lpstr>1.计算直方图</vt:lpstr>
      <vt:lpstr>图像直方图</vt:lpstr>
      <vt:lpstr>OpenCV中的颜色直方图</vt:lpstr>
      <vt:lpstr>PowerPoint 演示文稿</vt:lpstr>
      <vt:lpstr>PowerPoint 演示文稿</vt:lpstr>
      <vt:lpstr>PowerPoint 演示文稿</vt:lpstr>
      <vt:lpstr>直方图归一化</vt:lpstr>
      <vt:lpstr>2.直方图处理</vt:lpstr>
      <vt:lpstr>直方图均衡</vt:lpstr>
      <vt:lpstr>直方图均衡</vt:lpstr>
      <vt:lpstr>对比度受限的自适应直方图均衡化</vt:lpstr>
      <vt:lpstr>对比度受限的自适应直方图均衡化</vt:lpstr>
      <vt:lpstr>直方图比较</vt:lpstr>
      <vt:lpstr>如何比较两个直方图？</vt:lpstr>
      <vt:lpstr>简单应用：图像去重</vt:lpstr>
      <vt:lpstr>简单应用：镜头检测</vt:lpstr>
      <vt:lpstr>编程练习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OpenCV-02</dc:title>
  <dc:creator>WANG WENZHONG</dc:creator>
  <cp:lastModifiedBy>WANG WENZHONG</cp:lastModifiedBy>
  <cp:revision>149</cp:revision>
  <dcterms:created xsi:type="dcterms:W3CDTF">2018-08-18T08:06:47Z</dcterms:created>
  <dcterms:modified xsi:type="dcterms:W3CDTF">2019-04-23T09:20:16Z</dcterms:modified>
</cp:coreProperties>
</file>