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2989780"/>
            <a:ext cx="7010400" cy="2111428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2021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04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一维条码中可能存在的断码、白点、黑点等影响条码外观的瑕疵，检测这些瑕疵，并用红色矩形框将其标出。</a:t>
            </a:r>
            <a:endParaRPr lang="en-US" altLang="zh-CN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91" y="2234525"/>
            <a:ext cx="4500000" cy="207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3956091" y="4537974"/>
            <a:ext cx="4536000" cy="2131114"/>
            <a:chOff x="3313907" y="4264819"/>
            <a:chExt cx="5365750" cy="2520950"/>
          </a:xfrm>
        </p:grpSpPr>
        <p:pic>
          <p:nvPicPr>
            <p:cNvPr id="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907" y="4264819"/>
              <a:ext cx="5365750" cy="252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5044282" y="5653882"/>
              <a:ext cx="360363" cy="1905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6676232" y="5844382"/>
              <a:ext cx="119063" cy="20478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4758532" y="5045869"/>
              <a:ext cx="142875" cy="1762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4966495" y="4871244"/>
              <a:ext cx="136525" cy="35083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/>
          </p:nvSpPr>
          <p:spPr bwMode="auto">
            <a:xfrm>
              <a:off x="6292057" y="6107907"/>
              <a:ext cx="117475" cy="20478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5728495" y="5245894"/>
              <a:ext cx="165100" cy="2159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矩形 14"/>
            <p:cNvSpPr>
              <a:spLocks noChangeArrowheads="1"/>
            </p:cNvSpPr>
            <p:nvPr/>
          </p:nvSpPr>
          <p:spPr bwMode="auto">
            <a:xfrm>
              <a:off x="5699920" y="5068094"/>
              <a:ext cx="169862" cy="14128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3566" y="2575850"/>
            <a:ext cx="365818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思路提示：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将原图二值化后，提取连通体，根据联通体的特征（如长度、宽度等），筛选出条码线条；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再根据条码线条的角度，对图像进行旋转矫正；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然后对条码线条进行膨胀，提取出条码区域中所有的线条；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进行单方向的膨胀，连接条码线条间断点；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比较间断点连接前后的条码线条，从而确定瑕疵区域。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编程语言不限，允许调研各种库函数。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提交截止时间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日</a:t>
                </a:r>
                <a:r>
                  <a:rPr lang="zh-CN" altLang="en-US" dirty="0" smtClean="0"/>
                  <a:t>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“第一次作业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627</TotalTime>
  <Words>211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第一次作业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Tineye</cp:lastModifiedBy>
  <cp:revision>94</cp:revision>
  <dcterms:created xsi:type="dcterms:W3CDTF">2016-10-28T13:04:45Z</dcterms:created>
  <dcterms:modified xsi:type="dcterms:W3CDTF">2021-04-08T02:01:01Z</dcterms:modified>
</cp:coreProperties>
</file>