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ustcdia@163.com" TargetMode="External"/><Relationship Id="rId2" Type="http://schemas.openxmlformats.org/officeDocument/2006/relationships/hyperlink" Target="mailto:ustcdia2017@163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DIA </a:t>
            </a:r>
            <a:r>
              <a:rPr lang="zh-CN" altLang="en-US" dirty="0" smtClean="0"/>
              <a:t>第四次作业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dirty="0" smtClean="0"/>
              <a:t>2021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任务描述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 smtClean="0"/>
              <a:t>给定一对图像，利用提取好的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特征文件，根据距离阈值准则（跨图像的局部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特征距离小于</a:t>
            </a:r>
            <a:r>
              <a:rPr lang="en-US" altLang="zh-CN" dirty="0" smtClean="0"/>
              <a:t>0.4</a:t>
            </a:r>
            <a:r>
              <a:rPr lang="zh-CN" altLang="en-US" dirty="0" smtClean="0"/>
              <a:t>，该阈值可自行调整），得到图像间的初始局部特征匹配关系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基于上述初步匹配结果，实现</a:t>
            </a:r>
            <a:r>
              <a:rPr lang="en-US" altLang="zh-CN" dirty="0" smtClean="0"/>
              <a:t>spatial coding</a:t>
            </a:r>
            <a:r>
              <a:rPr lang="zh-CN" altLang="en-US" dirty="0" smtClean="0"/>
              <a:t>方法，进行匹配校验，确定几何不一致的匹配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将几何一致的匹配和不一致的匹配在图像上画出来，分别用蓝色和红色进行区分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6341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提交时间和方式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参考“</a:t>
                </a:r>
                <a:r>
                  <a:rPr lang="en-GB" altLang="zh-CN" dirty="0" err="1">
                    <a:solidFill>
                      <a:srgbClr val="0070C0"/>
                    </a:solidFill>
                  </a:rPr>
                  <a:t>test_DisplaySIFT.m</a:t>
                </a:r>
                <a:r>
                  <a:rPr lang="zh-CN" altLang="en-US" dirty="0" smtClean="0"/>
                  <a:t>”文件，了解</a:t>
                </a:r>
                <a:r>
                  <a:rPr lang="en-US" altLang="zh-CN" dirty="0" smtClean="0"/>
                  <a:t>SIFT</a:t>
                </a:r>
                <a:r>
                  <a:rPr lang="zh-CN" altLang="en-US" dirty="0" smtClean="0"/>
                  <a:t>文件的数据格式，以及读取方式。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编程实现上述任务，并从“</a:t>
                </a:r>
                <a:r>
                  <a:rPr lang="en-GB" altLang="zh-CN" dirty="0"/>
                  <a:t>test images</a:t>
                </a:r>
                <a:r>
                  <a:rPr lang="zh-CN" altLang="en-US" dirty="0" smtClean="0"/>
                  <a:t>”文件夹中选择相关图像对和</a:t>
                </a:r>
                <a:r>
                  <a:rPr lang="zh-CN" altLang="en-US" dirty="0"/>
                  <a:t>不相关图像</a:t>
                </a:r>
                <a:r>
                  <a:rPr lang="zh-CN" altLang="en-US" dirty="0" smtClean="0"/>
                  <a:t>对进行测试，将实现过程和结果整理为一份实验</a:t>
                </a:r>
                <a:r>
                  <a:rPr lang="zh-CN" altLang="en-US" dirty="0"/>
                  <a:t>报告。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提交截止时间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月</a:t>
                </a:r>
                <a:r>
                  <a:rPr lang="en-US" altLang="zh-CN" dirty="0" smtClean="0"/>
                  <a:t>16</a:t>
                </a:r>
                <a:r>
                  <a:rPr lang="zh-CN" altLang="en-US" dirty="0" smtClean="0"/>
                  <a:t>日晚上</a:t>
                </a:r>
                <a:r>
                  <a:rPr lang="en-US" altLang="zh-CN" dirty="0" smtClean="0"/>
                  <a:t>12</a:t>
                </a:r>
                <a:r>
                  <a:rPr lang="zh-CN" altLang="en-US" dirty="0" smtClean="0"/>
                  <a:t>点之前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提交方式：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将实验报告和代码文件放到一个文件夹中，生成</a:t>
                </a:r>
                <a:r>
                  <a:rPr lang="zh-CN" altLang="en-US" dirty="0"/>
                  <a:t>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命名规则为： 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“第四次作业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</a:t>
                </a:r>
                <a:r>
                  <a:rPr lang="zh-CN" altLang="en-US" b="1" dirty="0" smtClean="0">
                    <a:solidFill>
                      <a:srgbClr val="FF0000"/>
                    </a:solidFill>
                  </a:rPr>
                  <a:t>”</a:t>
                </a:r>
                <a:endParaRPr lang="en-US" altLang="zh-CN" b="1" dirty="0" smtClean="0"/>
              </a:p>
              <a:p>
                <a:pPr lvl="1"/>
                <a:r>
                  <a:rPr lang="zh-CN" altLang="en-US" dirty="0" smtClean="0"/>
                  <a:t>将以上压缩文件发</a:t>
                </a:r>
                <a:r>
                  <a:rPr lang="zh-CN" altLang="en-US" dirty="0"/>
                  <a:t>到如下邮箱</a:t>
                </a:r>
                <a:r>
                  <a:rPr lang="zh-CN" altLang="en-US" dirty="0" smtClean="0"/>
                  <a:t>：</a:t>
                </a:r>
                <a:r>
                  <a:rPr lang="en-US" altLang="zh-CN" dirty="0">
                    <a:hlinkClick r:id="rId2"/>
                  </a:rPr>
                  <a:t> </a:t>
                </a:r>
                <a:r>
                  <a:rPr lang="en-US" altLang="zh-CN" dirty="0">
                    <a:hlinkClick r:id="rId3"/>
                  </a:rPr>
                  <a:t>ustcdia@163.com</a:t>
                </a:r>
                <a:r>
                  <a:rPr lang="en-US" altLang="zh-CN" dirty="0" smtClean="0">
                    <a:hlinkClick r:id="rId2"/>
                  </a:rPr>
                  <a:t>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 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作业</a:t>
                </a:r>
                <a:r>
                  <a:rPr lang="zh-CN" altLang="en-US" dirty="0"/>
                  <a:t>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0.98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67" t="-1350" r="-3354" b="-5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255</TotalTime>
  <Words>212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DIA 第四次作业</vt:lpstr>
      <vt:lpstr>任务描述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Zhou</cp:lastModifiedBy>
  <cp:revision>90</cp:revision>
  <dcterms:created xsi:type="dcterms:W3CDTF">2016-10-28T13:04:45Z</dcterms:created>
  <dcterms:modified xsi:type="dcterms:W3CDTF">2021-05-06T12:44:03Z</dcterms:modified>
</cp:coreProperties>
</file>