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2023-07-15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altLang="ko-KR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36439" y="4675838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 골 횟수 분석 원 그래프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08134" y="4742543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에이스 골 </a:t>
            </a:r>
            <a:r>
              <a:rPr lang="ko-KR" altLang="en-US" dirty="0"/>
              <a:t>횟</a:t>
            </a:r>
            <a:r>
              <a:rPr lang="ko-KR" altLang="en-US" dirty="0" smtClean="0"/>
              <a:t>수 분석 원 그래프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70886" y="5017467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63827" y="5406169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0886" y="5760281"/>
            <a:ext cx="641100" cy="28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33003" y="5011550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35348" y="5397776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332802" y="5833204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</a:t>
            </a:r>
            <a:r>
              <a:rPr lang="ko-KR" altLang="en-US" dirty="0" smtClean="0"/>
              <a:t>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</a:t>
            </a:r>
            <a:r>
              <a:rPr lang="ko-KR" altLang="en-US" dirty="0" smtClean="0"/>
              <a:t>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59038" y="681386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295" y="8890403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203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2023-06-04T00:42:24Z</dcterms:created>
  <dcterms:modified xsi:type="dcterms:W3CDTF">2023-07-15T03:15:25Z</dcterms:modified>
</cp:coreProperties>
</file>