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D6EFD"/>
    <a:srgbClr val="0B5ED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2023-06-25 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6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2023-06-25 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0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2023-06-25 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5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2023-06-25 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13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2023-06-25 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63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2023-06-25 Sunday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65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2023-06-25 Sunday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9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2023-06-25 Sunday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6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2023-06-25 Sunday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20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2023-06-25 Sunday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44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2023-06-25 Sunday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13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13A16-E8B7-49B3-BFC3-A609BD0FC85B}" type="datetimeFigureOut">
              <a:rPr lang="ko-KR" altLang="en-US" smtClean="0"/>
              <a:t>2023-06-25 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00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207628" y="196508"/>
            <a:ext cx="779309" cy="272684"/>
          </a:xfrm>
          <a:prstGeom prst="roundRect">
            <a:avLst/>
          </a:prstGeom>
          <a:solidFill>
            <a:srgbClr val="0D6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홈</a:t>
            </a:r>
            <a:endParaRPr lang="ko-KR" altLang="en-US" sz="11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07628" y="1010247"/>
            <a:ext cx="827667" cy="272684"/>
          </a:xfrm>
          <a:prstGeom prst="roundRect">
            <a:avLst/>
          </a:prstGeom>
          <a:solidFill>
            <a:srgbClr val="0D6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원정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8501" y="19022"/>
            <a:ext cx="2174907" cy="684945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7628" y="576536"/>
            <a:ext cx="1814603" cy="328809"/>
          </a:xfrm>
          <a:prstGeom prst="roundRect">
            <a:avLst/>
          </a:prstGeom>
          <a:solidFill>
            <a:srgbClr val="0D6EF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팀 선택</a:t>
            </a:r>
            <a:endParaRPr lang="ko-KR" altLang="en-US" sz="1100" dirty="0"/>
          </a:p>
        </p:txBody>
      </p:sp>
      <p:sp>
        <p:nvSpPr>
          <p:cNvPr id="38" name="아래쪽 화살표 37"/>
          <p:cNvSpPr/>
          <p:nvPr/>
        </p:nvSpPr>
        <p:spPr>
          <a:xfrm>
            <a:off x="1709245" y="653017"/>
            <a:ext cx="228600" cy="175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92469" y="2050353"/>
            <a:ext cx="729762" cy="297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적용</a:t>
            </a:r>
            <a:endParaRPr lang="ko-KR" altLang="en-US" sz="11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07628" y="1387833"/>
            <a:ext cx="1814603" cy="328809"/>
          </a:xfrm>
          <a:prstGeom prst="roundRect">
            <a:avLst/>
          </a:prstGeom>
          <a:solidFill>
            <a:srgbClr val="0D6EF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팀 선택</a:t>
            </a:r>
            <a:endParaRPr lang="ko-KR" altLang="en-US" sz="1100" dirty="0"/>
          </a:p>
        </p:txBody>
      </p:sp>
      <p:sp>
        <p:nvSpPr>
          <p:cNvPr id="35" name="아래쪽 화살표 34"/>
          <p:cNvSpPr/>
          <p:nvPr/>
        </p:nvSpPr>
        <p:spPr>
          <a:xfrm>
            <a:off x="1709245" y="1464314"/>
            <a:ext cx="228600" cy="175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453539" y="262658"/>
            <a:ext cx="1313411" cy="677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득점 평균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022707" y="290708"/>
            <a:ext cx="1313411" cy="677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총득점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5591875" y="314318"/>
            <a:ext cx="1695798" cy="677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에이스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453539" y="1243076"/>
            <a:ext cx="4834134" cy="2393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 팀의 득점 분석 꺾은선 그래프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453539" y="3888156"/>
            <a:ext cx="4834134" cy="2857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 팀의 실점 분석 꺾은선 그래프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7852229" y="1179456"/>
            <a:ext cx="2685142" cy="2563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38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33086" y="0"/>
            <a:ext cx="6614157" cy="114104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                                     </a:t>
            </a: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VS</a:t>
            </a:r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08633" y="407026"/>
            <a:ext cx="765188" cy="342696"/>
          </a:xfrm>
          <a:prstGeom prst="roundRect">
            <a:avLst/>
          </a:prstGeom>
          <a:solidFill>
            <a:srgbClr val="0D6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홈</a:t>
            </a:r>
            <a:endParaRPr lang="ko-KR" altLang="en-US" sz="11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08167" y="362048"/>
            <a:ext cx="1335833" cy="416945"/>
          </a:xfrm>
          <a:prstGeom prst="roundRect">
            <a:avLst/>
          </a:prstGeom>
          <a:solidFill>
            <a:srgbClr val="0D6EF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팀 선택</a:t>
            </a:r>
            <a:endParaRPr lang="ko-KR" altLang="en-US" sz="1100" dirty="0"/>
          </a:p>
        </p:txBody>
      </p:sp>
      <p:sp>
        <p:nvSpPr>
          <p:cNvPr id="7" name="아래쪽 화살표 6"/>
          <p:cNvSpPr/>
          <p:nvPr/>
        </p:nvSpPr>
        <p:spPr>
          <a:xfrm>
            <a:off x="5683386" y="482597"/>
            <a:ext cx="228600" cy="175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610832" y="333067"/>
            <a:ext cx="1572610" cy="422084"/>
          </a:xfrm>
          <a:prstGeom prst="roundRect">
            <a:avLst/>
          </a:prstGeom>
          <a:solidFill>
            <a:srgbClr val="0D6EF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팀 선택</a:t>
            </a:r>
            <a:endParaRPr lang="ko-KR" altLang="en-US" sz="1100" dirty="0"/>
          </a:p>
        </p:txBody>
      </p:sp>
      <p:sp>
        <p:nvSpPr>
          <p:cNvPr id="9" name="아래쪽 화살표 8"/>
          <p:cNvSpPr/>
          <p:nvPr/>
        </p:nvSpPr>
        <p:spPr>
          <a:xfrm>
            <a:off x="9884880" y="500807"/>
            <a:ext cx="196131" cy="145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732665" y="376127"/>
            <a:ext cx="748483" cy="379024"/>
          </a:xfrm>
          <a:prstGeom prst="roundRect">
            <a:avLst/>
          </a:prstGeom>
          <a:solidFill>
            <a:srgbClr val="0D6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원정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10247244" y="0"/>
            <a:ext cx="1944756" cy="1216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407024" y="174171"/>
            <a:ext cx="1509205" cy="317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승부 예측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442537" y="671565"/>
            <a:ext cx="1490368" cy="337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양 팀 전력 분석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0" y="1146629"/>
            <a:ext cx="6110233" cy="949234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10233" y="1146629"/>
            <a:ext cx="6081767" cy="949234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88686" y="1364343"/>
            <a:ext cx="89985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356939" y="1364343"/>
            <a:ext cx="943747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325257" y="1146628"/>
            <a:ext cx="1784976" cy="127725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52%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407024" y="1141043"/>
            <a:ext cx="1784976" cy="127725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48%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277222" y="1398957"/>
            <a:ext cx="2786778" cy="778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460466" y="1390578"/>
            <a:ext cx="2786778" cy="778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09227" y="2844800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득점 분석 꺾은선 그래프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356939" y="2820791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r>
              <a:rPr lang="ko-KR" altLang="en-US" dirty="0" smtClean="0"/>
              <a:t>팀의 득점 분석 꺾은선 그래프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09227" y="4742543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유효슈팅 당 득점 분석 막대그래프 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236468" y="2820791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실점 분석 꺾은선 그래프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356939" y="4809248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r>
              <a:rPr lang="ko-KR" altLang="en-US" dirty="0" smtClean="0"/>
              <a:t>팀의 유효슈팅 당 득점 분석 막대그래프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299430" y="2810592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B</a:t>
            </a:r>
            <a:r>
              <a:rPr lang="ko-KR" altLang="en-US" dirty="0" smtClean="0"/>
              <a:t>팀의 득점 분석 꺾은선 그래프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3336439" y="4675838"/>
            <a:ext cx="1806571" cy="175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에이스 골 횟수 분석 원 그래프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9308134" y="4742543"/>
            <a:ext cx="1806571" cy="175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B</a:t>
            </a:r>
            <a:r>
              <a:rPr lang="ko-KR" altLang="en-US" dirty="0" smtClean="0"/>
              <a:t>팀의 에이스 골 </a:t>
            </a:r>
            <a:r>
              <a:rPr lang="ko-KR" altLang="en-US" dirty="0"/>
              <a:t>횟</a:t>
            </a:r>
            <a:r>
              <a:rPr lang="ko-KR" altLang="en-US" dirty="0" smtClean="0"/>
              <a:t>수 분석 원 그래프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70886" y="5017467"/>
            <a:ext cx="641100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???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5263827" y="5406169"/>
            <a:ext cx="641100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???</a:t>
            </a:r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270886" y="5760281"/>
            <a:ext cx="641100" cy="283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???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1333003" y="5011550"/>
            <a:ext cx="641100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???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1335348" y="5397776"/>
            <a:ext cx="641100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???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11332802" y="5833204"/>
            <a:ext cx="641100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???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0" y="0"/>
            <a:ext cx="3633086" cy="114104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2021-22 EPL </a:t>
            </a:r>
            <a:r>
              <a:rPr lang="ko-KR" altLang="en-US" b="1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승부예측</a:t>
            </a:r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대시보드</a:t>
            </a:r>
            <a:endParaRPr lang="ko-KR" altLang="en-US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119</Words>
  <Application>Microsoft Office PowerPoint</Application>
  <PresentationFormat>와이드스크린</PresentationFormat>
  <Paragraphs>38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43</cp:revision>
  <dcterms:created xsi:type="dcterms:W3CDTF">2023-06-04T00:42:24Z</dcterms:created>
  <dcterms:modified xsi:type="dcterms:W3CDTF">2023-06-25T03:10:20Z</dcterms:modified>
</cp:coreProperties>
</file>