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EFD"/>
    <a:srgbClr val="0B5ED7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???</a:t>
            </a:r>
            <a:r>
              <a:rPr lang="ko-KR" altLang="en-US" dirty="0" smtClean="0"/>
              <a:t>팀의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(???</a:t>
            </a:r>
            <a:r>
              <a:rPr lang="ko-KR" altLang="en-US" dirty="0" smtClean="0"/>
              <a:t>그래프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6876350989989936E-2"/>
          <c:y val="3.2384852097838611E-2"/>
          <c:w val="0.94312364665354331"/>
          <c:h val="0.72387120300989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E-4E51-A5F9-1522F12A6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E-4E51-A5F9-1522F12A6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7194623"/>
        <c:axId val="377192127"/>
      </c:barChart>
      <c:catAx>
        <c:axId val="37719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192127"/>
        <c:crosses val="autoZero"/>
        <c:auto val="1"/>
        <c:lblAlgn val="ctr"/>
        <c:lblOffset val="100"/>
        <c:noMultiLvlLbl val="0"/>
      </c:catAx>
      <c:valAx>
        <c:axId val="37719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7719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4220"/>
          <a:stretch/>
        </p:blipFill>
        <p:spPr>
          <a:xfrm>
            <a:off x="2174906" y="8544"/>
            <a:ext cx="10029793" cy="5448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2312461" y="8543"/>
            <a:ext cx="3136307" cy="529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0000"/>
                </a:solidFill>
              </a:rPr>
              <a:t>22-23 EPL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데이터</a:t>
            </a:r>
            <a:endParaRPr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1885" y="36915"/>
            <a:ext cx="2965390" cy="3503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7628" y="58354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94564" y="583548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-1" y="0"/>
            <a:ext cx="2174907" cy="684945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124118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200599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6462346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2036373045"/>
              </p:ext>
            </p:extLst>
          </p:nvPr>
        </p:nvGraphicFramePr>
        <p:xfrm>
          <a:off x="2382533" y="856231"/>
          <a:ext cx="7473644" cy="450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262580" y="59571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18764" y="59571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8062" y="1582615"/>
            <a:ext cx="1893734" cy="39565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그래프 유형</a:t>
            </a:r>
            <a:endParaRPr lang="ko-KR" altLang="en-US" sz="1100" dirty="0"/>
          </a:p>
        </p:txBody>
      </p:sp>
      <p:sp>
        <p:nvSpPr>
          <p:cNvPr id="47" name="아래쪽 화살표 46"/>
          <p:cNvSpPr/>
          <p:nvPr/>
        </p:nvSpPr>
        <p:spPr>
          <a:xfrm>
            <a:off x="1823545" y="1696915"/>
            <a:ext cx="114300" cy="202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6994" y="2833359"/>
            <a:ext cx="1424318" cy="274598"/>
          </a:xfrm>
          <a:prstGeom prst="roundRect">
            <a:avLst/>
          </a:prstGeom>
          <a:solidFill>
            <a:srgbClr val="0B5E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X =  </a:t>
            </a:r>
            <a:endParaRPr lang="ko-KR" altLang="en-US" sz="11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9827" y="3248410"/>
            <a:ext cx="1424318" cy="274598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Y =  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26822" y="2823672"/>
            <a:ext cx="517556" cy="274598"/>
          </a:xfrm>
          <a:prstGeom prst="roundRect">
            <a:avLst/>
          </a:prstGeom>
          <a:solidFill>
            <a:srgbClr val="0B5E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56" name="아래쪽 화살표 55"/>
          <p:cNvSpPr/>
          <p:nvPr/>
        </p:nvSpPr>
        <p:spPr>
          <a:xfrm>
            <a:off x="1918084" y="2884447"/>
            <a:ext cx="123951" cy="168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626822" y="3248410"/>
            <a:ext cx="517556" cy="274598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60" name="아래쪽 화살표 59"/>
          <p:cNvSpPr/>
          <p:nvPr/>
        </p:nvSpPr>
        <p:spPr>
          <a:xfrm>
            <a:off x="1919887" y="3288652"/>
            <a:ext cx="146305" cy="207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794631" y="553442"/>
            <a:ext cx="2397369" cy="6296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44100" y="868402"/>
            <a:ext cx="2039815" cy="49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/>
              <a:t>팀명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???</a:t>
            </a:r>
            <a:endParaRPr lang="ko-KR" altLang="en-US" sz="11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9944099" y="1479761"/>
            <a:ext cx="2039815" cy="49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/>
              <a:t>홈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원정 </a:t>
            </a:r>
            <a:r>
              <a:rPr lang="en-US" altLang="ko-KR" sz="1100" dirty="0" smtClean="0"/>
              <a:t>: ???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60219" y="2091121"/>
            <a:ext cx="2039815" cy="49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그래프 유형</a:t>
            </a:r>
            <a:r>
              <a:rPr lang="en-US" altLang="ko-KR" sz="1100" dirty="0" smtClean="0"/>
              <a:t>: ???</a:t>
            </a:r>
            <a:endParaRPr lang="ko-KR" altLang="en-US" sz="11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973407" y="2754004"/>
            <a:ext cx="2039815" cy="49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X(</a:t>
            </a:r>
            <a:r>
              <a:rPr lang="ko-KR" altLang="en-US" sz="1100" dirty="0" smtClean="0"/>
              <a:t>가로</a:t>
            </a:r>
            <a:r>
              <a:rPr lang="en-US" altLang="ko-KR" sz="1100" dirty="0" smtClean="0"/>
              <a:t>) : ??? (??</a:t>
            </a:r>
            <a:r>
              <a:rPr lang="ko-KR" altLang="en-US" sz="1100" dirty="0" smtClean="0"/>
              <a:t>색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9960219" y="3424728"/>
            <a:ext cx="2039815" cy="494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Y(</a:t>
            </a:r>
            <a:r>
              <a:rPr lang="ko-KR" altLang="en-US" sz="1100" dirty="0" smtClean="0"/>
              <a:t>세로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??? (??</a:t>
            </a:r>
            <a:r>
              <a:rPr lang="ko-KR" altLang="en-US" sz="1100" dirty="0" smtClean="0"/>
              <a:t>색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11178442" y="6286500"/>
            <a:ext cx="717550" cy="324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2023-06-04T00:42:24Z</dcterms:created>
  <dcterms:modified xsi:type="dcterms:W3CDTF">2023-06-04T03:19:54Z</dcterms:modified>
</cp:coreProperties>
</file>