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2023-07-23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59038" y="681386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7811" y="8886049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15903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327281" y="4809247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194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2023-06-04T00:42:24Z</dcterms:created>
  <dcterms:modified xsi:type="dcterms:W3CDTF">2023-07-23T03:27:35Z</dcterms:modified>
</cp:coreProperties>
</file>