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D6EFD"/>
    <a:srgbClr val="0B5E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2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2023-08-05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2023-08-05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0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2023-08-05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2023-08-05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2023-08-05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2023-08-05 Saturday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5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2023-08-05 Saturday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2023-08-05 Saturday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6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2023-08-05 Saturday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0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2023-08-05 Saturday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4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2023-08-05 Saturday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3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3A16-E8B7-49B3-BFC3-A609BD0FC85B}" type="datetimeFigureOut">
              <a:rPr lang="ko-KR" altLang="en-US" smtClean="0"/>
              <a:t>2023-08-05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07628" y="196508"/>
            <a:ext cx="779309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7628" y="1010247"/>
            <a:ext cx="827667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8501" y="19022"/>
            <a:ext cx="2174907" cy="68494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7628" y="576536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8" name="아래쪽 화살표 37"/>
          <p:cNvSpPr/>
          <p:nvPr/>
        </p:nvSpPr>
        <p:spPr>
          <a:xfrm>
            <a:off x="1709245" y="65301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92469" y="2050353"/>
            <a:ext cx="729762" cy="297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7628" y="1387833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5" name="아래쪽 화살표 34"/>
          <p:cNvSpPr/>
          <p:nvPr/>
        </p:nvSpPr>
        <p:spPr>
          <a:xfrm>
            <a:off x="1709245" y="1464314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539" y="26265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평균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022707" y="29070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총득점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591875" y="314318"/>
            <a:ext cx="1695798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에이스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453539" y="1243076"/>
            <a:ext cx="4834134" cy="239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득점 분석 꺾은선 그래프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53539" y="3888156"/>
            <a:ext cx="4834134" cy="2857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실점 분석 꺾은선 그래프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852229" y="1179456"/>
            <a:ext cx="2685142" cy="2563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3086" y="0"/>
            <a:ext cx="6614157" cy="114104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                                   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VS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08633" y="407026"/>
            <a:ext cx="765188" cy="342696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08167" y="362048"/>
            <a:ext cx="1335833" cy="416945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7" name="아래쪽 화살표 6"/>
          <p:cNvSpPr/>
          <p:nvPr/>
        </p:nvSpPr>
        <p:spPr>
          <a:xfrm>
            <a:off x="5683386" y="48259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10832" y="333067"/>
            <a:ext cx="1572610" cy="422084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9" name="아래쪽 화살표 8"/>
          <p:cNvSpPr/>
          <p:nvPr/>
        </p:nvSpPr>
        <p:spPr>
          <a:xfrm>
            <a:off x="9884880" y="500807"/>
            <a:ext cx="196131" cy="145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32665" y="376127"/>
            <a:ext cx="748483" cy="37902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0247244" y="0"/>
            <a:ext cx="1944756" cy="1216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146629"/>
            <a:ext cx="6110233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0233" y="1146629"/>
            <a:ext cx="6081767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2522" y="1691470"/>
            <a:ext cx="89985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6331055" y="1691470"/>
            <a:ext cx="943747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원정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4325257" y="1146628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52%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(A</a:t>
            </a:r>
            <a:r>
              <a:rPr lang="ko-KR" altLang="en-US" sz="800" dirty="0" smtClean="0">
                <a:solidFill>
                  <a:schemeClr val="tx1"/>
                </a:solidFill>
              </a:rPr>
              <a:t>팀의 승리 확률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07024" y="1141043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48%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(B</a:t>
            </a:r>
            <a:r>
              <a:rPr lang="ko-KR" altLang="en-US" sz="800" dirty="0" smtClean="0">
                <a:solidFill>
                  <a:schemeClr val="tx1"/>
                </a:solidFill>
              </a:rPr>
              <a:t>팀의 승리 확률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78699" y="1708777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 이름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95624" y="1706935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 smtClean="0"/>
              <a:t>팀 이름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7296" y="2797530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56939" y="2820791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47296" y="476201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유효슈팅 당 득점 분석 막대그래프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159038" y="279752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실점 분석 꺾은선 그래프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356939" y="4809248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유효슈팅 당 득점 분석 막대그래프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299430" y="2810592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B</a:t>
            </a:r>
            <a:r>
              <a:rPr lang="ko-KR" altLang="en-US" dirty="0" smtClean="0"/>
              <a:t>팀의 실점 분석 꺾은선 그래프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0"/>
            <a:ext cx="3633086" cy="114104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EPL </a:t>
            </a:r>
            <a:r>
              <a:rPr lang="ko-KR" altLang="en-US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승부예측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대시보드</a:t>
            </a:r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296" y="6828575"/>
            <a:ext cx="2745889" cy="165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경기 전적 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356939" y="6857999"/>
            <a:ext cx="2745889" cy="165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경기 전적 표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143984" y="6799151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홈 경기 전적 표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308134" y="6828575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 smtClean="0"/>
              <a:t>팀의 원정 경기 전적 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8703425"/>
            <a:ext cx="12192000" cy="1935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59037" y="8890402"/>
            <a:ext cx="2745889" cy="153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상대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97811" y="8886049"/>
            <a:ext cx="2745889" cy="153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시간 당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골 횟수 꺾은선 그래프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355226" y="8886049"/>
            <a:ext cx="2745889" cy="148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21-22</a:t>
            </a:r>
            <a:r>
              <a:rPr lang="ko-KR" altLang="en-US" dirty="0" smtClean="0"/>
              <a:t>시즌 </a:t>
            </a:r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승리 횟수 막대그래프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465374" y="8923080"/>
            <a:ext cx="2431407" cy="67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점유율 평균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465374" y="9725560"/>
            <a:ext cx="2431407" cy="69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점유율 평균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371497" y="341753"/>
            <a:ext cx="1638295" cy="371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적용하기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2522" y="1216407"/>
            <a:ext cx="1490368" cy="33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양 팀 전력 분석</a:t>
            </a:r>
            <a:endParaRPr lang="ko-KR" altLang="en-US" sz="12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31055" y="1211782"/>
            <a:ext cx="1490368" cy="33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양 팀 전력 분석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3159036" y="476201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점유율 당 득점 분석 </a:t>
            </a:r>
            <a:r>
              <a:rPr lang="ko-KR" altLang="en-US" dirty="0" err="1" smtClean="0"/>
              <a:t>산점도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9327281" y="4809247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점유율 당 득점 분석 </a:t>
            </a:r>
            <a:r>
              <a:rPr lang="ko-KR" altLang="en-US" dirty="0" err="1" smtClean="0"/>
              <a:t>산점도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194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61</cp:revision>
  <dcterms:created xsi:type="dcterms:W3CDTF">2023-06-04T00:42:24Z</dcterms:created>
  <dcterms:modified xsi:type="dcterms:W3CDTF">2023-08-05T03:14:27Z</dcterms:modified>
</cp:coreProperties>
</file>