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2023-08-20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958" y="6771048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89426" y="67710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팀과의 </a:t>
            </a:r>
            <a:r>
              <a:rPr lang="ko-KR" altLang="en-US" dirty="0" smtClean="0"/>
              <a:t>상대전적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팀과의 </a:t>
            </a:r>
            <a:r>
              <a:rPr lang="ko-KR" altLang="en-US" dirty="0" smtClean="0"/>
              <a:t>상대전적 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</a:t>
            </a:r>
            <a:r>
              <a:rPr lang="ko-KR" altLang="en-US" dirty="0" smtClean="0"/>
              <a:t>세트피스 </a:t>
            </a:r>
            <a:r>
              <a:rPr lang="ko-KR" altLang="en-US" dirty="0" smtClean="0"/>
              <a:t>당 골 횟수 </a:t>
            </a:r>
            <a:r>
              <a:rPr lang="ko-KR" altLang="en-US" dirty="0" smtClean="0"/>
              <a:t>막대 </a:t>
            </a:r>
            <a:r>
              <a:rPr lang="ko-KR" altLang="en-US" dirty="0" smtClean="0"/>
              <a:t>그래프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7811" y="8886049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15903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327281" y="4809247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193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69</cp:revision>
  <dcterms:created xsi:type="dcterms:W3CDTF">2023-06-04T00:42:24Z</dcterms:created>
  <dcterms:modified xsi:type="dcterms:W3CDTF">2023-08-20T03:19:53Z</dcterms:modified>
</cp:coreProperties>
</file>