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6EFD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2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2023-08-06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07628" y="19650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7628" y="1010247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501" y="19022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576536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65301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2050353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7628" y="1387833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5" name="아래쪽 화살표 34"/>
          <p:cNvSpPr/>
          <p:nvPr/>
        </p:nvSpPr>
        <p:spPr>
          <a:xfrm>
            <a:off x="1709245" y="1464314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539" y="26265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평균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22707" y="29070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총득점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91875" y="314318"/>
            <a:ext cx="1695798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53539" y="1243076"/>
            <a:ext cx="4834134" cy="239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득점 분석 꺾은선 그래프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53539" y="3888156"/>
            <a:ext cx="4834134" cy="285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실점 분석 꺾은선 그래프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852229" y="1179456"/>
            <a:ext cx="2685142" cy="256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3086" y="0"/>
            <a:ext cx="6614157" cy="1141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8633" y="407026"/>
            <a:ext cx="765188" cy="342696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08167" y="362048"/>
            <a:ext cx="1335833" cy="416945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7" name="아래쪽 화살표 6"/>
          <p:cNvSpPr/>
          <p:nvPr/>
        </p:nvSpPr>
        <p:spPr>
          <a:xfrm>
            <a:off x="5683386" y="48259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10832" y="333067"/>
            <a:ext cx="1572610" cy="422084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9" name="아래쪽 화살표 8"/>
          <p:cNvSpPr/>
          <p:nvPr/>
        </p:nvSpPr>
        <p:spPr>
          <a:xfrm>
            <a:off x="9884880" y="500807"/>
            <a:ext cx="196131" cy="14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2665" y="376127"/>
            <a:ext cx="748483" cy="37902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0247244" y="0"/>
            <a:ext cx="1944756" cy="12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146629"/>
            <a:ext cx="6110233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0233" y="1146629"/>
            <a:ext cx="6081767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2522" y="1691470"/>
            <a:ext cx="89985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31055" y="1691470"/>
            <a:ext cx="94374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원정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325257" y="1146628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52%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(A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07024" y="1141043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48%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(B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78699" y="1708777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624" y="1706935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7296" y="2797530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56939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729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유효슈팅 당 득점 분석 막대그래프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59038" y="279752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56939" y="48092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유효슈팅 당 득점 분석 막대그래프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9430" y="281059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3633086" cy="114104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EPL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승부예측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대시보드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958" y="6771048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356939" y="6857999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143984" y="679915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팀과의 상대전적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308134" y="6828575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팀과의 상대전적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8703425"/>
            <a:ext cx="12192000" cy="1935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9037" y="8890402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smtClean="0"/>
              <a:t>팀의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7811" y="8886049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시간 당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골 횟수 꺾은선 그래프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55226" y="8886049"/>
            <a:ext cx="2745889" cy="148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21-22</a:t>
            </a:r>
            <a:r>
              <a:rPr lang="ko-KR" altLang="en-US" dirty="0" smtClean="0"/>
              <a:t>시즌 </a:t>
            </a:r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승리 횟수 막대그래프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465374" y="8923080"/>
            <a:ext cx="2431407" cy="67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465374" y="9725560"/>
            <a:ext cx="2431407" cy="69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371497" y="341753"/>
            <a:ext cx="1638295" cy="371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2522" y="1216407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1055" y="1211782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15903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9327281" y="4809247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183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64</cp:revision>
  <dcterms:created xsi:type="dcterms:W3CDTF">2023-06-04T00:42:24Z</dcterms:created>
  <dcterms:modified xsi:type="dcterms:W3CDTF">2023-08-06T03:16:43Z</dcterms:modified>
</cp:coreProperties>
</file>