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  <a:srgbClr val="000000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454966198517718E-2"/>
          <c:y val="0.10495327631623864"/>
          <c:w val="0.94312364665354331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E-4E51-A5F9-1522F12A6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E-4E51-A5F9-1522F12A6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194623"/>
        <c:axId val="377192127"/>
      </c:barChart>
      <c:catAx>
        <c:axId val="37719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192127"/>
        <c:crosses val="autoZero"/>
        <c:auto val="1"/>
        <c:lblAlgn val="ctr"/>
        <c:lblOffset val="100"/>
        <c:noMultiLvlLbl val="0"/>
      </c:catAx>
      <c:valAx>
        <c:axId val="37719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19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05948331057405"/>
          <c:y val="6.0579688864177007E-2"/>
          <c:w val="0.20015456984571381"/>
          <c:h val="6.133132404882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2023-06-11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4220"/>
          <a:stretch/>
        </p:blipFill>
        <p:spPr>
          <a:xfrm>
            <a:off x="2174906" y="8544"/>
            <a:ext cx="10029793" cy="5448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229860" y="0"/>
            <a:ext cx="3136307" cy="529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0000"/>
                </a:solidFill>
              </a:rPr>
              <a:t>21-22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EPL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데이터 시각화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1885" y="36915"/>
            <a:ext cx="2965390" cy="3503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7628" y="58354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94564" y="583548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-1" y="0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124118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200599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6425958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2180932273"/>
              </p:ext>
            </p:extLst>
          </p:nvPr>
        </p:nvGraphicFramePr>
        <p:xfrm>
          <a:off x="2308991" y="1078489"/>
          <a:ext cx="8385579" cy="427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207628" y="1414769"/>
            <a:ext cx="1893734" cy="39565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그래프 유형</a:t>
            </a:r>
            <a:endParaRPr lang="ko-KR" altLang="en-US" sz="1100" dirty="0"/>
          </a:p>
        </p:txBody>
      </p:sp>
      <p:sp>
        <p:nvSpPr>
          <p:cNvPr id="47" name="아래쪽 화살표 46"/>
          <p:cNvSpPr/>
          <p:nvPr/>
        </p:nvSpPr>
        <p:spPr>
          <a:xfrm>
            <a:off x="1823545" y="1566272"/>
            <a:ext cx="114300" cy="1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1987420"/>
            <a:ext cx="2174906" cy="4264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027" y="2301578"/>
            <a:ext cx="688111" cy="31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X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037" y="2332157"/>
            <a:ext cx="1545194" cy="25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X(</a:t>
            </a:r>
            <a:r>
              <a:rPr lang="ko-KR" altLang="en-US" sz="1100" dirty="0" smtClean="0"/>
              <a:t>가로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값</a:t>
            </a:r>
            <a:endParaRPr lang="ko-KR" altLang="en-US" sz="1100" dirty="0"/>
          </a:p>
        </p:txBody>
      </p:sp>
      <p:sp>
        <p:nvSpPr>
          <p:cNvPr id="27" name="아래쪽 화살표 26"/>
          <p:cNvSpPr/>
          <p:nvPr/>
        </p:nvSpPr>
        <p:spPr>
          <a:xfrm>
            <a:off x="1821967" y="2390725"/>
            <a:ext cx="115878" cy="15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027" y="4052797"/>
            <a:ext cx="688111" cy="31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Y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149" y="4079028"/>
            <a:ext cx="1545194" cy="25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Y(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값</a:t>
            </a:r>
            <a:endParaRPr lang="ko-KR" altLang="en-US" sz="1100" dirty="0"/>
          </a:p>
        </p:txBody>
      </p:sp>
      <p:sp>
        <p:nvSpPr>
          <p:cNvPr id="82" name="아래쪽 화살표 81"/>
          <p:cNvSpPr/>
          <p:nvPr/>
        </p:nvSpPr>
        <p:spPr>
          <a:xfrm>
            <a:off x="1821967" y="4133442"/>
            <a:ext cx="115878" cy="15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6149" y="2701191"/>
            <a:ext cx="1545194" cy="25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색상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471405" y="4491769"/>
            <a:ext cx="1545194" cy="25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색상</a:t>
            </a:r>
            <a:endParaRPr lang="ko-KR" altLang="en-US" sz="1100" dirty="0"/>
          </a:p>
        </p:txBody>
      </p:sp>
      <p:sp>
        <p:nvSpPr>
          <p:cNvPr id="85" name="아래쪽 화살표 84"/>
          <p:cNvSpPr/>
          <p:nvPr/>
        </p:nvSpPr>
        <p:spPr>
          <a:xfrm>
            <a:off x="1821967" y="2747409"/>
            <a:ext cx="115878" cy="15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아래쪽 화살표 85"/>
          <p:cNvSpPr/>
          <p:nvPr/>
        </p:nvSpPr>
        <p:spPr>
          <a:xfrm>
            <a:off x="1821482" y="4559787"/>
            <a:ext cx="115878" cy="15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72002" y="5098799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결과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172002" y="5329030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팀 </a:t>
            </a:r>
            <a:r>
              <a:rPr lang="en-US" altLang="ko-KR" sz="1100" dirty="0" smtClean="0">
                <a:solidFill>
                  <a:schemeClr val="tx1"/>
                </a:solidFill>
              </a:rPr>
              <a:t>: ???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72002" y="5569996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원정 </a:t>
            </a:r>
            <a:r>
              <a:rPr lang="en-US" altLang="ko-KR" sz="1100" dirty="0" smtClean="0">
                <a:solidFill>
                  <a:schemeClr val="tx1"/>
                </a:solidFill>
              </a:rPr>
              <a:t>: ???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72002" y="5825915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그래프 </a:t>
            </a:r>
            <a:r>
              <a:rPr lang="en-US" altLang="ko-KR" sz="1100" dirty="0" smtClean="0">
                <a:solidFill>
                  <a:schemeClr val="tx1"/>
                </a:solidFill>
              </a:rPr>
              <a:t>: ??? </a:t>
            </a:r>
            <a:r>
              <a:rPr lang="ko-KR" altLang="en-US" sz="1100" dirty="0" smtClean="0">
                <a:solidFill>
                  <a:schemeClr val="tx1"/>
                </a:solidFill>
              </a:rPr>
              <a:t>그래프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72002" y="6072324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X(</a:t>
            </a:r>
            <a:r>
              <a:rPr lang="ko-KR" altLang="en-US" sz="1100" dirty="0" smtClean="0">
                <a:solidFill>
                  <a:schemeClr val="tx1"/>
                </a:solidFill>
              </a:rPr>
              <a:t>가로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</a:rPr>
              <a:t>값 </a:t>
            </a:r>
            <a:r>
              <a:rPr lang="en-US" altLang="ko-KR" sz="1100" dirty="0" smtClean="0">
                <a:solidFill>
                  <a:schemeClr val="tx1"/>
                </a:solidFill>
              </a:rPr>
              <a:t>: ???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72002" y="6327625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Y(</a:t>
            </a:r>
            <a:r>
              <a:rPr lang="ko-KR" altLang="en-US" sz="1100" dirty="0" smtClean="0">
                <a:solidFill>
                  <a:schemeClr val="tx1"/>
                </a:solidFill>
              </a:rPr>
              <a:t>세로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</a:rPr>
              <a:t>값 </a:t>
            </a:r>
            <a:r>
              <a:rPr lang="en-US" altLang="ko-KR" sz="1100" dirty="0" smtClean="0">
                <a:solidFill>
                  <a:schemeClr val="tx1"/>
                </a:solidFill>
              </a:rPr>
              <a:t>: ???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72002" y="6590222"/>
            <a:ext cx="10014190" cy="256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색상 </a:t>
            </a:r>
            <a:r>
              <a:rPr lang="en-US" altLang="ko-KR" sz="1100" dirty="0" smtClean="0">
                <a:solidFill>
                  <a:schemeClr val="tx1"/>
                </a:solidFill>
              </a:rPr>
              <a:t>:  X = ??? / Y = ???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56384" y="684063"/>
            <a:ext cx="6088196" cy="5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???</a:t>
            </a:r>
            <a:r>
              <a:rPr lang="ko-KR" altLang="en-US" dirty="0" smtClean="0">
                <a:solidFill>
                  <a:schemeClr val="tx1"/>
                </a:solidFill>
              </a:rPr>
              <a:t>팀의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chemeClr val="tx1"/>
                </a:solidFill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</a:rPr>
              <a:t>의 값 </a:t>
            </a:r>
            <a:r>
              <a:rPr lang="en-US" altLang="ko-KR" dirty="0" smtClean="0">
                <a:solidFill>
                  <a:schemeClr val="tx1"/>
                </a:solidFill>
              </a:rPr>
              <a:t>(???</a:t>
            </a:r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73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2023-06-04T00:42:24Z</dcterms:created>
  <dcterms:modified xsi:type="dcterms:W3CDTF">2023-06-11T03:20:35Z</dcterms:modified>
</cp:coreProperties>
</file>