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59588C-5C52-49E4-B560-31F593F82564}" type="datetimeFigureOut">
              <a:rPr lang="en-US" smtClean="0"/>
              <a:pPr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43A1CC-FF9F-401E-98F0-C4D6677E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to Build a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 Approach</a:t>
            </a:r>
            <a:endParaRPr lang="en-US" dirty="0"/>
          </a:p>
        </p:txBody>
      </p:sp>
      <p:pic>
        <p:nvPicPr>
          <p:cNvPr id="1026" name="Picture 2" descr="http://3.bp.blogspot.com/_4ubN5QTiZfU/TBTRGjai7oI/AAAAAAAABjE/H4mzVUn7QnA/s1600/BottomUpApproac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24162" y="2097087"/>
            <a:ext cx="3495675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pic>
        <p:nvPicPr>
          <p:cNvPr id="15362" name="Picture 2" descr="http://dwhinfo.com/Images/TopDownApproach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30082" y="1774825"/>
            <a:ext cx="2883835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Plan and Define requirements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surrounding architecture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Conform and Standardize the data Content</a:t>
            </a:r>
          </a:p>
          <a:p>
            <a:pPr marL="514350" indent="-514350">
              <a:buAutoNum type="arabicPeriod"/>
            </a:pPr>
            <a:r>
              <a:rPr lang="en-US" dirty="0" smtClean="0"/>
              <a:t>Implement Data Warehouse as series of super-mart one at a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03388" y="5154613"/>
            <a:ext cx="513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entury Gothic" pitchFamily="34" charset="0"/>
              </a:rPr>
              <a:t>Individual Architected Data Marts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322388" y="1498600"/>
          <a:ext cx="5448300" cy="3571875"/>
        </p:xfrm>
        <a:graphic>
          <a:graphicData uri="http://schemas.openxmlformats.org/presentationml/2006/ole">
            <p:oleObj spid="_x0000_s1026" name="Clip" r:id="rId3" imgW="2361960" imgH="1986120" progId="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55850" y="4541838"/>
            <a:ext cx="319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Common Logical Subject Area ERD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209925" y="3965575"/>
            <a:ext cx="276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Common Business Dimensions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090988" y="3416300"/>
            <a:ext cx="223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Common Business Rules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972050" y="2759075"/>
            <a:ext cx="1746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Common Business</a:t>
            </a:r>
          </a:p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 Metrics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872163" y="2311400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C0000"/>
                </a:solidFill>
                <a:latin typeface="Century Gothic" pitchFamily="34" charset="0"/>
              </a:rPr>
              <a:t>Glossary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1" y="1219200"/>
            <a:ext cx="6781801" cy="3981450"/>
            <a:chOff x="852" y="1140"/>
            <a:chExt cx="4128" cy="2340"/>
          </a:xfrm>
        </p:grpSpPr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 flipV="1">
              <a:off x="1692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 flipV="1">
              <a:off x="852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 flipV="1">
              <a:off x="2568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79575" y="1500188"/>
            <a:ext cx="1603375" cy="1219200"/>
            <a:chOff x="1296" y="576"/>
            <a:chExt cx="1010" cy="768"/>
          </a:xfrm>
        </p:grpSpPr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1296" y="576"/>
              <a:ext cx="1010" cy="768"/>
            </a:xfrm>
            <a:custGeom>
              <a:avLst/>
              <a:gdLst/>
              <a:ahLst/>
              <a:cxnLst>
                <a:cxn ang="0">
                  <a:pos x="966" y="0"/>
                </a:cxn>
                <a:cxn ang="0">
                  <a:pos x="955" y="40"/>
                </a:cxn>
                <a:cxn ang="0">
                  <a:pos x="975" y="81"/>
                </a:cxn>
                <a:cxn ang="0">
                  <a:pos x="997" y="116"/>
                </a:cxn>
                <a:cxn ang="0">
                  <a:pos x="1010" y="157"/>
                </a:cxn>
                <a:cxn ang="0">
                  <a:pos x="1007" y="191"/>
                </a:cxn>
                <a:cxn ang="0">
                  <a:pos x="991" y="224"/>
                </a:cxn>
                <a:cxn ang="0">
                  <a:pos x="953" y="242"/>
                </a:cxn>
                <a:cxn ang="0">
                  <a:pos x="908" y="229"/>
                </a:cxn>
                <a:cxn ang="0">
                  <a:pos x="864" y="203"/>
                </a:cxn>
                <a:cxn ang="0">
                  <a:pos x="829" y="183"/>
                </a:cxn>
                <a:cxn ang="0">
                  <a:pos x="788" y="180"/>
                </a:cxn>
                <a:cxn ang="0">
                  <a:pos x="750" y="201"/>
                </a:cxn>
                <a:cxn ang="0">
                  <a:pos x="719" y="244"/>
                </a:cxn>
                <a:cxn ang="0">
                  <a:pos x="712" y="294"/>
                </a:cxn>
                <a:cxn ang="0">
                  <a:pos x="724" y="342"/>
                </a:cxn>
                <a:cxn ang="0">
                  <a:pos x="754" y="381"/>
                </a:cxn>
                <a:cxn ang="0">
                  <a:pos x="806" y="409"/>
                </a:cxn>
                <a:cxn ang="0">
                  <a:pos x="881" y="415"/>
                </a:cxn>
                <a:cxn ang="0">
                  <a:pos x="941" y="416"/>
                </a:cxn>
                <a:cxn ang="0">
                  <a:pos x="974" y="452"/>
                </a:cxn>
                <a:cxn ang="0">
                  <a:pos x="969" y="497"/>
                </a:cxn>
                <a:cxn ang="0">
                  <a:pos x="944" y="550"/>
                </a:cxn>
                <a:cxn ang="0">
                  <a:pos x="850" y="587"/>
                </a:cxn>
                <a:cxn ang="0">
                  <a:pos x="761" y="580"/>
                </a:cxn>
                <a:cxn ang="0">
                  <a:pos x="656" y="570"/>
                </a:cxn>
                <a:cxn ang="0">
                  <a:pos x="598" y="580"/>
                </a:cxn>
                <a:cxn ang="0">
                  <a:pos x="575" y="608"/>
                </a:cxn>
                <a:cxn ang="0">
                  <a:pos x="591" y="645"/>
                </a:cxn>
                <a:cxn ang="0">
                  <a:pos x="602" y="688"/>
                </a:cxn>
                <a:cxn ang="0">
                  <a:pos x="580" y="727"/>
                </a:cxn>
                <a:cxn ang="0">
                  <a:pos x="534" y="755"/>
                </a:cxn>
                <a:cxn ang="0">
                  <a:pos x="481" y="766"/>
                </a:cxn>
                <a:cxn ang="0">
                  <a:pos x="433" y="766"/>
                </a:cxn>
                <a:cxn ang="0">
                  <a:pos x="394" y="756"/>
                </a:cxn>
                <a:cxn ang="0">
                  <a:pos x="364" y="731"/>
                </a:cxn>
                <a:cxn ang="0">
                  <a:pos x="336" y="696"/>
                </a:cxn>
                <a:cxn ang="0">
                  <a:pos x="305" y="655"/>
                </a:cxn>
                <a:cxn ang="0">
                  <a:pos x="264" y="623"/>
                </a:cxn>
                <a:cxn ang="0">
                  <a:pos x="209" y="609"/>
                </a:cxn>
                <a:cxn ang="0">
                  <a:pos x="145" y="607"/>
                </a:cxn>
                <a:cxn ang="0">
                  <a:pos x="80" y="615"/>
                </a:cxn>
                <a:cxn ang="0">
                  <a:pos x="0" y="631"/>
                </a:cxn>
              </a:cxnLst>
              <a:rect l="0" t="0" r="r" b="b"/>
              <a:pathLst>
                <a:path w="1010" h="768">
                  <a:moveTo>
                    <a:pt x="0" y="631"/>
                  </a:moveTo>
                  <a:lnTo>
                    <a:pt x="133" y="0"/>
                  </a:lnTo>
                  <a:lnTo>
                    <a:pt x="966" y="0"/>
                  </a:lnTo>
                  <a:lnTo>
                    <a:pt x="958" y="10"/>
                  </a:lnTo>
                  <a:lnTo>
                    <a:pt x="955" y="24"/>
                  </a:lnTo>
                  <a:lnTo>
                    <a:pt x="955" y="40"/>
                  </a:lnTo>
                  <a:lnTo>
                    <a:pt x="958" y="53"/>
                  </a:lnTo>
                  <a:lnTo>
                    <a:pt x="967" y="68"/>
                  </a:lnTo>
                  <a:lnTo>
                    <a:pt x="975" y="81"/>
                  </a:lnTo>
                  <a:lnTo>
                    <a:pt x="982" y="92"/>
                  </a:lnTo>
                  <a:lnTo>
                    <a:pt x="991" y="104"/>
                  </a:lnTo>
                  <a:lnTo>
                    <a:pt x="997" y="116"/>
                  </a:lnTo>
                  <a:lnTo>
                    <a:pt x="1004" y="131"/>
                  </a:lnTo>
                  <a:lnTo>
                    <a:pt x="1008" y="144"/>
                  </a:lnTo>
                  <a:lnTo>
                    <a:pt x="1010" y="157"/>
                  </a:lnTo>
                  <a:lnTo>
                    <a:pt x="1010" y="169"/>
                  </a:lnTo>
                  <a:lnTo>
                    <a:pt x="1009" y="183"/>
                  </a:lnTo>
                  <a:lnTo>
                    <a:pt x="1007" y="191"/>
                  </a:lnTo>
                  <a:lnTo>
                    <a:pt x="1003" y="204"/>
                  </a:lnTo>
                  <a:lnTo>
                    <a:pt x="998" y="215"/>
                  </a:lnTo>
                  <a:lnTo>
                    <a:pt x="991" y="224"/>
                  </a:lnTo>
                  <a:lnTo>
                    <a:pt x="982" y="232"/>
                  </a:lnTo>
                  <a:lnTo>
                    <a:pt x="972" y="238"/>
                  </a:lnTo>
                  <a:lnTo>
                    <a:pt x="953" y="242"/>
                  </a:lnTo>
                  <a:lnTo>
                    <a:pt x="939" y="241"/>
                  </a:lnTo>
                  <a:lnTo>
                    <a:pt x="924" y="236"/>
                  </a:lnTo>
                  <a:lnTo>
                    <a:pt x="908" y="229"/>
                  </a:lnTo>
                  <a:lnTo>
                    <a:pt x="889" y="220"/>
                  </a:lnTo>
                  <a:lnTo>
                    <a:pt x="877" y="212"/>
                  </a:lnTo>
                  <a:lnTo>
                    <a:pt x="864" y="203"/>
                  </a:lnTo>
                  <a:lnTo>
                    <a:pt x="852" y="196"/>
                  </a:lnTo>
                  <a:lnTo>
                    <a:pt x="841" y="189"/>
                  </a:lnTo>
                  <a:lnTo>
                    <a:pt x="829" y="183"/>
                  </a:lnTo>
                  <a:lnTo>
                    <a:pt x="816" y="179"/>
                  </a:lnTo>
                  <a:lnTo>
                    <a:pt x="801" y="178"/>
                  </a:lnTo>
                  <a:lnTo>
                    <a:pt x="788" y="180"/>
                  </a:lnTo>
                  <a:lnTo>
                    <a:pt x="773" y="185"/>
                  </a:lnTo>
                  <a:lnTo>
                    <a:pt x="763" y="192"/>
                  </a:lnTo>
                  <a:lnTo>
                    <a:pt x="750" y="201"/>
                  </a:lnTo>
                  <a:lnTo>
                    <a:pt x="738" y="213"/>
                  </a:lnTo>
                  <a:lnTo>
                    <a:pt x="729" y="226"/>
                  </a:lnTo>
                  <a:lnTo>
                    <a:pt x="719" y="244"/>
                  </a:lnTo>
                  <a:lnTo>
                    <a:pt x="714" y="260"/>
                  </a:lnTo>
                  <a:lnTo>
                    <a:pt x="711" y="276"/>
                  </a:lnTo>
                  <a:lnTo>
                    <a:pt x="712" y="294"/>
                  </a:lnTo>
                  <a:lnTo>
                    <a:pt x="713" y="309"/>
                  </a:lnTo>
                  <a:lnTo>
                    <a:pt x="718" y="328"/>
                  </a:lnTo>
                  <a:lnTo>
                    <a:pt x="724" y="342"/>
                  </a:lnTo>
                  <a:lnTo>
                    <a:pt x="732" y="358"/>
                  </a:lnTo>
                  <a:lnTo>
                    <a:pt x="742" y="370"/>
                  </a:lnTo>
                  <a:lnTo>
                    <a:pt x="754" y="381"/>
                  </a:lnTo>
                  <a:lnTo>
                    <a:pt x="767" y="392"/>
                  </a:lnTo>
                  <a:lnTo>
                    <a:pt x="787" y="401"/>
                  </a:lnTo>
                  <a:lnTo>
                    <a:pt x="806" y="409"/>
                  </a:lnTo>
                  <a:lnTo>
                    <a:pt x="828" y="413"/>
                  </a:lnTo>
                  <a:lnTo>
                    <a:pt x="852" y="416"/>
                  </a:lnTo>
                  <a:lnTo>
                    <a:pt x="881" y="415"/>
                  </a:lnTo>
                  <a:lnTo>
                    <a:pt x="901" y="413"/>
                  </a:lnTo>
                  <a:lnTo>
                    <a:pt x="922" y="412"/>
                  </a:lnTo>
                  <a:lnTo>
                    <a:pt x="941" y="416"/>
                  </a:lnTo>
                  <a:lnTo>
                    <a:pt x="955" y="423"/>
                  </a:lnTo>
                  <a:lnTo>
                    <a:pt x="967" y="436"/>
                  </a:lnTo>
                  <a:lnTo>
                    <a:pt x="974" y="452"/>
                  </a:lnTo>
                  <a:lnTo>
                    <a:pt x="975" y="468"/>
                  </a:lnTo>
                  <a:lnTo>
                    <a:pt x="974" y="481"/>
                  </a:lnTo>
                  <a:lnTo>
                    <a:pt x="969" y="497"/>
                  </a:lnTo>
                  <a:lnTo>
                    <a:pt x="961" y="516"/>
                  </a:lnTo>
                  <a:lnTo>
                    <a:pt x="953" y="532"/>
                  </a:lnTo>
                  <a:lnTo>
                    <a:pt x="944" y="550"/>
                  </a:lnTo>
                  <a:lnTo>
                    <a:pt x="934" y="568"/>
                  </a:lnTo>
                  <a:lnTo>
                    <a:pt x="923" y="587"/>
                  </a:lnTo>
                  <a:lnTo>
                    <a:pt x="850" y="587"/>
                  </a:lnTo>
                  <a:lnTo>
                    <a:pt x="822" y="585"/>
                  </a:lnTo>
                  <a:lnTo>
                    <a:pt x="794" y="582"/>
                  </a:lnTo>
                  <a:lnTo>
                    <a:pt x="761" y="580"/>
                  </a:lnTo>
                  <a:lnTo>
                    <a:pt x="727" y="576"/>
                  </a:lnTo>
                  <a:lnTo>
                    <a:pt x="688" y="573"/>
                  </a:lnTo>
                  <a:lnTo>
                    <a:pt x="656" y="570"/>
                  </a:lnTo>
                  <a:lnTo>
                    <a:pt x="633" y="572"/>
                  </a:lnTo>
                  <a:lnTo>
                    <a:pt x="611" y="575"/>
                  </a:lnTo>
                  <a:lnTo>
                    <a:pt x="598" y="580"/>
                  </a:lnTo>
                  <a:lnTo>
                    <a:pt x="587" y="587"/>
                  </a:lnTo>
                  <a:lnTo>
                    <a:pt x="579" y="597"/>
                  </a:lnTo>
                  <a:lnTo>
                    <a:pt x="575" y="608"/>
                  </a:lnTo>
                  <a:lnTo>
                    <a:pt x="578" y="619"/>
                  </a:lnTo>
                  <a:lnTo>
                    <a:pt x="583" y="631"/>
                  </a:lnTo>
                  <a:lnTo>
                    <a:pt x="591" y="645"/>
                  </a:lnTo>
                  <a:lnTo>
                    <a:pt x="598" y="659"/>
                  </a:lnTo>
                  <a:lnTo>
                    <a:pt x="602" y="673"/>
                  </a:lnTo>
                  <a:lnTo>
                    <a:pt x="602" y="688"/>
                  </a:lnTo>
                  <a:lnTo>
                    <a:pt x="598" y="702"/>
                  </a:lnTo>
                  <a:lnTo>
                    <a:pt x="590" y="715"/>
                  </a:lnTo>
                  <a:lnTo>
                    <a:pt x="580" y="727"/>
                  </a:lnTo>
                  <a:lnTo>
                    <a:pt x="567" y="738"/>
                  </a:lnTo>
                  <a:lnTo>
                    <a:pt x="551" y="748"/>
                  </a:lnTo>
                  <a:lnTo>
                    <a:pt x="534" y="755"/>
                  </a:lnTo>
                  <a:lnTo>
                    <a:pt x="516" y="760"/>
                  </a:lnTo>
                  <a:lnTo>
                    <a:pt x="499" y="764"/>
                  </a:lnTo>
                  <a:lnTo>
                    <a:pt x="481" y="766"/>
                  </a:lnTo>
                  <a:lnTo>
                    <a:pt x="464" y="768"/>
                  </a:lnTo>
                  <a:lnTo>
                    <a:pt x="448" y="768"/>
                  </a:lnTo>
                  <a:lnTo>
                    <a:pt x="433" y="766"/>
                  </a:lnTo>
                  <a:lnTo>
                    <a:pt x="418" y="764"/>
                  </a:lnTo>
                  <a:lnTo>
                    <a:pt x="405" y="760"/>
                  </a:lnTo>
                  <a:lnTo>
                    <a:pt x="394" y="756"/>
                  </a:lnTo>
                  <a:lnTo>
                    <a:pt x="382" y="749"/>
                  </a:lnTo>
                  <a:lnTo>
                    <a:pt x="372" y="742"/>
                  </a:lnTo>
                  <a:lnTo>
                    <a:pt x="364" y="731"/>
                  </a:lnTo>
                  <a:lnTo>
                    <a:pt x="353" y="719"/>
                  </a:lnTo>
                  <a:lnTo>
                    <a:pt x="344" y="707"/>
                  </a:lnTo>
                  <a:lnTo>
                    <a:pt x="336" y="696"/>
                  </a:lnTo>
                  <a:lnTo>
                    <a:pt x="326" y="681"/>
                  </a:lnTo>
                  <a:lnTo>
                    <a:pt x="317" y="668"/>
                  </a:lnTo>
                  <a:lnTo>
                    <a:pt x="305" y="655"/>
                  </a:lnTo>
                  <a:lnTo>
                    <a:pt x="291" y="642"/>
                  </a:lnTo>
                  <a:lnTo>
                    <a:pt x="278" y="632"/>
                  </a:lnTo>
                  <a:lnTo>
                    <a:pt x="264" y="623"/>
                  </a:lnTo>
                  <a:lnTo>
                    <a:pt x="248" y="617"/>
                  </a:lnTo>
                  <a:lnTo>
                    <a:pt x="231" y="613"/>
                  </a:lnTo>
                  <a:lnTo>
                    <a:pt x="209" y="609"/>
                  </a:lnTo>
                  <a:lnTo>
                    <a:pt x="185" y="608"/>
                  </a:lnTo>
                  <a:lnTo>
                    <a:pt x="164" y="607"/>
                  </a:lnTo>
                  <a:lnTo>
                    <a:pt x="145" y="607"/>
                  </a:lnTo>
                  <a:lnTo>
                    <a:pt x="122" y="608"/>
                  </a:lnTo>
                  <a:lnTo>
                    <a:pt x="102" y="611"/>
                  </a:lnTo>
                  <a:lnTo>
                    <a:pt x="80" y="615"/>
                  </a:lnTo>
                  <a:lnTo>
                    <a:pt x="56" y="620"/>
                  </a:lnTo>
                  <a:lnTo>
                    <a:pt x="32" y="625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00BF9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478" y="810"/>
              <a:ext cx="3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entury Gothic" pitchFamily="34" charset="0"/>
                </a:rPr>
                <a:t>Sales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22600" y="1500188"/>
            <a:ext cx="2279650" cy="1011237"/>
            <a:chOff x="2142" y="576"/>
            <a:chExt cx="1436" cy="637"/>
          </a:xfrm>
        </p:grpSpPr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142" y="576"/>
              <a:ext cx="1436" cy="637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44" y="40"/>
                </a:cxn>
                <a:cxn ang="0">
                  <a:pos x="264" y="81"/>
                </a:cxn>
                <a:cxn ang="0">
                  <a:pos x="286" y="116"/>
                </a:cxn>
                <a:cxn ang="0">
                  <a:pos x="299" y="157"/>
                </a:cxn>
                <a:cxn ang="0">
                  <a:pos x="296" y="191"/>
                </a:cxn>
                <a:cxn ang="0">
                  <a:pos x="280" y="224"/>
                </a:cxn>
                <a:cxn ang="0">
                  <a:pos x="242" y="242"/>
                </a:cxn>
                <a:cxn ang="0">
                  <a:pos x="197" y="229"/>
                </a:cxn>
                <a:cxn ang="0">
                  <a:pos x="153" y="203"/>
                </a:cxn>
                <a:cxn ang="0">
                  <a:pos x="118" y="183"/>
                </a:cxn>
                <a:cxn ang="0">
                  <a:pos x="77" y="180"/>
                </a:cxn>
                <a:cxn ang="0">
                  <a:pos x="39" y="201"/>
                </a:cxn>
                <a:cxn ang="0">
                  <a:pos x="8" y="244"/>
                </a:cxn>
                <a:cxn ang="0">
                  <a:pos x="1" y="294"/>
                </a:cxn>
                <a:cxn ang="0">
                  <a:pos x="13" y="342"/>
                </a:cxn>
                <a:cxn ang="0">
                  <a:pos x="43" y="381"/>
                </a:cxn>
                <a:cxn ang="0">
                  <a:pos x="95" y="409"/>
                </a:cxn>
                <a:cxn ang="0">
                  <a:pos x="170" y="415"/>
                </a:cxn>
                <a:cxn ang="0">
                  <a:pos x="230" y="416"/>
                </a:cxn>
                <a:cxn ang="0">
                  <a:pos x="263" y="452"/>
                </a:cxn>
                <a:cxn ang="0">
                  <a:pos x="258" y="497"/>
                </a:cxn>
                <a:cxn ang="0">
                  <a:pos x="233" y="550"/>
                </a:cxn>
                <a:cxn ang="0">
                  <a:pos x="224" y="595"/>
                </a:cxn>
                <a:cxn ang="0">
                  <a:pos x="291" y="603"/>
                </a:cxn>
                <a:cxn ang="0">
                  <a:pos x="369" y="611"/>
                </a:cxn>
                <a:cxn ang="0">
                  <a:pos x="479" y="611"/>
                </a:cxn>
                <a:cxn ang="0">
                  <a:pos x="542" y="601"/>
                </a:cxn>
                <a:cxn ang="0">
                  <a:pos x="577" y="576"/>
                </a:cxn>
                <a:cxn ang="0">
                  <a:pos x="577" y="535"/>
                </a:cxn>
                <a:cxn ang="0">
                  <a:pos x="565" y="488"/>
                </a:cxn>
                <a:cxn ang="0">
                  <a:pos x="599" y="453"/>
                </a:cxn>
                <a:cxn ang="0">
                  <a:pos x="658" y="436"/>
                </a:cxn>
                <a:cxn ang="0">
                  <a:pos x="727" y="430"/>
                </a:cxn>
                <a:cxn ang="0">
                  <a:pos x="786" y="442"/>
                </a:cxn>
                <a:cxn ang="0">
                  <a:pos x="832" y="473"/>
                </a:cxn>
                <a:cxn ang="0">
                  <a:pos x="837" y="511"/>
                </a:cxn>
                <a:cxn ang="0">
                  <a:pos x="813" y="558"/>
                </a:cxn>
                <a:cxn ang="0">
                  <a:pos x="813" y="604"/>
                </a:cxn>
                <a:cxn ang="0">
                  <a:pos x="853" y="627"/>
                </a:cxn>
                <a:cxn ang="0">
                  <a:pos x="918" y="637"/>
                </a:cxn>
                <a:cxn ang="0">
                  <a:pos x="1002" y="631"/>
                </a:cxn>
                <a:cxn ang="0">
                  <a:pos x="1094" y="616"/>
                </a:cxn>
                <a:cxn ang="0">
                  <a:pos x="1225" y="590"/>
                </a:cxn>
                <a:cxn ang="0">
                  <a:pos x="1203" y="546"/>
                </a:cxn>
                <a:cxn ang="0">
                  <a:pos x="1189" y="489"/>
                </a:cxn>
                <a:cxn ang="0">
                  <a:pos x="1202" y="427"/>
                </a:cxn>
                <a:cxn ang="0">
                  <a:pos x="1244" y="370"/>
                </a:cxn>
                <a:cxn ang="0">
                  <a:pos x="1301" y="338"/>
                </a:cxn>
                <a:cxn ang="0">
                  <a:pos x="1364" y="311"/>
                </a:cxn>
                <a:cxn ang="0">
                  <a:pos x="1407" y="280"/>
                </a:cxn>
                <a:cxn ang="0">
                  <a:pos x="1434" y="235"/>
                </a:cxn>
                <a:cxn ang="0">
                  <a:pos x="1424" y="178"/>
                </a:cxn>
                <a:cxn ang="0">
                  <a:pos x="1378" y="146"/>
                </a:cxn>
                <a:cxn ang="0">
                  <a:pos x="1327" y="163"/>
                </a:cxn>
                <a:cxn ang="0">
                  <a:pos x="1290" y="204"/>
                </a:cxn>
                <a:cxn ang="0">
                  <a:pos x="1238" y="216"/>
                </a:cxn>
                <a:cxn ang="0">
                  <a:pos x="1195" y="191"/>
                </a:cxn>
                <a:cxn ang="0">
                  <a:pos x="1174" y="145"/>
                </a:cxn>
                <a:cxn ang="0">
                  <a:pos x="1178" y="90"/>
                </a:cxn>
                <a:cxn ang="0">
                  <a:pos x="1196" y="32"/>
                </a:cxn>
              </a:cxnLst>
              <a:rect l="0" t="0" r="r" b="b"/>
              <a:pathLst>
                <a:path w="1436" h="637">
                  <a:moveTo>
                    <a:pt x="1203" y="17"/>
                  </a:moveTo>
                  <a:lnTo>
                    <a:pt x="1215" y="0"/>
                  </a:lnTo>
                  <a:lnTo>
                    <a:pt x="255" y="0"/>
                  </a:lnTo>
                  <a:lnTo>
                    <a:pt x="247" y="10"/>
                  </a:lnTo>
                  <a:lnTo>
                    <a:pt x="244" y="24"/>
                  </a:lnTo>
                  <a:lnTo>
                    <a:pt x="244" y="40"/>
                  </a:lnTo>
                  <a:lnTo>
                    <a:pt x="247" y="53"/>
                  </a:lnTo>
                  <a:lnTo>
                    <a:pt x="256" y="68"/>
                  </a:lnTo>
                  <a:lnTo>
                    <a:pt x="264" y="81"/>
                  </a:lnTo>
                  <a:lnTo>
                    <a:pt x="271" y="92"/>
                  </a:lnTo>
                  <a:lnTo>
                    <a:pt x="280" y="104"/>
                  </a:lnTo>
                  <a:lnTo>
                    <a:pt x="286" y="116"/>
                  </a:lnTo>
                  <a:lnTo>
                    <a:pt x="293" y="131"/>
                  </a:lnTo>
                  <a:lnTo>
                    <a:pt x="297" y="144"/>
                  </a:lnTo>
                  <a:lnTo>
                    <a:pt x="299" y="157"/>
                  </a:lnTo>
                  <a:lnTo>
                    <a:pt x="299" y="169"/>
                  </a:lnTo>
                  <a:lnTo>
                    <a:pt x="298" y="183"/>
                  </a:lnTo>
                  <a:lnTo>
                    <a:pt x="296" y="191"/>
                  </a:lnTo>
                  <a:lnTo>
                    <a:pt x="292" y="204"/>
                  </a:lnTo>
                  <a:lnTo>
                    <a:pt x="287" y="215"/>
                  </a:lnTo>
                  <a:lnTo>
                    <a:pt x="280" y="224"/>
                  </a:lnTo>
                  <a:lnTo>
                    <a:pt x="271" y="232"/>
                  </a:lnTo>
                  <a:lnTo>
                    <a:pt x="261" y="238"/>
                  </a:lnTo>
                  <a:lnTo>
                    <a:pt x="242" y="242"/>
                  </a:lnTo>
                  <a:lnTo>
                    <a:pt x="228" y="241"/>
                  </a:lnTo>
                  <a:lnTo>
                    <a:pt x="213" y="236"/>
                  </a:lnTo>
                  <a:lnTo>
                    <a:pt x="197" y="229"/>
                  </a:lnTo>
                  <a:lnTo>
                    <a:pt x="178" y="220"/>
                  </a:lnTo>
                  <a:lnTo>
                    <a:pt x="166" y="212"/>
                  </a:lnTo>
                  <a:lnTo>
                    <a:pt x="153" y="203"/>
                  </a:lnTo>
                  <a:lnTo>
                    <a:pt x="141" y="196"/>
                  </a:lnTo>
                  <a:lnTo>
                    <a:pt x="130" y="189"/>
                  </a:lnTo>
                  <a:lnTo>
                    <a:pt x="118" y="183"/>
                  </a:lnTo>
                  <a:lnTo>
                    <a:pt x="105" y="179"/>
                  </a:lnTo>
                  <a:lnTo>
                    <a:pt x="90" y="178"/>
                  </a:lnTo>
                  <a:lnTo>
                    <a:pt x="77" y="180"/>
                  </a:lnTo>
                  <a:lnTo>
                    <a:pt x="62" y="185"/>
                  </a:lnTo>
                  <a:lnTo>
                    <a:pt x="52" y="192"/>
                  </a:lnTo>
                  <a:lnTo>
                    <a:pt x="39" y="201"/>
                  </a:lnTo>
                  <a:lnTo>
                    <a:pt x="27" y="213"/>
                  </a:lnTo>
                  <a:lnTo>
                    <a:pt x="18" y="226"/>
                  </a:lnTo>
                  <a:lnTo>
                    <a:pt x="8" y="244"/>
                  </a:lnTo>
                  <a:lnTo>
                    <a:pt x="3" y="260"/>
                  </a:lnTo>
                  <a:lnTo>
                    <a:pt x="0" y="276"/>
                  </a:lnTo>
                  <a:lnTo>
                    <a:pt x="1" y="294"/>
                  </a:lnTo>
                  <a:lnTo>
                    <a:pt x="2" y="309"/>
                  </a:lnTo>
                  <a:lnTo>
                    <a:pt x="7" y="328"/>
                  </a:lnTo>
                  <a:lnTo>
                    <a:pt x="13" y="342"/>
                  </a:lnTo>
                  <a:lnTo>
                    <a:pt x="21" y="358"/>
                  </a:lnTo>
                  <a:lnTo>
                    <a:pt x="31" y="370"/>
                  </a:lnTo>
                  <a:lnTo>
                    <a:pt x="43" y="381"/>
                  </a:lnTo>
                  <a:lnTo>
                    <a:pt x="56" y="392"/>
                  </a:lnTo>
                  <a:lnTo>
                    <a:pt x="76" y="401"/>
                  </a:lnTo>
                  <a:lnTo>
                    <a:pt x="95" y="409"/>
                  </a:lnTo>
                  <a:lnTo>
                    <a:pt x="117" y="413"/>
                  </a:lnTo>
                  <a:lnTo>
                    <a:pt x="141" y="416"/>
                  </a:lnTo>
                  <a:lnTo>
                    <a:pt x="170" y="415"/>
                  </a:lnTo>
                  <a:lnTo>
                    <a:pt x="190" y="413"/>
                  </a:lnTo>
                  <a:lnTo>
                    <a:pt x="211" y="412"/>
                  </a:lnTo>
                  <a:lnTo>
                    <a:pt x="230" y="416"/>
                  </a:lnTo>
                  <a:lnTo>
                    <a:pt x="244" y="423"/>
                  </a:lnTo>
                  <a:lnTo>
                    <a:pt x="256" y="436"/>
                  </a:lnTo>
                  <a:lnTo>
                    <a:pt x="263" y="452"/>
                  </a:lnTo>
                  <a:lnTo>
                    <a:pt x="264" y="468"/>
                  </a:lnTo>
                  <a:lnTo>
                    <a:pt x="263" y="481"/>
                  </a:lnTo>
                  <a:lnTo>
                    <a:pt x="258" y="497"/>
                  </a:lnTo>
                  <a:lnTo>
                    <a:pt x="250" y="516"/>
                  </a:lnTo>
                  <a:lnTo>
                    <a:pt x="242" y="532"/>
                  </a:lnTo>
                  <a:lnTo>
                    <a:pt x="233" y="550"/>
                  </a:lnTo>
                  <a:lnTo>
                    <a:pt x="223" y="568"/>
                  </a:lnTo>
                  <a:lnTo>
                    <a:pt x="210" y="592"/>
                  </a:lnTo>
                  <a:lnTo>
                    <a:pt x="224" y="595"/>
                  </a:lnTo>
                  <a:lnTo>
                    <a:pt x="245" y="597"/>
                  </a:lnTo>
                  <a:lnTo>
                    <a:pt x="267" y="599"/>
                  </a:lnTo>
                  <a:lnTo>
                    <a:pt x="291" y="603"/>
                  </a:lnTo>
                  <a:lnTo>
                    <a:pt x="315" y="605"/>
                  </a:lnTo>
                  <a:lnTo>
                    <a:pt x="342" y="609"/>
                  </a:lnTo>
                  <a:lnTo>
                    <a:pt x="369" y="611"/>
                  </a:lnTo>
                  <a:lnTo>
                    <a:pt x="400" y="613"/>
                  </a:lnTo>
                  <a:lnTo>
                    <a:pt x="459" y="613"/>
                  </a:lnTo>
                  <a:lnTo>
                    <a:pt x="479" y="611"/>
                  </a:lnTo>
                  <a:lnTo>
                    <a:pt x="500" y="610"/>
                  </a:lnTo>
                  <a:lnTo>
                    <a:pt x="523" y="607"/>
                  </a:lnTo>
                  <a:lnTo>
                    <a:pt x="542" y="601"/>
                  </a:lnTo>
                  <a:lnTo>
                    <a:pt x="557" y="593"/>
                  </a:lnTo>
                  <a:lnTo>
                    <a:pt x="569" y="585"/>
                  </a:lnTo>
                  <a:lnTo>
                    <a:pt x="577" y="576"/>
                  </a:lnTo>
                  <a:lnTo>
                    <a:pt x="581" y="567"/>
                  </a:lnTo>
                  <a:lnTo>
                    <a:pt x="581" y="552"/>
                  </a:lnTo>
                  <a:lnTo>
                    <a:pt x="577" y="535"/>
                  </a:lnTo>
                  <a:lnTo>
                    <a:pt x="571" y="518"/>
                  </a:lnTo>
                  <a:lnTo>
                    <a:pt x="565" y="503"/>
                  </a:lnTo>
                  <a:lnTo>
                    <a:pt x="565" y="488"/>
                  </a:lnTo>
                  <a:lnTo>
                    <a:pt x="572" y="475"/>
                  </a:lnTo>
                  <a:lnTo>
                    <a:pt x="583" y="463"/>
                  </a:lnTo>
                  <a:lnTo>
                    <a:pt x="599" y="453"/>
                  </a:lnTo>
                  <a:lnTo>
                    <a:pt x="617" y="446"/>
                  </a:lnTo>
                  <a:lnTo>
                    <a:pt x="638" y="440"/>
                  </a:lnTo>
                  <a:lnTo>
                    <a:pt x="658" y="436"/>
                  </a:lnTo>
                  <a:lnTo>
                    <a:pt x="683" y="433"/>
                  </a:lnTo>
                  <a:lnTo>
                    <a:pt x="704" y="430"/>
                  </a:lnTo>
                  <a:lnTo>
                    <a:pt x="727" y="430"/>
                  </a:lnTo>
                  <a:lnTo>
                    <a:pt x="746" y="431"/>
                  </a:lnTo>
                  <a:lnTo>
                    <a:pt x="767" y="436"/>
                  </a:lnTo>
                  <a:lnTo>
                    <a:pt x="786" y="442"/>
                  </a:lnTo>
                  <a:lnTo>
                    <a:pt x="804" y="451"/>
                  </a:lnTo>
                  <a:lnTo>
                    <a:pt x="819" y="460"/>
                  </a:lnTo>
                  <a:lnTo>
                    <a:pt x="832" y="473"/>
                  </a:lnTo>
                  <a:lnTo>
                    <a:pt x="838" y="485"/>
                  </a:lnTo>
                  <a:lnTo>
                    <a:pt x="841" y="497"/>
                  </a:lnTo>
                  <a:lnTo>
                    <a:pt x="837" y="511"/>
                  </a:lnTo>
                  <a:lnTo>
                    <a:pt x="831" y="523"/>
                  </a:lnTo>
                  <a:lnTo>
                    <a:pt x="820" y="543"/>
                  </a:lnTo>
                  <a:lnTo>
                    <a:pt x="813" y="558"/>
                  </a:lnTo>
                  <a:lnTo>
                    <a:pt x="807" y="575"/>
                  </a:lnTo>
                  <a:lnTo>
                    <a:pt x="807" y="590"/>
                  </a:lnTo>
                  <a:lnTo>
                    <a:pt x="813" y="604"/>
                  </a:lnTo>
                  <a:lnTo>
                    <a:pt x="825" y="615"/>
                  </a:lnTo>
                  <a:lnTo>
                    <a:pt x="836" y="621"/>
                  </a:lnTo>
                  <a:lnTo>
                    <a:pt x="853" y="627"/>
                  </a:lnTo>
                  <a:lnTo>
                    <a:pt x="873" y="632"/>
                  </a:lnTo>
                  <a:lnTo>
                    <a:pt x="892" y="634"/>
                  </a:lnTo>
                  <a:lnTo>
                    <a:pt x="918" y="637"/>
                  </a:lnTo>
                  <a:lnTo>
                    <a:pt x="946" y="637"/>
                  </a:lnTo>
                  <a:lnTo>
                    <a:pt x="969" y="633"/>
                  </a:lnTo>
                  <a:lnTo>
                    <a:pt x="1002" y="631"/>
                  </a:lnTo>
                  <a:lnTo>
                    <a:pt x="1036" y="626"/>
                  </a:lnTo>
                  <a:lnTo>
                    <a:pt x="1065" y="621"/>
                  </a:lnTo>
                  <a:lnTo>
                    <a:pt x="1094" y="616"/>
                  </a:lnTo>
                  <a:lnTo>
                    <a:pt x="1128" y="609"/>
                  </a:lnTo>
                  <a:lnTo>
                    <a:pt x="1168" y="601"/>
                  </a:lnTo>
                  <a:lnTo>
                    <a:pt x="1225" y="590"/>
                  </a:lnTo>
                  <a:lnTo>
                    <a:pt x="1218" y="576"/>
                  </a:lnTo>
                  <a:lnTo>
                    <a:pt x="1210" y="562"/>
                  </a:lnTo>
                  <a:lnTo>
                    <a:pt x="1203" y="546"/>
                  </a:lnTo>
                  <a:lnTo>
                    <a:pt x="1197" y="530"/>
                  </a:lnTo>
                  <a:lnTo>
                    <a:pt x="1192" y="511"/>
                  </a:lnTo>
                  <a:lnTo>
                    <a:pt x="1189" y="489"/>
                  </a:lnTo>
                  <a:lnTo>
                    <a:pt x="1190" y="469"/>
                  </a:lnTo>
                  <a:lnTo>
                    <a:pt x="1193" y="448"/>
                  </a:lnTo>
                  <a:lnTo>
                    <a:pt x="1202" y="427"/>
                  </a:lnTo>
                  <a:lnTo>
                    <a:pt x="1214" y="405"/>
                  </a:lnTo>
                  <a:lnTo>
                    <a:pt x="1227" y="386"/>
                  </a:lnTo>
                  <a:lnTo>
                    <a:pt x="1244" y="370"/>
                  </a:lnTo>
                  <a:lnTo>
                    <a:pt x="1262" y="358"/>
                  </a:lnTo>
                  <a:lnTo>
                    <a:pt x="1282" y="348"/>
                  </a:lnTo>
                  <a:lnTo>
                    <a:pt x="1301" y="338"/>
                  </a:lnTo>
                  <a:lnTo>
                    <a:pt x="1320" y="331"/>
                  </a:lnTo>
                  <a:lnTo>
                    <a:pt x="1340" y="323"/>
                  </a:lnTo>
                  <a:lnTo>
                    <a:pt x="1364" y="311"/>
                  </a:lnTo>
                  <a:lnTo>
                    <a:pt x="1379" y="303"/>
                  </a:lnTo>
                  <a:lnTo>
                    <a:pt x="1394" y="293"/>
                  </a:lnTo>
                  <a:lnTo>
                    <a:pt x="1407" y="280"/>
                  </a:lnTo>
                  <a:lnTo>
                    <a:pt x="1419" y="267"/>
                  </a:lnTo>
                  <a:lnTo>
                    <a:pt x="1428" y="251"/>
                  </a:lnTo>
                  <a:lnTo>
                    <a:pt x="1434" y="235"/>
                  </a:lnTo>
                  <a:lnTo>
                    <a:pt x="1436" y="215"/>
                  </a:lnTo>
                  <a:lnTo>
                    <a:pt x="1433" y="197"/>
                  </a:lnTo>
                  <a:lnTo>
                    <a:pt x="1424" y="178"/>
                  </a:lnTo>
                  <a:lnTo>
                    <a:pt x="1412" y="163"/>
                  </a:lnTo>
                  <a:lnTo>
                    <a:pt x="1396" y="152"/>
                  </a:lnTo>
                  <a:lnTo>
                    <a:pt x="1378" y="146"/>
                  </a:lnTo>
                  <a:lnTo>
                    <a:pt x="1361" y="146"/>
                  </a:lnTo>
                  <a:lnTo>
                    <a:pt x="1344" y="152"/>
                  </a:lnTo>
                  <a:lnTo>
                    <a:pt x="1327" y="163"/>
                  </a:lnTo>
                  <a:lnTo>
                    <a:pt x="1315" y="177"/>
                  </a:lnTo>
                  <a:lnTo>
                    <a:pt x="1302" y="191"/>
                  </a:lnTo>
                  <a:lnTo>
                    <a:pt x="1290" y="204"/>
                  </a:lnTo>
                  <a:lnTo>
                    <a:pt x="1277" y="213"/>
                  </a:lnTo>
                  <a:lnTo>
                    <a:pt x="1260" y="216"/>
                  </a:lnTo>
                  <a:lnTo>
                    <a:pt x="1238" y="216"/>
                  </a:lnTo>
                  <a:lnTo>
                    <a:pt x="1220" y="213"/>
                  </a:lnTo>
                  <a:lnTo>
                    <a:pt x="1207" y="202"/>
                  </a:lnTo>
                  <a:lnTo>
                    <a:pt x="1195" y="191"/>
                  </a:lnTo>
                  <a:lnTo>
                    <a:pt x="1185" y="178"/>
                  </a:lnTo>
                  <a:lnTo>
                    <a:pt x="1178" y="161"/>
                  </a:lnTo>
                  <a:lnTo>
                    <a:pt x="1174" y="145"/>
                  </a:lnTo>
                  <a:lnTo>
                    <a:pt x="1173" y="127"/>
                  </a:lnTo>
                  <a:lnTo>
                    <a:pt x="1174" y="108"/>
                  </a:lnTo>
                  <a:lnTo>
                    <a:pt x="1178" y="90"/>
                  </a:lnTo>
                  <a:lnTo>
                    <a:pt x="1184" y="66"/>
                  </a:lnTo>
                  <a:lnTo>
                    <a:pt x="1191" y="45"/>
                  </a:lnTo>
                  <a:lnTo>
                    <a:pt x="1196" y="32"/>
                  </a:lnTo>
                  <a:lnTo>
                    <a:pt x="1203" y="17"/>
                  </a:lnTo>
                  <a:close/>
                </a:path>
              </a:pathLst>
            </a:custGeom>
            <a:solidFill>
              <a:srgbClr val="5F009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486" y="714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Century Gothic" pitchFamily="34" charset="0"/>
                </a:rPr>
                <a:t>Distribution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48250" y="1500188"/>
            <a:ext cx="1584325" cy="1169987"/>
            <a:chOff x="3418" y="576"/>
            <a:chExt cx="998" cy="737"/>
          </a:xfrm>
        </p:grpSpPr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418" y="576"/>
              <a:ext cx="998" cy="737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998" y="601"/>
                </a:cxn>
                <a:cxn ang="0">
                  <a:pos x="963" y="581"/>
                </a:cxn>
                <a:cxn ang="0">
                  <a:pos x="925" y="567"/>
                </a:cxn>
                <a:cxn ang="0">
                  <a:pos x="881" y="558"/>
                </a:cxn>
                <a:cxn ang="0">
                  <a:pos x="827" y="553"/>
                </a:cxn>
                <a:cxn ang="0">
                  <a:pos x="773" y="552"/>
                </a:cxn>
                <a:cxn ang="0">
                  <a:pos x="713" y="555"/>
                </a:cxn>
                <a:cxn ang="0">
                  <a:pos x="663" y="559"/>
                </a:cxn>
                <a:cxn ang="0">
                  <a:pos x="624" y="569"/>
                </a:cxn>
                <a:cxn ang="0">
                  <a:pos x="598" y="582"/>
                </a:cxn>
                <a:cxn ang="0">
                  <a:pos x="585" y="601"/>
                </a:cxn>
                <a:cxn ang="0">
                  <a:pos x="591" y="622"/>
                </a:cxn>
                <a:cxn ang="0">
                  <a:pos x="603" y="642"/>
                </a:cxn>
                <a:cxn ang="0">
                  <a:pos x="595" y="668"/>
                </a:cxn>
                <a:cxn ang="0">
                  <a:pos x="571" y="692"/>
                </a:cxn>
                <a:cxn ang="0">
                  <a:pos x="542" y="710"/>
                </a:cxn>
                <a:cxn ang="0">
                  <a:pos x="512" y="724"/>
                </a:cxn>
                <a:cxn ang="0">
                  <a:pos x="478" y="732"/>
                </a:cxn>
                <a:cxn ang="0">
                  <a:pos x="447" y="737"/>
                </a:cxn>
                <a:cxn ang="0">
                  <a:pos x="411" y="735"/>
                </a:cxn>
                <a:cxn ang="0">
                  <a:pos x="380" y="727"/>
                </a:cxn>
                <a:cxn ang="0">
                  <a:pos x="351" y="714"/>
                </a:cxn>
                <a:cxn ang="0">
                  <a:pos x="339" y="697"/>
                </a:cxn>
                <a:cxn ang="0">
                  <a:pos x="339" y="677"/>
                </a:cxn>
                <a:cxn ang="0">
                  <a:pos x="351" y="650"/>
                </a:cxn>
                <a:cxn ang="0">
                  <a:pos x="371" y="626"/>
                </a:cxn>
                <a:cxn ang="0">
                  <a:pos x="382" y="604"/>
                </a:cxn>
                <a:cxn ang="0">
                  <a:pos x="382" y="580"/>
                </a:cxn>
                <a:cxn ang="0">
                  <a:pos x="361" y="562"/>
                </a:cxn>
                <a:cxn ang="0">
                  <a:pos x="332" y="555"/>
                </a:cxn>
                <a:cxn ang="0">
                  <a:pos x="270" y="552"/>
                </a:cxn>
                <a:cxn ang="0">
                  <a:pos x="212" y="558"/>
                </a:cxn>
                <a:cxn ang="0">
                  <a:pos x="144" y="569"/>
                </a:cxn>
                <a:cxn ang="0">
                  <a:pos x="81" y="580"/>
                </a:cxn>
                <a:cxn ang="0">
                  <a:pos x="52" y="590"/>
                </a:cxn>
                <a:cxn ang="0">
                  <a:pos x="37" y="562"/>
                </a:cxn>
                <a:cxn ang="0">
                  <a:pos x="24" y="530"/>
                </a:cxn>
                <a:cxn ang="0">
                  <a:pos x="16" y="489"/>
                </a:cxn>
                <a:cxn ang="0">
                  <a:pos x="20" y="448"/>
                </a:cxn>
                <a:cxn ang="0">
                  <a:pos x="41" y="405"/>
                </a:cxn>
                <a:cxn ang="0">
                  <a:pos x="71" y="370"/>
                </a:cxn>
                <a:cxn ang="0">
                  <a:pos x="109" y="348"/>
                </a:cxn>
                <a:cxn ang="0">
                  <a:pos x="147" y="331"/>
                </a:cxn>
                <a:cxn ang="0">
                  <a:pos x="191" y="311"/>
                </a:cxn>
                <a:cxn ang="0">
                  <a:pos x="221" y="293"/>
                </a:cxn>
                <a:cxn ang="0">
                  <a:pos x="246" y="267"/>
                </a:cxn>
                <a:cxn ang="0">
                  <a:pos x="261" y="235"/>
                </a:cxn>
                <a:cxn ang="0">
                  <a:pos x="260" y="197"/>
                </a:cxn>
                <a:cxn ang="0">
                  <a:pos x="239" y="163"/>
                </a:cxn>
                <a:cxn ang="0">
                  <a:pos x="205" y="146"/>
                </a:cxn>
                <a:cxn ang="0">
                  <a:pos x="171" y="152"/>
                </a:cxn>
                <a:cxn ang="0">
                  <a:pos x="142" y="177"/>
                </a:cxn>
                <a:cxn ang="0">
                  <a:pos x="117" y="204"/>
                </a:cxn>
                <a:cxn ang="0">
                  <a:pos x="87" y="216"/>
                </a:cxn>
                <a:cxn ang="0">
                  <a:pos x="47" y="213"/>
                </a:cxn>
                <a:cxn ang="0">
                  <a:pos x="22" y="191"/>
                </a:cxn>
                <a:cxn ang="0">
                  <a:pos x="5" y="161"/>
                </a:cxn>
                <a:cxn ang="0">
                  <a:pos x="0" y="127"/>
                </a:cxn>
                <a:cxn ang="0">
                  <a:pos x="5" y="90"/>
                </a:cxn>
                <a:cxn ang="0">
                  <a:pos x="18" y="45"/>
                </a:cxn>
                <a:cxn ang="0">
                  <a:pos x="30" y="17"/>
                </a:cxn>
              </a:cxnLst>
              <a:rect l="0" t="0" r="r" b="b"/>
              <a:pathLst>
                <a:path w="998" h="737">
                  <a:moveTo>
                    <a:pt x="30" y="17"/>
                  </a:moveTo>
                  <a:lnTo>
                    <a:pt x="42" y="0"/>
                  </a:lnTo>
                  <a:lnTo>
                    <a:pt x="832" y="0"/>
                  </a:lnTo>
                  <a:lnTo>
                    <a:pt x="998" y="601"/>
                  </a:lnTo>
                  <a:lnTo>
                    <a:pt x="977" y="590"/>
                  </a:lnTo>
                  <a:lnTo>
                    <a:pt x="963" y="581"/>
                  </a:lnTo>
                  <a:lnTo>
                    <a:pt x="946" y="574"/>
                  </a:lnTo>
                  <a:lnTo>
                    <a:pt x="925" y="567"/>
                  </a:lnTo>
                  <a:lnTo>
                    <a:pt x="904" y="562"/>
                  </a:lnTo>
                  <a:lnTo>
                    <a:pt x="881" y="558"/>
                  </a:lnTo>
                  <a:lnTo>
                    <a:pt x="853" y="555"/>
                  </a:lnTo>
                  <a:lnTo>
                    <a:pt x="827" y="553"/>
                  </a:lnTo>
                  <a:lnTo>
                    <a:pt x="802" y="552"/>
                  </a:lnTo>
                  <a:lnTo>
                    <a:pt x="773" y="552"/>
                  </a:lnTo>
                  <a:lnTo>
                    <a:pt x="739" y="552"/>
                  </a:lnTo>
                  <a:lnTo>
                    <a:pt x="713" y="555"/>
                  </a:lnTo>
                  <a:lnTo>
                    <a:pt x="686" y="557"/>
                  </a:lnTo>
                  <a:lnTo>
                    <a:pt x="663" y="559"/>
                  </a:lnTo>
                  <a:lnTo>
                    <a:pt x="641" y="564"/>
                  </a:lnTo>
                  <a:lnTo>
                    <a:pt x="624" y="569"/>
                  </a:lnTo>
                  <a:lnTo>
                    <a:pt x="610" y="575"/>
                  </a:lnTo>
                  <a:lnTo>
                    <a:pt x="598" y="582"/>
                  </a:lnTo>
                  <a:lnTo>
                    <a:pt x="589" y="590"/>
                  </a:lnTo>
                  <a:lnTo>
                    <a:pt x="585" y="601"/>
                  </a:lnTo>
                  <a:lnTo>
                    <a:pt x="585" y="611"/>
                  </a:lnTo>
                  <a:lnTo>
                    <a:pt x="591" y="622"/>
                  </a:lnTo>
                  <a:lnTo>
                    <a:pt x="598" y="632"/>
                  </a:lnTo>
                  <a:lnTo>
                    <a:pt x="603" y="642"/>
                  </a:lnTo>
                  <a:lnTo>
                    <a:pt x="603" y="656"/>
                  </a:lnTo>
                  <a:lnTo>
                    <a:pt x="595" y="668"/>
                  </a:lnTo>
                  <a:lnTo>
                    <a:pt x="586" y="680"/>
                  </a:lnTo>
                  <a:lnTo>
                    <a:pt x="571" y="692"/>
                  </a:lnTo>
                  <a:lnTo>
                    <a:pt x="557" y="703"/>
                  </a:lnTo>
                  <a:lnTo>
                    <a:pt x="542" y="710"/>
                  </a:lnTo>
                  <a:lnTo>
                    <a:pt x="528" y="716"/>
                  </a:lnTo>
                  <a:lnTo>
                    <a:pt x="512" y="724"/>
                  </a:lnTo>
                  <a:lnTo>
                    <a:pt x="495" y="729"/>
                  </a:lnTo>
                  <a:lnTo>
                    <a:pt x="478" y="732"/>
                  </a:lnTo>
                  <a:lnTo>
                    <a:pt x="461" y="735"/>
                  </a:lnTo>
                  <a:lnTo>
                    <a:pt x="447" y="737"/>
                  </a:lnTo>
                  <a:lnTo>
                    <a:pt x="428" y="737"/>
                  </a:lnTo>
                  <a:lnTo>
                    <a:pt x="411" y="735"/>
                  </a:lnTo>
                  <a:lnTo>
                    <a:pt x="395" y="732"/>
                  </a:lnTo>
                  <a:lnTo>
                    <a:pt x="380" y="727"/>
                  </a:lnTo>
                  <a:lnTo>
                    <a:pt x="365" y="721"/>
                  </a:lnTo>
                  <a:lnTo>
                    <a:pt x="351" y="714"/>
                  </a:lnTo>
                  <a:lnTo>
                    <a:pt x="343" y="706"/>
                  </a:lnTo>
                  <a:lnTo>
                    <a:pt x="339" y="697"/>
                  </a:lnTo>
                  <a:lnTo>
                    <a:pt x="338" y="689"/>
                  </a:lnTo>
                  <a:lnTo>
                    <a:pt x="339" y="677"/>
                  </a:lnTo>
                  <a:lnTo>
                    <a:pt x="343" y="665"/>
                  </a:lnTo>
                  <a:lnTo>
                    <a:pt x="351" y="650"/>
                  </a:lnTo>
                  <a:lnTo>
                    <a:pt x="362" y="637"/>
                  </a:lnTo>
                  <a:lnTo>
                    <a:pt x="371" y="626"/>
                  </a:lnTo>
                  <a:lnTo>
                    <a:pt x="377" y="617"/>
                  </a:lnTo>
                  <a:lnTo>
                    <a:pt x="382" y="604"/>
                  </a:lnTo>
                  <a:lnTo>
                    <a:pt x="385" y="591"/>
                  </a:lnTo>
                  <a:lnTo>
                    <a:pt x="382" y="580"/>
                  </a:lnTo>
                  <a:lnTo>
                    <a:pt x="374" y="570"/>
                  </a:lnTo>
                  <a:lnTo>
                    <a:pt x="361" y="562"/>
                  </a:lnTo>
                  <a:lnTo>
                    <a:pt x="347" y="558"/>
                  </a:lnTo>
                  <a:lnTo>
                    <a:pt x="332" y="555"/>
                  </a:lnTo>
                  <a:lnTo>
                    <a:pt x="312" y="552"/>
                  </a:lnTo>
                  <a:lnTo>
                    <a:pt x="270" y="552"/>
                  </a:lnTo>
                  <a:lnTo>
                    <a:pt x="240" y="555"/>
                  </a:lnTo>
                  <a:lnTo>
                    <a:pt x="212" y="558"/>
                  </a:lnTo>
                  <a:lnTo>
                    <a:pt x="176" y="563"/>
                  </a:lnTo>
                  <a:lnTo>
                    <a:pt x="144" y="569"/>
                  </a:lnTo>
                  <a:lnTo>
                    <a:pt x="107" y="575"/>
                  </a:lnTo>
                  <a:lnTo>
                    <a:pt x="81" y="580"/>
                  </a:lnTo>
                  <a:lnTo>
                    <a:pt x="63" y="584"/>
                  </a:lnTo>
                  <a:lnTo>
                    <a:pt x="52" y="590"/>
                  </a:lnTo>
                  <a:lnTo>
                    <a:pt x="45" y="576"/>
                  </a:lnTo>
                  <a:lnTo>
                    <a:pt x="37" y="562"/>
                  </a:lnTo>
                  <a:lnTo>
                    <a:pt x="30" y="546"/>
                  </a:lnTo>
                  <a:lnTo>
                    <a:pt x="24" y="530"/>
                  </a:lnTo>
                  <a:lnTo>
                    <a:pt x="19" y="511"/>
                  </a:lnTo>
                  <a:lnTo>
                    <a:pt x="16" y="489"/>
                  </a:lnTo>
                  <a:lnTo>
                    <a:pt x="17" y="469"/>
                  </a:lnTo>
                  <a:lnTo>
                    <a:pt x="20" y="448"/>
                  </a:lnTo>
                  <a:lnTo>
                    <a:pt x="29" y="427"/>
                  </a:lnTo>
                  <a:lnTo>
                    <a:pt x="41" y="405"/>
                  </a:lnTo>
                  <a:lnTo>
                    <a:pt x="54" y="386"/>
                  </a:lnTo>
                  <a:lnTo>
                    <a:pt x="71" y="370"/>
                  </a:lnTo>
                  <a:lnTo>
                    <a:pt x="89" y="358"/>
                  </a:lnTo>
                  <a:lnTo>
                    <a:pt x="109" y="348"/>
                  </a:lnTo>
                  <a:lnTo>
                    <a:pt x="128" y="338"/>
                  </a:lnTo>
                  <a:lnTo>
                    <a:pt x="147" y="331"/>
                  </a:lnTo>
                  <a:lnTo>
                    <a:pt x="167" y="323"/>
                  </a:lnTo>
                  <a:lnTo>
                    <a:pt x="191" y="311"/>
                  </a:lnTo>
                  <a:lnTo>
                    <a:pt x="206" y="303"/>
                  </a:lnTo>
                  <a:lnTo>
                    <a:pt x="221" y="293"/>
                  </a:lnTo>
                  <a:lnTo>
                    <a:pt x="234" y="280"/>
                  </a:lnTo>
                  <a:lnTo>
                    <a:pt x="246" y="267"/>
                  </a:lnTo>
                  <a:lnTo>
                    <a:pt x="255" y="251"/>
                  </a:lnTo>
                  <a:lnTo>
                    <a:pt x="261" y="235"/>
                  </a:lnTo>
                  <a:lnTo>
                    <a:pt x="263" y="215"/>
                  </a:lnTo>
                  <a:lnTo>
                    <a:pt x="260" y="197"/>
                  </a:lnTo>
                  <a:lnTo>
                    <a:pt x="251" y="178"/>
                  </a:lnTo>
                  <a:lnTo>
                    <a:pt x="239" y="163"/>
                  </a:lnTo>
                  <a:lnTo>
                    <a:pt x="223" y="152"/>
                  </a:lnTo>
                  <a:lnTo>
                    <a:pt x="205" y="146"/>
                  </a:lnTo>
                  <a:lnTo>
                    <a:pt x="188" y="146"/>
                  </a:lnTo>
                  <a:lnTo>
                    <a:pt x="171" y="152"/>
                  </a:lnTo>
                  <a:lnTo>
                    <a:pt x="154" y="163"/>
                  </a:lnTo>
                  <a:lnTo>
                    <a:pt x="142" y="177"/>
                  </a:lnTo>
                  <a:lnTo>
                    <a:pt x="129" y="191"/>
                  </a:lnTo>
                  <a:lnTo>
                    <a:pt x="117" y="204"/>
                  </a:lnTo>
                  <a:lnTo>
                    <a:pt x="104" y="213"/>
                  </a:lnTo>
                  <a:lnTo>
                    <a:pt x="87" y="216"/>
                  </a:lnTo>
                  <a:lnTo>
                    <a:pt x="65" y="216"/>
                  </a:lnTo>
                  <a:lnTo>
                    <a:pt x="47" y="213"/>
                  </a:lnTo>
                  <a:lnTo>
                    <a:pt x="34" y="202"/>
                  </a:lnTo>
                  <a:lnTo>
                    <a:pt x="22" y="191"/>
                  </a:lnTo>
                  <a:lnTo>
                    <a:pt x="12" y="178"/>
                  </a:lnTo>
                  <a:lnTo>
                    <a:pt x="5" y="161"/>
                  </a:lnTo>
                  <a:lnTo>
                    <a:pt x="1" y="145"/>
                  </a:lnTo>
                  <a:lnTo>
                    <a:pt x="0" y="127"/>
                  </a:lnTo>
                  <a:lnTo>
                    <a:pt x="1" y="108"/>
                  </a:lnTo>
                  <a:lnTo>
                    <a:pt x="5" y="90"/>
                  </a:lnTo>
                  <a:lnTo>
                    <a:pt x="11" y="66"/>
                  </a:lnTo>
                  <a:lnTo>
                    <a:pt x="18" y="45"/>
                  </a:lnTo>
                  <a:lnTo>
                    <a:pt x="23" y="32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5F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686" y="810"/>
              <a:ext cx="5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entury Gothic" pitchFamily="34" charset="0"/>
                </a:rPr>
                <a:t>Product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50975" y="2578100"/>
            <a:ext cx="1962150" cy="1327150"/>
            <a:chOff x="1152" y="1255"/>
            <a:chExt cx="1236" cy="836"/>
          </a:xfrm>
        </p:grpSpPr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1152" y="1255"/>
              <a:ext cx="1236" cy="836"/>
            </a:xfrm>
            <a:custGeom>
              <a:avLst/>
              <a:gdLst/>
              <a:ahLst/>
              <a:cxnLst>
                <a:cxn ang="0">
                  <a:pos x="18" y="682"/>
                </a:cxn>
                <a:cxn ang="0">
                  <a:pos x="104" y="666"/>
                </a:cxn>
                <a:cxn ang="0">
                  <a:pos x="214" y="638"/>
                </a:cxn>
                <a:cxn ang="0">
                  <a:pos x="312" y="607"/>
                </a:cxn>
                <a:cxn ang="0">
                  <a:pos x="371" y="602"/>
                </a:cxn>
                <a:cxn ang="0">
                  <a:pos x="435" y="615"/>
                </a:cxn>
                <a:cxn ang="0">
                  <a:pos x="465" y="644"/>
                </a:cxn>
                <a:cxn ang="0">
                  <a:pos x="462" y="680"/>
                </a:cxn>
                <a:cxn ang="0">
                  <a:pos x="430" y="735"/>
                </a:cxn>
                <a:cxn ang="0">
                  <a:pos x="427" y="773"/>
                </a:cxn>
                <a:cxn ang="0">
                  <a:pos x="458" y="814"/>
                </a:cxn>
                <a:cxn ang="0">
                  <a:pos x="511" y="834"/>
                </a:cxn>
                <a:cxn ang="0">
                  <a:pos x="562" y="830"/>
                </a:cxn>
                <a:cxn ang="0">
                  <a:pos x="616" y="805"/>
                </a:cxn>
                <a:cxn ang="0">
                  <a:pos x="656" y="770"/>
                </a:cxn>
                <a:cxn ang="0">
                  <a:pos x="672" y="717"/>
                </a:cxn>
                <a:cxn ang="0">
                  <a:pos x="694" y="685"/>
                </a:cxn>
                <a:cxn ang="0">
                  <a:pos x="761" y="661"/>
                </a:cxn>
                <a:cxn ang="0">
                  <a:pos x="843" y="642"/>
                </a:cxn>
                <a:cxn ang="0">
                  <a:pos x="1005" y="628"/>
                </a:cxn>
                <a:cxn ang="0">
                  <a:pos x="1124" y="624"/>
                </a:cxn>
                <a:cxn ang="0">
                  <a:pos x="1154" y="587"/>
                </a:cxn>
                <a:cxn ang="0">
                  <a:pos x="1190" y="549"/>
                </a:cxn>
                <a:cxn ang="0">
                  <a:pos x="1222" y="508"/>
                </a:cxn>
                <a:cxn ang="0">
                  <a:pos x="1235" y="464"/>
                </a:cxn>
                <a:cxn ang="0">
                  <a:pos x="1224" y="413"/>
                </a:cxn>
                <a:cxn ang="0">
                  <a:pos x="1191" y="393"/>
                </a:cxn>
                <a:cxn ang="0">
                  <a:pos x="1149" y="403"/>
                </a:cxn>
                <a:cxn ang="0">
                  <a:pos x="1112" y="451"/>
                </a:cxn>
                <a:cxn ang="0">
                  <a:pos x="1065" y="487"/>
                </a:cxn>
                <a:cxn ang="0">
                  <a:pos x="1015" y="489"/>
                </a:cxn>
                <a:cxn ang="0">
                  <a:pos x="978" y="470"/>
                </a:cxn>
                <a:cxn ang="0">
                  <a:pos x="958" y="436"/>
                </a:cxn>
                <a:cxn ang="0">
                  <a:pos x="956" y="387"/>
                </a:cxn>
                <a:cxn ang="0">
                  <a:pos x="985" y="346"/>
                </a:cxn>
                <a:cxn ang="0">
                  <a:pos x="1039" y="317"/>
                </a:cxn>
                <a:cxn ang="0">
                  <a:pos x="1086" y="284"/>
                </a:cxn>
                <a:cxn ang="0">
                  <a:pos x="1107" y="227"/>
                </a:cxn>
                <a:cxn ang="0">
                  <a:pos x="1097" y="172"/>
                </a:cxn>
                <a:cxn ang="0">
                  <a:pos x="1071" y="111"/>
                </a:cxn>
                <a:cxn ang="0">
                  <a:pos x="1059" y="56"/>
                </a:cxn>
                <a:cxn ang="0">
                  <a:pos x="1027" y="16"/>
                </a:cxn>
                <a:cxn ang="0">
                  <a:pos x="906" y="10"/>
                </a:cxn>
                <a:cxn ang="0">
                  <a:pos x="801" y="0"/>
                </a:cxn>
                <a:cxn ang="0">
                  <a:pos x="743" y="10"/>
                </a:cxn>
                <a:cxn ang="0">
                  <a:pos x="720" y="38"/>
                </a:cxn>
                <a:cxn ang="0">
                  <a:pos x="736" y="75"/>
                </a:cxn>
                <a:cxn ang="0">
                  <a:pos x="747" y="118"/>
                </a:cxn>
                <a:cxn ang="0">
                  <a:pos x="725" y="157"/>
                </a:cxn>
                <a:cxn ang="0">
                  <a:pos x="679" y="185"/>
                </a:cxn>
                <a:cxn ang="0">
                  <a:pos x="626" y="196"/>
                </a:cxn>
                <a:cxn ang="0">
                  <a:pos x="578" y="196"/>
                </a:cxn>
                <a:cxn ang="0">
                  <a:pos x="539" y="186"/>
                </a:cxn>
                <a:cxn ang="0">
                  <a:pos x="509" y="161"/>
                </a:cxn>
                <a:cxn ang="0">
                  <a:pos x="481" y="126"/>
                </a:cxn>
                <a:cxn ang="0">
                  <a:pos x="450" y="85"/>
                </a:cxn>
                <a:cxn ang="0">
                  <a:pos x="409" y="53"/>
                </a:cxn>
                <a:cxn ang="0">
                  <a:pos x="354" y="39"/>
                </a:cxn>
                <a:cxn ang="0">
                  <a:pos x="290" y="37"/>
                </a:cxn>
                <a:cxn ang="0">
                  <a:pos x="225" y="45"/>
                </a:cxn>
                <a:cxn ang="0">
                  <a:pos x="145" y="61"/>
                </a:cxn>
              </a:cxnLst>
              <a:rect l="0" t="0" r="r" b="b"/>
              <a:pathLst>
                <a:path w="1236" h="836">
                  <a:moveTo>
                    <a:pt x="145" y="61"/>
                  </a:moveTo>
                  <a:lnTo>
                    <a:pt x="0" y="683"/>
                  </a:lnTo>
                  <a:lnTo>
                    <a:pt x="18" y="682"/>
                  </a:lnTo>
                  <a:lnTo>
                    <a:pt x="39" y="679"/>
                  </a:lnTo>
                  <a:lnTo>
                    <a:pt x="76" y="672"/>
                  </a:lnTo>
                  <a:lnTo>
                    <a:pt x="104" y="666"/>
                  </a:lnTo>
                  <a:lnTo>
                    <a:pt x="139" y="659"/>
                  </a:lnTo>
                  <a:lnTo>
                    <a:pt x="178" y="649"/>
                  </a:lnTo>
                  <a:lnTo>
                    <a:pt x="214" y="638"/>
                  </a:lnTo>
                  <a:lnTo>
                    <a:pt x="248" y="626"/>
                  </a:lnTo>
                  <a:lnTo>
                    <a:pt x="286" y="613"/>
                  </a:lnTo>
                  <a:lnTo>
                    <a:pt x="312" y="607"/>
                  </a:lnTo>
                  <a:lnTo>
                    <a:pt x="334" y="603"/>
                  </a:lnTo>
                  <a:lnTo>
                    <a:pt x="353" y="602"/>
                  </a:lnTo>
                  <a:lnTo>
                    <a:pt x="371" y="602"/>
                  </a:lnTo>
                  <a:lnTo>
                    <a:pt x="398" y="605"/>
                  </a:lnTo>
                  <a:lnTo>
                    <a:pt x="416" y="609"/>
                  </a:lnTo>
                  <a:lnTo>
                    <a:pt x="435" y="615"/>
                  </a:lnTo>
                  <a:lnTo>
                    <a:pt x="448" y="622"/>
                  </a:lnTo>
                  <a:lnTo>
                    <a:pt x="458" y="631"/>
                  </a:lnTo>
                  <a:lnTo>
                    <a:pt x="465" y="644"/>
                  </a:lnTo>
                  <a:lnTo>
                    <a:pt x="468" y="654"/>
                  </a:lnTo>
                  <a:lnTo>
                    <a:pt x="467" y="667"/>
                  </a:lnTo>
                  <a:lnTo>
                    <a:pt x="462" y="680"/>
                  </a:lnTo>
                  <a:lnTo>
                    <a:pt x="450" y="697"/>
                  </a:lnTo>
                  <a:lnTo>
                    <a:pt x="438" y="717"/>
                  </a:lnTo>
                  <a:lnTo>
                    <a:pt x="430" y="735"/>
                  </a:lnTo>
                  <a:lnTo>
                    <a:pt x="427" y="748"/>
                  </a:lnTo>
                  <a:lnTo>
                    <a:pt x="425" y="762"/>
                  </a:lnTo>
                  <a:lnTo>
                    <a:pt x="427" y="773"/>
                  </a:lnTo>
                  <a:lnTo>
                    <a:pt x="433" y="788"/>
                  </a:lnTo>
                  <a:lnTo>
                    <a:pt x="444" y="802"/>
                  </a:lnTo>
                  <a:lnTo>
                    <a:pt x="458" y="814"/>
                  </a:lnTo>
                  <a:lnTo>
                    <a:pt x="473" y="823"/>
                  </a:lnTo>
                  <a:lnTo>
                    <a:pt x="491" y="829"/>
                  </a:lnTo>
                  <a:lnTo>
                    <a:pt x="511" y="834"/>
                  </a:lnTo>
                  <a:lnTo>
                    <a:pt x="527" y="836"/>
                  </a:lnTo>
                  <a:lnTo>
                    <a:pt x="544" y="834"/>
                  </a:lnTo>
                  <a:lnTo>
                    <a:pt x="562" y="830"/>
                  </a:lnTo>
                  <a:lnTo>
                    <a:pt x="579" y="824"/>
                  </a:lnTo>
                  <a:lnTo>
                    <a:pt x="597" y="816"/>
                  </a:lnTo>
                  <a:lnTo>
                    <a:pt x="616" y="805"/>
                  </a:lnTo>
                  <a:lnTo>
                    <a:pt x="632" y="794"/>
                  </a:lnTo>
                  <a:lnTo>
                    <a:pt x="645" y="783"/>
                  </a:lnTo>
                  <a:lnTo>
                    <a:pt x="656" y="770"/>
                  </a:lnTo>
                  <a:lnTo>
                    <a:pt x="665" y="754"/>
                  </a:lnTo>
                  <a:lnTo>
                    <a:pt x="670" y="737"/>
                  </a:lnTo>
                  <a:lnTo>
                    <a:pt x="672" y="717"/>
                  </a:lnTo>
                  <a:lnTo>
                    <a:pt x="678" y="701"/>
                  </a:lnTo>
                  <a:lnTo>
                    <a:pt x="683" y="694"/>
                  </a:lnTo>
                  <a:lnTo>
                    <a:pt x="694" y="685"/>
                  </a:lnTo>
                  <a:lnTo>
                    <a:pt x="712" y="677"/>
                  </a:lnTo>
                  <a:lnTo>
                    <a:pt x="736" y="668"/>
                  </a:lnTo>
                  <a:lnTo>
                    <a:pt x="761" y="661"/>
                  </a:lnTo>
                  <a:lnTo>
                    <a:pt x="784" y="654"/>
                  </a:lnTo>
                  <a:lnTo>
                    <a:pt x="808" y="648"/>
                  </a:lnTo>
                  <a:lnTo>
                    <a:pt x="843" y="642"/>
                  </a:lnTo>
                  <a:lnTo>
                    <a:pt x="892" y="633"/>
                  </a:lnTo>
                  <a:lnTo>
                    <a:pt x="946" y="628"/>
                  </a:lnTo>
                  <a:lnTo>
                    <a:pt x="1005" y="628"/>
                  </a:lnTo>
                  <a:lnTo>
                    <a:pt x="1063" y="628"/>
                  </a:lnTo>
                  <a:lnTo>
                    <a:pt x="1117" y="634"/>
                  </a:lnTo>
                  <a:lnTo>
                    <a:pt x="1124" y="624"/>
                  </a:lnTo>
                  <a:lnTo>
                    <a:pt x="1131" y="611"/>
                  </a:lnTo>
                  <a:lnTo>
                    <a:pt x="1141" y="601"/>
                  </a:lnTo>
                  <a:lnTo>
                    <a:pt x="1154" y="587"/>
                  </a:lnTo>
                  <a:lnTo>
                    <a:pt x="1164" y="578"/>
                  </a:lnTo>
                  <a:lnTo>
                    <a:pt x="1178" y="562"/>
                  </a:lnTo>
                  <a:lnTo>
                    <a:pt x="1190" y="549"/>
                  </a:lnTo>
                  <a:lnTo>
                    <a:pt x="1201" y="538"/>
                  </a:lnTo>
                  <a:lnTo>
                    <a:pt x="1212" y="525"/>
                  </a:lnTo>
                  <a:lnTo>
                    <a:pt x="1222" y="508"/>
                  </a:lnTo>
                  <a:lnTo>
                    <a:pt x="1225" y="497"/>
                  </a:lnTo>
                  <a:lnTo>
                    <a:pt x="1230" y="479"/>
                  </a:lnTo>
                  <a:lnTo>
                    <a:pt x="1235" y="464"/>
                  </a:lnTo>
                  <a:lnTo>
                    <a:pt x="1236" y="445"/>
                  </a:lnTo>
                  <a:lnTo>
                    <a:pt x="1231" y="429"/>
                  </a:lnTo>
                  <a:lnTo>
                    <a:pt x="1224" y="413"/>
                  </a:lnTo>
                  <a:lnTo>
                    <a:pt x="1216" y="404"/>
                  </a:lnTo>
                  <a:lnTo>
                    <a:pt x="1204" y="398"/>
                  </a:lnTo>
                  <a:lnTo>
                    <a:pt x="1191" y="393"/>
                  </a:lnTo>
                  <a:lnTo>
                    <a:pt x="1178" y="393"/>
                  </a:lnTo>
                  <a:lnTo>
                    <a:pt x="1165" y="393"/>
                  </a:lnTo>
                  <a:lnTo>
                    <a:pt x="1149" y="403"/>
                  </a:lnTo>
                  <a:lnTo>
                    <a:pt x="1137" y="416"/>
                  </a:lnTo>
                  <a:lnTo>
                    <a:pt x="1125" y="432"/>
                  </a:lnTo>
                  <a:lnTo>
                    <a:pt x="1112" y="451"/>
                  </a:lnTo>
                  <a:lnTo>
                    <a:pt x="1097" y="467"/>
                  </a:lnTo>
                  <a:lnTo>
                    <a:pt x="1083" y="479"/>
                  </a:lnTo>
                  <a:lnTo>
                    <a:pt x="1065" y="487"/>
                  </a:lnTo>
                  <a:lnTo>
                    <a:pt x="1044" y="493"/>
                  </a:lnTo>
                  <a:lnTo>
                    <a:pt x="1031" y="493"/>
                  </a:lnTo>
                  <a:lnTo>
                    <a:pt x="1015" y="489"/>
                  </a:lnTo>
                  <a:lnTo>
                    <a:pt x="1003" y="486"/>
                  </a:lnTo>
                  <a:lnTo>
                    <a:pt x="991" y="481"/>
                  </a:lnTo>
                  <a:lnTo>
                    <a:pt x="978" y="470"/>
                  </a:lnTo>
                  <a:lnTo>
                    <a:pt x="969" y="461"/>
                  </a:lnTo>
                  <a:lnTo>
                    <a:pt x="962" y="448"/>
                  </a:lnTo>
                  <a:lnTo>
                    <a:pt x="958" y="436"/>
                  </a:lnTo>
                  <a:lnTo>
                    <a:pt x="953" y="417"/>
                  </a:lnTo>
                  <a:lnTo>
                    <a:pt x="952" y="400"/>
                  </a:lnTo>
                  <a:lnTo>
                    <a:pt x="956" y="387"/>
                  </a:lnTo>
                  <a:lnTo>
                    <a:pt x="964" y="372"/>
                  </a:lnTo>
                  <a:lnTo>
                    <a:pt x="972" y="360"/>
                  </a:lnTo>
                  <a:lnTo>
                    <a:pt x="985" y="346"/>
                  </a:lnTo>
                  <a:lnTo>
                    <a:pt x="1003" y="336"/>
                  </a:lnTo>
                  <a:lnTo>
                    <a:pt x="1016" y="329"/>
                  </a:lnTo>
                  <a:lnTo>
                    <a:pt x="1039" y="317"/>
                  </a:lnTo>
                  <a:lnTo>
                    <a:pt x="1061" y="305"/>
                  </a:lnTo>
                  <a:lnTo>
                    <a:pt x="1074" y="294"/>
                  </a:lnTo>
                  <a:lnTo>
                    <a:pt x="1086" y="284"/>
                  </a:lnTo>
                  <a:lnTo>
                    <a:pt x="1100" y="266"/>
                  </a:lnTo>
                  <a:lnTo>
                    <a:pt x="1104" y="247"/>
                  </a:lnTo>
                  <a:lnTo>
                    <a:pt x="1107" y="227"/>
                  </a:lnTo>
                  <a:lnTo>
                    <a:pt x="1108" y="212"/>
                  </a:lnTo>
                  <a:lnTo>
                    <a:pt x="1103" y="189"/>
                  </a:lnTo>
                  <a:lnTo>
                    <a:pt x="1097" y="172"/>
                  </a:lnTo>
                  <a:lnTo>
                    <a:pt x="1089" y="153"/>
                  </a:lnTo>
                  <a:lnTo>
                    <a:pt x="1080" y="134"/>
                  </a:lnTo>
                  <a:lnTo>
                    <a:pt x="1071" y="111"/>
                  </a:lnTo>
                  <a:lnTo>
                    <a:pt x="1062" y="92"/>
                  </a:lnTo>
                  <a:lnTo>
                    <a:pt x="1060" y="74"/>
                  </a:lnTo>
                  <a:lnTo>
                    <a:pt x="1059" y="56"/>
                  </a:lnTo>
                  <a:lnTo>
                    <a:pt x="1061" y="38"/>
                  </a:lnTo>
                  <a:lnTo>
                    <a:pt x="1061" y="18"/>
                  </a:lnTo>
                  <a:lnTo>
                    <a:pt x="1027" y="16"/>
                  </a:lnTo>
                  <a:lnTo>
                    <a:pt x="981" y="16"/>
                  </a:lnTo>
                  <a:lnTo>
                    <a:pt x="939" y="12"/>
                  </a:lnTo>
                  <a:lnTo>
                    <a:pt x="906" y="10"/>
                  </a:lnTo>
                  <a:lnTo>
                    <a:pt x="872" y="6"/>
                  </a:lnTo>
                  <a:lnTo>
                    <a:pt x="833" y="3"/>
                  </a:lnTo>
                  <a:lnTo>
                    <a:pt x="801" y="0"/>
                  </a:lnTo>
                  <a:lnTo>
                    <a:pt x="778" y="2"/>
                  </a:lnTo>
                  <a:lnTo>
                    <a:pt x="756" y="5"/>
                  </a:lnTo>
                  <a:lnTo>
                    <a:pt x="743" y="10"/>
                  </a:lnTo>
                  <a:lnTo>
                    <a:pt x="732" y="17"/>
                  </a:lnTo>
                  <a:lnTo>
                    <a:pt x="724" y="27"/>
                  </a:lnTo>
                  <a:lnTo>
                    <a:pt x="720" y="38"/>
                  </a:lnTo>
                  <a:lnTo>
                    <a:pt x="723" y="49"/>
                  </a:lnTo>
                  <a:lnTo>
                    <a:pt x="728" y="61"/>
                  </a:lnTo>
                  <a:lnTo>
                    <a:pt x="736" y="75"/>
                  </a:lnTo>
                  <a:lnTo>
                    <a:pt x="743" y="89"/>
                  </a:lnTo>
                  <a:lnTo>
                    <a:pt x="747" y="103"/>
                  </a:lnTo>
                  <a:lnTo>
                    <a:pt x="747" y="118"/>
                  </a:lnTo>
                  <a:lnTo>
                    <a:pt x="743" y="132"/>
                  </a:lnTo>
                  <a:lnTo>
                    <a:pt x="735" y="145"/>
                  </a:lnTo>
                  <a:lnTo>
                    <a:pt x="725" y="157"/>
                  </a:lnTo>
                  <a:lnTo>
                    <a:pt x="712" y="168"/>
                  </a:lnTo>
                  <a:lnTo>
                    <a:pt x="696" y="178"/>
                  </a:lnTo>
                  <a:lnTo>
                    <a:pt x="679" y="185"/>
                  </a:lnTo>
                  <a:lnTo>
                    <a:pt x="661" y="190"/>
                  </a:lnTo>
                  <a:lnTo>
                    <a:pt x="644" y="194"/>
                  </a:lnTo>
                  <a:lnTo>
                    <a:pt x="626" y="196"/>
                  </a:lnTo>
                  <a:lnTo>
                    <a:pt x="609" y="198"/>
                  </a:lnTo>
                  <a:lnTo>
                    <a:pt x="593" y="198"/>
                  </a:lnTo>
                  <a:lnTo>
                    <a:pt x="578" y="196"/>
                  </a:lnTo>
                  <a:lnTo>
                    <a:pt x="563" y="194"/>
                  </a:lnTo>
                  <a:lnTo>
                    <a:pt x="550" y="190"/>
                  </a:lnTo>
                  <a:lnTo>
                    <a:pt x="539" y="186"/>
                  </a:lnTo>
                  <a:lnTo>
                    <a:pt x="527" y="179"/>
                  </a:lnTo>
                  <a:lnTo>
                    <a:pt x="517" y="172"/>
                  </a:lnTo>
                  <a:lnTo>
                    <a:pt x="509" y="161"/>
                  </a:lnTo>
                  <a:lnTo>
                    <a:pt x="498" y="149"/>
                  </a:lnTo>
                  <a:lnTo>
                    <a:pt x="489" y="137"/>
                  </a:lnTo>
                  <a:lnTo>
                    <a:pt x="481" y="126"/>
                  </a:lnTo>
                  <a:lnTo>
                    <a:pt x="471" y="111"/>
                  </a:lnTo>
                  <a:lnTo>
                    <a:pt x="462" y="98"/>
                  </a:lnTo>
                  <a:lnTo>
                    <a:pt x="450" y="85"/>
                  </a:lnTo>
                  <a:lnTo>
                    <a:pt x="436" y="72"/>
                  </a:lnTo>
                  <a:lnTo>
                    <a:pt x="423" y="62"/>
                  </a:lnTo>
                  <a:lnTo>
                    <a:pt x="409" y="53"/>
                  </a:lnTo>
                  <a:lnTo>
                    <a:pt x="393" y="47"/>
                  </a:lnTo>
                  <a:lnTo>
                    <a:pt x="376" y="43"/>
                  </a:lnTo>
                  <a:lnTo>
                    <a:pt x="354" y="39"/>
                  </a:lnTo>
                  <a:lnTo>
                    <a:pt x="330" y="38"/>
                  </a:lnTo>
                  <a:lnTo>
                    <a:pt x="309" y="37"/>
                  </a:lnTo>
                  <a:lnTo>
                    <a:pt x="290" y="37"/>
                  </a:lnTo>
                  <a:lnTo>
                    <a:pt x="267" y="38"/>
                  </a:lnTo>
                  <a:lnTo>
                    <a:pt x="247" y="41"/>
                  </a:lnTo>
                  <a:lnTo>
                    <a:pt x="225" y="45"/>
                  </a:lnTo>
                  <a:lnTo>
                    <a:pt x="201" y="50"/>
                  </a:lnTo>
                  <a:lnTo>
                    <a:pt x="177" y="55"/>
                  </a:lnTo>
                  <a:lnTo>
                    <a:pt x="145" y="61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382" y="1506"/>
              <a:ext cx="6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entury Gothic" pitchFamily="34" charset="0"/>
                </a:rPr>
                <a:t>Marketing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176588" y="2371725"/>
            <a:ext cx="2179637" cy="1374775"/>
            <a:chOff x="2239" y="1113"/>
            <a:chExt cx="1373" cy="866"/>
          </a:xfrm>
        </p:grpSpPr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2239" y="1113"/>
              <a:ext cx="1373" cy="866"/>
            </a:xfrm>
            <a:custGeom>
              <a:avLst/>
              <a:gdLst/>
              <a:ahLst/>
              <a:cxnLst>
                <a:cxn ang="0">
                  <a:pos x="1135" y="238"/>
                </a:cxn>
                <a:cxn ang="0">
                  <a:pos x="1098" y="339"/>
                </a:cxn>
                <a:cxn ang="0">
                  <a:pos x="1070" y="431"/>
                </a:cxn>
                <a:cxn ang="0">
                  <a:pos x="1122" y="491"/>
                </a:cxn>
                <a:cxn ang="0">
                  <a:pos x="1198" y="452"/>
                </a:cxn>
                <a:cxn ang="0">
                  <a:pos x="1241" y="374"/>
                </a:cxn>
                <a:cxn ang="0">
                  <a:pos x="1321" y="372"/>
                </a:cxn>
                <a:cxn ang="0">
                  <a:pos x="1372" y="429"/>
                </a:cxn>
                <a:cxn ang="0">
                  <a:pos x="1356" y="497"/>
                </a:cxn>
                <a:cxn ang="0">
                  <a:pos x="1284" y="570"/>
                </a:cxn>
                <a:cxn ang="0">
                  <a:pos x="1200" y="593"/>
                </a:cxn>
                <a:cxn ang="0">
                  <a:pos x="1136" y="641"/>
                </a:cxn>
                <a:cxn ang="0">
                  <a:pos x="1107" y="728"/>
                </a:cxn>
                <a:cxn ang="0">
                  <a:pos x="1095" y="773"/>
                </a:cxn>
                <a:cxn ang="0">
                  <a:pos x="1013" y="768"/>
                </a:cxn>
                <a:cxn ang="0">
                  <a:pos x="901" y="801"/>
                </a:cxn>
                <a:cxn ang="0">
                  <a:pos x="788" y="844"/>
                </a:cxn>
                <a:cxn ang="0">
                  <a:pos x="663" y="863"/>
                </a:cxn>
                <a:cxn ang="0">
                  <a:pos x="594" y="816"/>
                </a:cxn>
                <a:cxn ang="0">
                  <a:pos x="631" y="749"/>
                </a:cxn>
                <a:cxn ang="0">
                  <a:pos x="728" y="709"/>
                </a:cxn>
                <a:cxn ang="0">
                  <a:pos x="798" y="663"/>
                </a:cxn>
                <a:cxn ang="0">
                  <a:pos x="751" y="619"/>
                </a:cxn>
                <a:cxn ang="0">
                  <a:pos x="643" y="624"/>
                </a:cxn>
                <a:cxn ang="0">
                  <a:pos x="544" y="662"/>
                </a:cxn>
                <a:cxn ang="0">
                  <a:pos x="431" y="728"/>
                </a:cxn>
                <a:cxn ang="0">
                  <a:pos x="298" y="768"/>
                </a:cxn>
                <a:cxn ang="0">
                  <a:pos x="166" y="776"/>
                </a:cxn>
                <a:cxn ang="0">
                  <a:pos x="230" y="698"/>
                </a:cxn>
                <a:cxn ang="0">
                  <a:pos x="280" y="615"/>
                </a:cxn>
                <a:cxn ang="0">
                  <a:pos x="258" y="543"/>
                </a:cxn>
                <a:cxn ang="0">
                  <a:pos x="195" y="546"/>
                </a:cxn>
                <a:cxn ang="0">
                  <a:pos x="143" y="609"/>
                </a:cxn>
                <a:cxn ang="0">
                  <a:pos x="66" y="633"/>
                </a:cxn>
                <a:cxn ang="0">
                  <a:pos x="5" y="577"/>
                </a:cxn>
                <a:cxn ang="0">
                  <a:pos x="20" y="501"/>
                </a:cxn>
                <a:cxn ang="0">
                  <a:pos x="102" y="450"/>
                </a:cxn>
                <a:cxn ang="0">
                  <a:pos x="155" y="368"/>
                </a:cxn>
                <a:cxn ang="0">
                  <a:pos x="122" y="263"/>
                </a:cxn>
                <a:cxn ang="0">
                  <a:pos x="110" y="162"/>
                </a:cxn>
                <a:cxn ang="0">
                  <a:pos x="216" y="175"/>
                </a:cxn>
                <a:cxn ang="0">
                  <a:pos x="380" y="181"/>
                </a:cxn>
                <a:cxn ang="0">
                  <a:pos x="469" y="154"/>
                </a:cxn>
                <a:cxn ang="0">
                  <a:pos x="472" y="88"/>
                </a:cxn>
                <a:cxn ang="0">
                  <a:pos x="499" y="23"/>
                </a:cxn>
                <a:cxn ang="0">
                  <a:pos x="605" y="0"/>
                </a:cxn>
                <a:cxn ang="0">
                  <a:pos x="705" y="20"/>
                </a:cxn>
                <a:cxn ang="0">
                  <a:pos x="737" y="81"/>
                </a:cxn>
                <a:cxn ang="0">
                  <a:pos x="707" y="159"/>
                </a:cxn>
                <a:cxn ang="0">
                  <a:pos x="774" y="202"/>
                </a:cxn>
                <a:cxn ang="0">
                  <a:pos x="903" y="200"/>
                </a:cxn>
                <a:cxn ang="0">
                  <a:pos x="1069" y="170"/>
                </a:cxn>
              </a:cxnLst>
              <a:rect l="0" t="0" r="r" b="b"/>
              <a:pathLst>
                <a:path w="1373" h="866">
                  <a:moveTo>
                    <a:pt x="1129" y="171"/>
                  </a:moveTo>
                  <a:lnTo>
                    <a:pt x="1134" y="193"/>
                  </a:lnTo>
                  <a:lnTo>
                    <a:pt x="1137" y="210"/>
                  </a:lnTo>
                  <a:lnTo>
                    <a:pt x="1139" y="223"/>
                  </a:lnTo>
                  <a:lnTo>
                    <a:pt x="1135" y="238"/>
                  </a:lnTo>
                  <a:lnTo>
                    <a:pt x="1129" y="258"/>
                  </a:lnTo>
                  <a:lnTo>
                    <a:pt x="1122" y="279"/>
                  </a:lnTo>
                  <a:lnTo>
                    <a:pt x="1114" y="298"/>
                  </a:lnTo>
                  <a:lnTo>
                    <a:pt x="1107" y="316"/>
                  </a:lnTo>
                  <a:lnTo>
                    <a:pt x="1098" y="339"/>
                  </a:lnTo>
                  <a:lnTo>
                    <a:pt x="1089" y="357"/>
                  </a:lnTo>
                  <a:lnTo>
                    <a:pt x="1083" y="373"/>
                  </a:lnTo>
                  <a:lnTo>
                    <a:pt x="1077" y="395"/>
                  </a:lnTo>
                  <a:lnTo>
                    <a:pt x="1071" y="413"/>
                  </a:lnTo>
                  <a:lnTo>
                    <a:pt x="1070" y="431"/>
                  </a:lnTo>
                  <a:lnTo>
                    <a:pt x="1073" y="450"/>
                  </a:lnTo>
                  <a:lnTo>
                    <a:pt x="1079" y="467"/>
                  </a:lnTo>
                  <a:lnTo>
                    <a:pt x="1092" y="482"/>
                  </a:lnTo>
                  <a:lnTo>
                    <a:pt x="1104" y="490"/>
                  </a:lnTo>
                  <a:lnTo>
                    <a:pt x="1122" y="491"/>
                  </a:lnTo>
                  <a:lnTo>
                    <a:pt x="1142" y="490"/>
                  </a:lnTo>
                  <a:lnTo>
                    <a:pt x="1157" y="484"/>
                  </a:lnTo>
                  <a:lnTo>
                    <a:pt x="1174" y="477"/>
                  </a:lnTo>
                  <a:lnTo>
                    <a:pt x="1187" y="466"/>
                  </a:lnTo>
                  <a:lnTo>
                    <a:pt x="1198" y="452"/>
                  </a:lnTo>
                  <a:lnTo>
                    <a:pt x="1204" y="435"/>
                  </a:lnTo>
                  <a:lnTo>
                    <a:pt x="1206" y="417"/>
                  </a:lnTo>
                  <a:lnTo>
                    <a:pt x="1215" y="400"/>
                  </a:lnTo>
                  <a:lnTo>
                    <a:pt x="1226" y="385"/>
                  </a:lnTo>
                  <a:lnTo>
                    <a:pt x="1241" y="374"/>
                  </a:lnTo>
                  <a:lnTo>
                    <a:pt x="1257" y="368"/>
                  </a:lnTo>
                  <a:lnTo>
                    <a:pt x="1274" y="366"/>
                  </a:lnTo>
                  <a:lnTo>
                    <a:pt x="1287" y="365"/>
                  </a:lnTo>
                  <a:lnTo>
                    <a:pt x="1304" y="367"/>
                  </a:lnTo>
                  <a:lnTo>
                    <a:pt x="1321" y="372"/>
                  </a:lnTo>
                  <a:lnTo>
                    <a:pt x="1337" y="378"/>
                  </a:lnTo>
                  <a:lnTo>
                    <a:pt x="1348" y="390"/>
                  </a:lnTo>
                  <a:lnTo>
                    <a:pt x="1357" y="402"/>
                  </a:lnTo>
                  <a:lnTo>
                    <a:pt x="1367" y="413"/>
                  </a:lnTo>
                  <a:lnTo>
                    <a:pt x="1372" y="429"/>
                  </a:lnTo>
                  <a:lnTo>
                    <a:pt x="1373" y="443"/>
                  </a:lnTo>
                  <a:lnTo>
                    <a:pt x="1371" y="459"/>
                  </a:lnTo>
                  <a:lnTo>
                    <a:pt x="1366" y="472"/>
                  </a:lnTo>
                  <a:lnTo>
                    <a:pt x="1362" y="483"/>
                  </a:lnTo>
                  <a:lnTo>
                    <a:pt x="1356" y="497"/>
                  </a:lnTo>
                  <a:lnTo>
                    <a:pt x="1343" y="516"/>
                  </a:lnTo>
                  <a:lnTo>
                    <a:pt x="1331" y="530"/>
                  </a:lnTo>
                  <a:lnTo>
                    <a:pt x="1316" y="545"/>
                  </a:lnTo>
                  <a:lnTo>
                    <a:pt x="1301" y="558"/>
                  </a:lnTo>
                  <a:lnTo>
                    <a:pt x="1284" y="570"/>
                  </a:lnTo>
                  <a:lnTo>
                    <a:pt x="1269" y="576"/>
                  </a:lnTo>
                  <a:lnTo>
                    <a:pt x="1253" y="580"/>
                  </a:lnTo>
                  <a:lnTo>
                    <a:pt x="1233" y="583"/>
                  </a:lnTo>
                  <a:lnTo>
                    <a:pt x="1218" y="587"/>
                  </a:lnTo>
                  <a:lnTo>
                    <a:pt x="1200" y="593"/>
                  </a:lnTo>
                  <a:lnTo>
                    <a:pt x="1185" y="600"/>
                  </a:lnTo>
                  <a:lnTo>
                    <a:pt x="1170" y="609"/>
                  </a:lnTo>
                  <a:lnTo>
                    <a:pt x="1159" y="619"/>
                  </a:lnTo>
                  <a:lnTo>
                    <a:pt x="1147" y="629"/>
                  </a:lnTo>
                  <a:lnTo>
                    <a:pt x="1136" y="641"/>
                  </a:lnTo>
                  <a:lnTo>
                    <a:pt x="1125" y="657"/>
                  </a:lnTo>
                  <a:lnTo>
                    <a:pt x="1117" y="674"/>
                  </a:lnTo>
                  <a:lnTo>
                    <a:pt x="1111" y="692"/>
                  </a:lnTo>
                  <a:lnTo>
                    <a:pt x="1107" y="711"/>
                  </a:lnTo>
                  <a:lnTo>
                    <a:pt x="1107" y="728"/>
                  </a:lnTo>
                  <a:lnTo>
                    <a:pt x="1111" y="747"/>
                  </a:lnTo>
                  <a:lnTo>
                    <a:pt x="1114" y="764"/>
                  </a:lnTo>
                  <a:lnTo>
                    <a:pt x="1117" y="782"/>
                  </a:lnTo>
                  <a:lnTo>
                    <a:pt x="1108" y="779"/>
                  </a:lnTo>
                  <a:lnTo>
                    <a:pt x="1095" y="773"/>
                  </a:lnTo>
                  <a:lnTo>
                    <a:pt x="1082" y="768"/>
                  </a:lnTo>
                  <a:lnTo>
                    <a:pt x="1067" y="766"/>
                  </a:lnTo>
                  <a:lnTo>
                    <a:pt x="1052" y="763"/>
                  </a:lnTo>
                  <a:lnTo>
                    <a:pt x="1034" y="764"/>
                  </a:lnTo>
                  <a:lnTo>
                    <a:pt x="1013" y="768"/>
                  </a:lnTo>
                  <a:lnTo>
                    <a:pt x="995" y="772"/>
                  </a:lnTo>
                  <a:lnTo>
                    <a:pt x="971" y="778"/>
                  </a:lnTo>
                  <a:lnTo>
                    <a:pt x="947" y="785"/>
                  </a:lnTo>
                  <a:lnTo>
                    <a:pt x="924" y="792"/>
                  </a:lnTo>
                  <a:lnTo>
                    <a:pt x="901" y="801"/>
                  </a:lnTo>
                  <a:lnTo>
                    <a:pt x="881" y="809"/>
                  </a:lnTo>
                  <a:lnTo>
                    <a:pt x="861" y="819"/>
                  </a:lnTo>
                  <a:lnTo>
                    <a:pt x="838" y="827"/>
                  </a:lnTo>
                  <a:lnTo>
                    <a:pt x="816" y="834"/>
                  </a:lnTo>
                  <a:lnTo>
                    <a:pt x="788" y="844"/>
                  </a:lnTo>
                  <a:lnTo>
                    <a:pt x="760" y="854"/>
                  </a:lnTo>
                  <a:lnTo>
                    <a:pt x="740" y="860"/>
                  </a:lnTo>
                  <a:lnTo>
                    <a:pt x="713" y="863"/>
                  </a:lnTo>
                  <a:lnTo>
                    <a:pt x="690" y="866"/>
                  </a:lnTo>
                  <a:lnTo>
                    <a:pt x="663" y="863"/>
                  </a:lnTo>
                  <a:lnTo>
                    <a:pt x="642" y="860"/>
                  </a:lnTo>
                  <a:lnTo>
                    <a:pt x="623" y="854"/>
                  </a:lnTo>
                  <a:lnTo>
                    <a:pt x="609" y="845"/>
                  </a:lnTo>
                  <a:lnTo>
                    <a:pt x="600" y="833"/>
                  </a:lnTo>
                  <a:lnTo>
                    <a:pt x="594" y="816"/>
                  </a:lnTo>
                  <a:lnTo>
                    <a:pt x="594" y="802"/>
                  </a:lnTo>
                  <a:lnTo>
                    <a:pt x="599" y="788"/>
                  </a:lnTo>
                  <a:lnTo>
                    <a:pt x="606" y="775"/>
                  </a:lnTo>
                  <a:lnTo>
                    <a:pt x="617" y="762"/>
                  </a:lnTo>
                  <a:lnTo>
                    <a:pt x="631" y="749"/>
                  </a:lnTo>
                  <a:lnTo>
                    <a:pt x="649" y="735"/>
                  </a:lnTo>
                  <a:lnTo>
                    <a:pt x="669" y="727"/>
                  </a:lnTo>
                  <a:lnTo>
                    <a:pt x="692" y="720"/>
                  </a:lnTo>
                  <a:lnTo>
                    <a:pt x="710" y="715"/>
                  </a:lnTo>
                  <a:lnTo>
                    <a:pt x="728" y="709"/>
                  </a:lnTo>
                  <a:lnTo>
                    <a:pt x="748" y="702"/>
                  </a:lnTo>
                  <a:lnTo>
                    <a:pt x="768" y="692"/>
                  </a:lnTo>
                  <a:lnTo>
                    <a:pt x="783" y="683"/>
                  </a:lnTo>
                  <a:lnTo>
                    <a:pt x="794" y="674"/>
                  </a:lnTo>
                  <a:lnTo>
                    <a:pt x="798" y="663"/>
                  </a:lnTo>
                  <a:lnTo>
                    <a:pt x="795" y="651"/>
                  </a:lnTo>
                  <a:lnTo>
                    <a:pt x="787" y="639"/>
                  </a:lnTo>
                  <a:lnTo>
                    <a:pt x="774" y="629"/>
                  </a:lnTo>
                  <a:lnTo>
                    <a:pt x="763" y="623"/>
                  </a:lnTo>
                  <a:lnTo>
                    <a:pt x="751" y="619"/>
                  </a:lnTo>
                  <a:lnTo>
                    <a:pt x="731" y="617"/>
                  </a:lnTo>
                  <a:lnTo>
                    <a:pt x="708" y="617"/>
                  </a:lnTo>
                  <a:lnTo>
                    <a:pt x="686" y="618"/>
                  </a:lnTo>
                  <a:lnTo>
                    <a:pt x="664" y="621"/>
                  </a:lnTo>
                  <a:lnTo>
                    <a:pt x="643" y="624"/>
                  </a:lnTo>
                  <a:lnTo>
                    <a:pt x="625" y="629"/>
                  </a:lnTo>
                  <a:lnTo>
                    <a:pt x="606" y="635"/>
                  </a:lnTo>
                  <a:lnTo>
                    <a:pt x="583" y="644"/>
                  </a:lnTo>
                  <a:lnTo>
                    <a:pt x="562" y="653"/>
                  </a:lnTo>
                  <a:lnTo>
                    <a:pt x="544" y="662"/>
                  </a:lnTo>
                  <a:lnTo>
                    <a:pt x="520" y="675"/>
                  </a:lnTo>
                  <a:lnTo>
                    <a:pt x="497" y="689"/>
                  </a:lnTo>
                  <a:lnTo>
                    <a:pt x="475" y="702"/>
                  </a:lnTo>
                  <a:lnTo>
                    <a:pt x="455" y="715"/>
                  </a:lnTo>
                  <a:lnTo>
                    <a:pt x="431" y="728"/>
                  </a:lnTo>
                  <a:lnTo>
                    <a:pt x="408" y="739"/>
                  </a:lnTo>
                  <a:lnTo>
                    <a:pt x="382" y="749"/>
                  </a:lnTo>
                  <a:lnTo>
                    <a:pt x="356" y="757"/>
                  </a:lnTo>
                  <a:lnTo>
                    <a:pt x="329" y="763"/>
                  </a:lnTo>
                  <a:lnTo>
                    <a:pt x="298" y="768"/>
                  </a:lnTo>
                  <a:lnTo>
                    <a:pt x="272" y="772"/>
                  </a:lnTo>
                  <a:lnTo>
                    <a:pt x="236" y="775"/>
                  </a:lnTo>
                  <a:lnTo>
                    <a:pt x="209" y="778"/>
                  </a:lnTo>
                  <a:lnTo>
                    <a:pt x="183" y="776"/>
                  </a:lnTo>
                  <a:lnTo>
                    <a:pt x="166" y="776"/>
                  </a:lnTo>
                  <a:lnTo>
                    <a:pt x="172" y="763"/>
                  </a:lnTo>
                  <a:lnTo>
                    <a:pt x="183" y="747"/>
                  </a:lnTo>
                  <a:lnTo>
                    <a:pt x="197" y="733"/>
                  </a:lnTo>
                  <a:lnTo>
                    <a:pt x="212" y="717"/>
                  </a:lnTo>
                  <a:lnTo>
                    <a:pt x="230" y="698"/>
                  </a:lnTo>
                  <a:lnTo>
                    <a:pt x="245" y="685"/>
                  </a:lnTo>
                  <a:lnTo>
                    <a:pt x="257" y="670"/>
                  </a:lnTo>
                  <a:lnTo>
                    <a:pt x="267" y="652"/>
                  </a:lnTo>
                  <a:lnTo>
                    <a:pt x="275" y="634"/>
                  </a:lnTo>
                  <a:lnTo>
                    <a:pt x="280" y="615"/>
                  </a:lnTo>
                  <a:lnTo>
                    <a:pt x="283" y="596"/>
                  </a:lnTo>
                  <a:lnTo>
                    <a:pt x="281" y="576"/>
                  </a:lnTo>
                  <a:lnTo>
                    <a:pt x="276" y="563"/>
                  </a:lnTo>
                  <a:lnTo>
                    <a:pt x="266" y="551"/>
                  </a:lnTo>
                  <a:lnTo>
                    <a:pt x="258" y="543"/>
                  </a:lnTo>
                  <a:lnTo>
                    <a:pt x="247" y="537"/>
                  </a:lnTo>
                  <a:lnTo>
                    <a:pt x="235" y="535"/>
                  </a:lnTo>
                  <a:lnTo>
                    <a:pt x="222" y="534"/>
                  </a:lnTo>
                  <a:lnTo>
                    <a:pt x="208" y="537"/>
                  </a:lnTo>
                  <a:lnTo>
                    <a:pt x="195" y="546"/>
                  </a:lnTo>
                  <a:lnTo>
                    <a:pt x="184" y="557"/>
                  </a:lnTo>
                  <a:lnTo>
                    <a:pt x="173" y="570"/>
                  </a:lnTo>
                  <a:lnTo>
                    <a:pt x="164" y="584"/>
                  </a:lnTo>
                  <a:lnTo>
                    <a:pt x="154" y="596"/>
                  </a:lnTo>
                  <a:lnTo>
                    <a:pt x="143" y="609"/>
                  </a:lnTo>
                  <a:lnTo>
                    <a:pt x="131" y="621"/>
                  </a:lnTo>
                  <a:lnTo>
                    <a:pt x="115" y="629"/>
                  </a:lnTo>
                  <a:lnTo>
                    <a:pt x="100" y="633"/>
                  </a:lnTo>
                  <a:lnTo>
                    <a:pt x="83" y="635"/>
                  </a:lnTo>
                  <a:lnTo>
                    <a:pt x="66" y="633"/>
                  </a:lnTo>
                  <a:lnTo>
                    <a:pt x="49" y="628"/>
                  </a:lnTo>
                  <a:lnTo>
                    <a:pt x="33" y="618"/>
                  </a:lnTo>
                  <a:lnTo>
                    <a:pt x="21" y="609"/>
                  </a:lnTo>
                  <a:lnTo>
                    <a:pt x="11" y="594"/>
                  </a:lnTo>
                  <a:lnTo>
                    <a:pt x="5" y="577"/>
                  </a:lnTo>
                  <a:lnTo>
                    <a:pt x="2" y="561"/>
                  </a:lnTo>
                  <a:lnTo>
                    <a:pt x="0" y="545"/>
                  </a:lnTo>
                  <a:lnTo>
                    <a:pt x="3" y="530"/>
                  </a:lnTo>
                  <a:lnTo>
                    <a:pt x="9" y="517"/>
                  </a:lnTo>
                  <a:lnTo>
                    <a:pt x="20" y="501"/>
                  </a:lnTo>
                  <a:lnTo>
                    <a:pt x="34" y="488"/>
                  </a:lnTo>
                  <a:lnTo>
                    <a:pt x="51" y="477"/>
                  </a:lnTo>
                  <a:lnTo>
                    <a:pt x="66" y="470"/>
                  </a:lnTo>
                  <a:lnTo>
                    <a:pt x="85" y="460"/>
                  </a:lnTo>
                  <a:lnTo>
                    <a:pt x="102" y="450"/>
                  </a:lnTo>
                  <a:lnTo>
                    <a:pt x="119" y="438"/>
                  </a:lnTo>
                  <a:lnTo>
                    <a:pt x="135" y="424"/>
                  </a:lnTo>
                  <a:lnTo>
                    <a:pt x="147" y="408"/>
                  </a:lnTo>
                  <a:lnTo>
                    <a:pt x="153" y="388"/>
                  </a:lnTo>
                  <a:lnTo>
                    <a:pt x="155" y="368"/>
                  </a:lnTo>
                  <a:lnTo>
                    <a:pt x="154" y="350"/>
                  </a:lnTo>
                  <a:lnTo>
                    <a:pt x="150" y="330"/>
                  </a:lnTo>
                  <a:lnTo>
                    <a:pt x="143" y="309"/>
                  </a:lnTo>
                  <a:lnTo>
                    <a:pt x="132" y="285"/>
                  </a:lnTo>
                  <a:lnTo>
                    <a:pt x="122" y="263"/>
                  </a:lnTo>
                  <a:lnTo>
                    <a:pt x="112" y="240"/>
                  </a:lnTo>
                  <a:lnTo>
                    <a:pt x="107" y="215"/>
                  </a:lnTo>
                  <a:lnTo>
                    <a:pt x="107" y="197"/>
                  </a:lnTo>
                  <a:lnTo>
                    <a:pt x="109" y="176"/>
                  </a:lnTo>
                  <a:lnTo>
                    <a:pt x="110" y="162"/>
                  </a:lnTo>
                  <a:lnTo>
                    <a:pt x="125" y="164"/>
                  </a:lnTo>
                  <a:lnTo>
                    <a:pt x="145" y="167"/>
                  </a:lnTo>
                  <a:lnTo>
                    <a:pt x="167" y="169"/>
                  </a:lnTo>
                  <a:lnTo>
                    <a:pt x="191" y="173"/>
                  </a:lnTo>
                  <a:lnTo>
                    <a:pt x="216" y="175"/>
                  </a:lnTo>
                  <a:lnTo>
                    <a:pt x="242" y="179"/>
                  </a:lnTo>
                  <a:lnTo>
                    <a:pt x="270" y="181"/>
                  </a:lnTo>
                  <a:lnTo>
                    <a:pt x="300" y="182"/>
                  </a:lnTo>
                  <a:lnTo>
                    <a:pt x="359" y="182"/>
                  </a:lnTo>
                  <a:lnTo>
                    <a:pt x="380" y="181"/>
                  </a:lnTo>
                  <a:lnTo>
                    <a:pt x="400" y="180"/>
                  </a:lnTo>
                  <a:lnTo>
                    <a:pt x="423" y="176"/>
                  </a:lnTo>
                  <a:lnTo>
                    <a:pt x="443" y="170"/>
                  </a:lnTo>
                  <a:lnTo>
                    <a:pt x="457" y="163"/>
                  </a:lnTo>
                  <a:lnTo>
                    <a:pt x="469" y="154"/>
                  </a:lnTo>
                  <a:lnTo>
                    <a:pt x="478" y="146"/>
                  </a:lnTo>
                  <a:lnTo>
                    <a:pt x="481" y="136"/>
                  </a:lnTo>
                  <a:lnTo>
                    <a:pt x="481" y="122"/>
                  </a:lnTo>
                  <a:lnTo>
                    <a:pt x="478" y="105"/>
                  </a:lnTo>
                  <a:lnTo>
                    <a:pt x="472" y="88"/>
                  </a:lnTo>
                  <a:lnTo>
                    <a:pt x="466" y="72"/>
                  </a:lnTo>
                  <a:lnTo>
                    <a:pt x="466" y="58"/>
                  </a:lnTo>
                  <a:lnTo>
                    <a:pt x="473" y="45"/>
                  </a:lnTo>
                  <a:lnTo>
                    <a:pt x="484" y="32"/>
                  </a:lnTo>
                  <a:lnTo>
                    <a:pt x="499" y="23"/>
                  </a:lnTo>
                  <a:lnTo>
                    <a:pt x="518" y="16"/>
                  </a:lnTo>
                  <a:lnTo>
                    <a:pt x="538" y="9"/>
                  </a:lnTo>
                  <a:lnTo>
                    <a:pt x="559" y="6"/>
                  </a:lnTo>
                  <a:lnTo>
                    <a:pt x="584" y="2"/>
                  </a:lnTo>
                  <a:lnTo>
                    <a:pt x="605" y="0"/>
                  </a:lnTo>
                  <a:lnTo>
                    <a:pt x="628" y="0"/>
                  </a:lnTo>
                  <a:lnTo>
                    <a:pt x="647" y="1"/>
                  </a:lnTo>
                  <a:lnTo>
                    <a:pt x="667" y="6"/>
                  </a:lnTo>
                  <a:lnTo>
                    <a:pt x="687" y="12"/>
                  </a:lnTo>
                  <a:lnTo>
                    <a:pt x="705" y="20"/>
                  </a:lnTo>
                  <a:lnTo>
                    <a:pt x="719" y="30"/>
                  </a:lnTo>
                  <a:lnTo>
                    <a:pt x="733" y="42"/>
                  </a:lnTo>
                  <a:lnTo>
                    <a:pt x="739" y="54"/>
                  </a:lnTo>
                  <a:lnTo>
                    <a:pt x="741" y="66"/>
                  </a:lnTo>
                  <a:lnTo>
                    <a:pt x="737" y="81"/>
                  </a:lnTo>
                  <a:lnTo>
                    <a:pt x="731" y="93"/>
                  </a:lnTo>
                  <a:lnTo>
                    <a:pt x="721" y="112"/>
                  </a:lnTo>
                  <a:lnTo>
                    <a:pt x="713" y="128"/>
                  </a:lnTo>
                  <a:lnTo>
                    <a:pt x="707" y="145"/>
                  </a:lnTo>
                  <a:lnTo>
                    <a:pt x="707" y="159"/>
                  </a:lnTo>
                  <a:lnTo>
                    <a:pt x="713" y="174"/>
                  </a:lnTo>
                  <a:lnTo>
                    <a:pt x="725" y="185"/>
                  </a:lnTo>
                  <a:lnTo>
                    <a:pt x="736" y="191"/>
                  </a:lnTo>
                  <a:lnTo>
                    <a:pt x="753" y="197"/>
                  </a:lnTo>
                  <a:lnTo>
                    <a:pt x="774" y="202"/>
                  </a:lnTo>
                  <a:lnTo>
                    <a:pt x="793" y="204"/>
                  </a:lnTo>
                  <a:lnTo>
                    <a:pt x="818" y="206"/>
                  </a:lnTo>
                  <a:lnTo>
                    <a:pt x="846" y="206"/>
                  </a:lnTo>
                  <a:lnTo>
                    <a:pt x="869" y="203"/>
                  </a:lnTo>
                  <a:lnTo>
                    <a:pt x="903" y="200"/>
                  </a:lnTo>
                  <a:lnTo>
                    <a:pt x="937" y="195"/>
                  </a:lnTo>
                  <a:lnTo>
                    <a:pt x="966" y="191"/>
                  </a:lnTo>
                  <a:lnTo>
                    <a:pt x="995" y="186"/>
                  </a:lnTo>
                  <a:lnTo>
                    <a:pt x="1029" y="179"/>
                  </a:lnTo>
                  <a:lnTo>
                    <a:pt x="1069" y="170"/>
                  </a:lnTo>
                  <a:lnTo>
                    <a:pt x="1125" y="159"/>
                  </a:lnTo>
                  <a:lnTo>
                    <a:pt x="1129" y="171"/>
                  </a:lnTo>
                  <a:close/>
                </a:path>
              </a:pathLst>
            </a:custGeom>
            <a:solidFill>
              <a:srgbClr val="008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2544" y="1452"/>
              <a:ext cx="6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Century Gothic" pitchFamily="34" charset="0"/>
                </a:rPr>
                <a:t>Customer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037138" y="2549525"/>
            <a:ext cx="1824037" cy="1292225"/>
            <a:chOff x="3411" y="1237"/>
            <a:chExt cx="1149" cy="814"/>
          </a:xfrm>
        </p:grpSpPr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3411" y="1237"/>
              <a:ext cx="1149" cy="814"/>
            </a:xfrm>
            <a:custGeom>
              <a:avLst/>
              <a:gdLst/>
              <a:ahLst/>
              <a:cxnLst>
                <a:cxn ang="0">
                  <a:pos x="96" y="658"/>
                </a:cxn>
                <a:cxn ang="0">
                  <a:pos x="165" y="672"/>
                </a:cxn>
                <a:cxn ang="0">
                  <a:pos x="232" y="671"/>
                </a:cxn>
                <a:cxn ang="0">
                  <a:pos x="300" y="645"/>
                </a:cxn>
                <a:cxn ang="0">
                  <a:pos x="369" y="627"/>
                </a:cxn>
                <a:cxn ang="0">
                  <a:pos x="427" y="652"/>
                </a:cxn>
                <a:cxn ang="0">
                  <a:pos x="417" y="725"/>
                </a:cxn>
                <a:cxn ang="0">
                  <a:pos x="432" y="789"/>
                </a:cxn>
                <a:cxn ang="0">
                  <a:pos x="504" y="811"/>
                </a:cxn>
                <a:cxn ang="0">
                  <a:pos x="598" y="808"/>
                </a:cxn>
                <a:cxn ang="0">
                  <a:pos x="673" y="777"/>
                </a:cxn>
                <a:cxn ang="0">
                  <a:pos x="703" y="709"/>
                </a:cxn>
                <a:cxn ang="0">
                  <a:pos x="725" y="645"/>
                </a:cxn>
                <a:cxn ang="0">
                  <a:pos x="790" y="611"/>
                </a:cxn>
                <a:cxn ang="0">
                  <a:pos x="880" y="604"/>
                </a:cxn>
                <a:cxn ang="0">
                  <a:pos x="964" y="611"/>
                </a:cxn>
                <a:cxn ang="0">
                  <a:pos x="1002" y="49"/>
                </a:cxn>
                <a:cxn ang="0">
                  <a:pos x="929" y="15"/>
                </a:cxn>
                <a:cxn ang="0">
                  <a:pos x="831" y="1"/>
                </a:cxn>
                <a:cxn ang="0">
                  <a:pos x="717" y="3"/>
                </a:cxn>
                <a:cxn ang="0">
                  <a:pos x="628" y="17"/>
                </a:cxn>
                <a:cxn ang="0">
                  <a:pos x="589" y="49"/>
                </a:cxn>
                <a:cxn ang="0">
                  <a:pos x="607" y="90"/>
                </a:cxn>
                <a:cxn ang="0">
                  <a:pos x="575" y="140"/>
                </a:cxn>
                <a:cxn ang="0">
                  <a:pos x="516" y="172"/>
                </a:cxn>
                <a:cxn ang="0">
                  <a:pos x="451" y="185"/>
                </a:cxn>
                <a:cxn ang="0">
                  <a:pos x="384" y="175"/>
                </a:cxn>
                <a:cxn ang="0">
                  <a:pos x="343" y="145"/>
                </a:cxn>
                <a:cxn ang="0">
                  <a:pos x="355" y="98"/>
                </a:cxn>
                <a:cxn ang="0">
                  <a:pos x="386" y="52"/>
                </a:cxn>
                <a:cxn ang="0">
                  <a:pos x="365" y="10"/>
                </a:cxn>
                <a:cxn ang="0">
                  <a:pos x="274" y="0"/>
                </a:cxn>
                <a:cxn ang="0">
                  <a:pos x="148" y="17"/>
                </a:cxn>
                <a:cxn ang="0">
                  <a:pos x="56" y="38"/>
                </a:cxn>
                <a:cxn ang="0">
                  <a:pos x="68" y="97"/>
                </a:cxn>
                <a:cxn ang="0">
                  <a:pos x="52" y="152"/>
                </a:cxn>
                <a:cxn ang="0">
                  <a:pos x="22" y="225"/>
                </a:cxn>
                <a:cxn ang="0">
                  <a:pos x="1" y="293"/>
                </a:cxn>
                <a:cxn ang="0">
                  <a:pos x="16" y="353"/>
                </a:cxn>
                <a:cxn ang="0">
                  <a:pos x="78" y="364"/>
                </a:cxn>
                <a:cxn ang="0">
                  <a:pos x="132" y="312"/>
                </a:cxn>
                <a:cxn ang="0">
                  <a:pos x="162" y="255"/>
                </a:cxn>
                <a:cxn ang="0">
                  <a:pos x="221" y="242"/>
                </a:cxn>
                <a:cxn ang="0">
                  <a:pos x="281" y="268"/>
                </a:cxn>
                <a:cxn ang="0">
                  <a:pos x="300" y="331"/>
                </a:cxn>
                <a:cxn ang="0">
                  <a:pos x="265" y="400"/>
                </a:cxn>
                <a:cxn ang="0">
                  <a:pos x="209" y="448"/>
                </a:cxn>
                <a:cxn ang="0">
                  <a:pos x="145" y="464"/>
                </a:cxn>
                <a:cxn ang="0">
                  <a:pos x="85" y="498"/>
                </a:cxn>
                <a:cxn ang="0">
                  <a:pos x="45" y="555"/>
                </a:cxn>
                <a:cxn ang="0">
                  <a:pos x="39" y="621"/>
                </a:cxn>
              </a:cxnLst>
              <a:rect l="0" t="0" r="r" b="b"/>
              <a:pathLst>
                <a:path w="1149" h="814">
                  <a:moveTo>
                    <a:pt x="46" y="663"/>
                  </a:moveTo>
                  <a:lnTo>
                    <a:pt x="61" y="660"/>
                  </a:lnTo>
                  <a:lnTo>
                    <a:pt x="80" y="656"/>
                  </a:lnTo>
                  <a:lnTo>
                    <a:pt x="96" y="658"/>
                  </a:lnTo>
                  <a:lnTo>
                    <a:pt x="113" y="661"/>
                  </a:lnTo>
                  <a:lnTo>
                    <a:pt x="128" y="664"/>
                  </a:lnTo>
                  <a:lnTo>
                    <a:pt x="145" y="668"/>
                  </a:lnTo>
                  <a:lnTo>
                    <a:pt x="165" y="672"/>
                  </a:lnTo>
                  <a:lnTo>
                    <a:pt x="179" y="674"/>
                  </a:lnTo>
                  <a:lnTo>
                    <a:pt x="198" y="675"/>
                  </a:lnTo>
                  <a:lnTo>
                    <a:pt x="216" y="674"/>
                  </a:lnTo>
                  <a:lnTo>
                    <a:pt x="232" y="671"/>
                  </a:lnTo>
                  <a:lnTo>
                    <a:pt x="250" y="666"/>
                  </a:lnTo>
                  <a:lnTo>
                    <a:pt x="267" y="660"/>
                  </a:lnTo>
                  <a:lnTo>
                    <a:pt x="283" y="652"/>
                  </a:lnTo>
                  <a:lnTo>
                    <a:pt x="300" y="645"/>
                  </a:lnTo>
                  <a:lnTo>
                    <a:pt x="316" y="638"/>
                  </a:lnTo>
                  <a:lnTo>
                    <a:pt x="335" y="632"/>
                  </a:lnTo>
                  <a:lnTo>
                    <a:pt x="351" y="628"/>
                  </a:lnTo>
                  <a:lnTo>
                    <a:pt x="369" y="627"/>
                  </a:lnTo>
                  <a:lnTo>
                    <a:pt x="386" y="629"/>
                  </a:lnTo>
                  <a:lnTo>
                    <a:pt x="401" y="634"/>
                  </a:lnTo>
                  <a:lnTo>
                    <a:pt x="417" y="644"/>
                  </a:lnTo>
                  <a:lnTo>
                    <a:pt x="427" y="652"/>
                  </a:lnTo>
                  <a:lnTo>
                    <a:pt x="432" y="668"/>
                  </a:lnTo>
                  <a:lnTo>
                    <a:pt x="429" y="685"/>
                  </a:lnTo>
                  <a:lnTo>
                    <a:pt x="424" y="704"/>
                  </a:lnTo>
                  <a:lnTo>
                    <a:pt x="417" y="725"/>
                  </a:lnTo>
                  <a:lnTo>
                    <a:pt x="411" y="742"/>
                  </a:lnTo>
                  <a:lnTo>
                    <a:pt x="412" y="759"/>
                  </a:lnTo>
                  <a:lnTo>
                    <a:pt x="419" y="776"/>
                  </a:lnTo>
                  <a:lnTo>
                    <a:pt x="432" y="789"/>
                  </a:lnTo>
                  <a:lnTo>
                    <a:pt x="444" y="797"/>
                  </a:lnTo>
                  <a:lnTo>
                    <a:pt x="461" y="802"/>
                  </a:lnTo>
                  <a:lnTo>
                    <a:pt x="479" y="807"/>
                  </a:lnTo>
                  <a:lnTo>
                    <a:pt x="504" y="811"/>
                  </a:lnTo>
                  <a:lnTo>
                    <a:pt x="526" y="813"/>
                  </a:lnTo>
                  <a:lnTo>
                    <a:pt x="552" y="814"/>
                  </a:lnTo>
                  <a:lnTo>
                    <a:pt x="577" y="812"/>
                  </a:lnTo>
                  <a:lnTo>
                    <a:pt x="598" y="808"/>
                  </a:lnTo>
                  <a:lnTo>
                    <a:pt x="621" y="802"/>
                  </a:lnTo>
                  <a:lnTo>
                    <a:pt x="642" y="795"/>
                  </a:lnTo>
                  <a:lnTo>
                    <a:pt x="657" y="786"/>
                  </a:lnTo>
                  <a:lnTo>
                    <a:pt x="673" y="777"/>
                  </a:lnTo>
                  <a:lnTo>
                    <a:pt x="685" y="766"/>
                  </a:lnTo>
                  <a:lnTo>
                    <a:pt x="696" y="753"/>
                  </a:lnTo>
                  <a:lnTo>
                    <a:pt x="702" y="736"/>
                  </a:lnTo>
                  <a:lnTo>
                    <a:pt x="703" y="709"/>
                  </a:lnTo>
                  <a:lnTo>
                    <a:pt x="703" y="689"/>
                  </a:lnTo>
                  <a:lnTo>
                    <a:pt x="707" y="671"/>
                  </a:lnTo>
                  <a:lnTo>
                    <a:pt x="714" y="657"/>
                  </a:lnTo>
                  <a:lnTo>
                    <a:pt x="725" y="645"/>
                  </a:lnTo>
                  <a:lnTo>
                    <a:pt x="737" y="634"/>
                  </a:lnTo>
                  <a:lnTo>
                    <a:pt x="753" y="625"/>
                  </a:lnTo>
                  <a:lnTo>
                    <a:pt x="769" y="617"/>
                  </a:lnTo>
                  <a:lnTo>
                    <a:pt x="790" y="611"/>
                  </a:lnTo>
                  <a:lnTo>
                    <a:pt x="811" y="609"/>
                  </a:lnTo>
                  <a:lnTo>
                    <a:pt x="833" y="607"/>
                  </a:lnTo>
                  <a:lnTo>
                    <a:pt x="856" y="605"/>
                  </a:lnTo>
                  <a:lnTo>
                    <a:pt x="880" y="604"/>
                  </a:lnTo>
                  <a:lnTo>
                    <a:pt x="906" y="605"/>
                  </a:lnTo>
                  <a:lnTo>
                    <a:pt x="927" y="607"/>
                  </a:lnTo>
                  <a:lnTo>
                    <a:pt x="945" y="609"/>
                  </a:lnTo>
                  <a:lnTo>
                    <a:pt x="964" y="611"/>
                  </a:lnTo>
                  <a:lnTo>
                    <a:pt x="983" y="614"/>
                  </a:lnTo>
                  <a:lnTo>
                    <a:pt x="1002" y="615"/>
                  </a:lnTo>
                  <a:lnTo>
                    <a:pt x="1149" y="619"/>
                  </a:lnTo>
                  <a:lnTo>
                    <a:pt x="1002" y="49"/>
                  </a:lnTo>
                  <a:lnTo>
                    <a:pt x="981" y="38"/>
                  </a:lnTo>
                  <a:lnTo>
                    <a:pt x="967" y="29"/>
                  </a:lnTo>
                  <a:lnTo>
                    <a:pt x="950" y="22"/>
                  </a:lnTo>
                  <a:lnTo>
                    <a:pt x="929" y="15"/>
                  </a:lnTo>
                  <a:lnTo>
                    <a:pt x="908" y="10"/>
                  </a:lnTo>
                  <a:lnTo>
                    <a:pt x="885" y="6"/>
                  </a:lnTo>
                  <a:lnTo>
                    <a:pt x="857" y="3"/>
                  </a:lnTo>
                  <a:lnTo>
                    <a:pt x="831" y="1"/>
                  </a:lnTo>
                  <a:lnTo>
                    <a:pt x="806" y="0"/>
                  </a:lnTo>
                  <a:lnTo>
                    <a:pt x="777" y="0"/>
                  </a:lnTo>
                  <a:lnTo>
                    <a:pt x="743" y="0"/>
                  </a:lnTo>
                  <a:lnTo>
                    <a:pt x="717" y="3"/>
                  </a:lnTo>
                  <a:lnTo>
                    <a:pt x="690" y="5"/>
                  </a:lnTo>
                  <a:lnTo>
                    <a:pt x="667" y="7"/>
                  </a:lnTo>
                  <a:lnTo>
                    <a:pt x="645" y="12"/>
                  </a:lnTo>
                  <a:lnTo>
                    <a:pt x="628" y="17"/>
                  </a:lnTo>
                  <a:lnTo>
                    <a:pt x="614" y="23"/>
                  </a:lnTo>
                  <a:lnTo>
                    <a:pt x="602" y="30"/>
                  </a:lnTo>
                  <a:lnTo>
                    <a:pt x="593" y="38"/>
                  </a:lnTo>
                  <a:lnTo>
                    <a:pt x="589" y="49"/>
                  </a:lnTo>
                  <a:lnTo>
                    <a:pt x="589" y="59"/>
                  </a:lnTo>
                  <a:lnTo>
                    <a:pt x="595" y="70"/>
                  </a:lnTo>
                  <a:lnTo>
                    <a:pt x="602" y="80"/>
                  </a:lnTo>
                  <a:lnTo>
                    <a:pt x="607" y="90"/>
                  </a:lnTo>
                  <a:lnTo>
                    <a:pt x="607" y="104"/>
                  </a:lnTo>
                  <a:lnTo>
                    <a:pt x="599" y="116"/>
                  </a:lnTo>
                  <a:lnTo>
                    <a:pt x="590" y="128"/>
                  </a:lnTo>
                  <a:lnTo>
                    <a:pt x="575" y="140"/>
                  </a:lnTo>
                  <a:lnTo>
                    <a:pt x="561" y="151"/>
                  </a:lnTo>
                  <a:lnTo>
                    <a:pt x="546" y="158"/>
                  </a:lnTo>
                  <a:lnTo>
                    <a:pt x="532" y="164"/>
                  </a:lnTo>
                  <a:lnTo>
                    <a:pt x="516" y="172"/>
                  </a:lnTo>
                  <a:lnTo>
                    <a:pt x="499" y="177"/>
                  </a:lnTo>
                  <a:lnTo>
                    <a:pt x="482" y="180"/>
                  </a:lnTo>
                  <a:lnTo>
                    <a:pt x="465" y="183"/>
                  </a:lnTo>
                  <a:lnTo>
                    <a:pt x="451" y="185"/>
                  </a:lnTo>
                  <a:lnTo>
                    <a:pt x="432" y="185"/>
                  </a:lnTo>
                  <a:lnTo>
                    <a:pt x="415" y="183"/>
                  </a:lnTo>
                  <a:lnTo>
                    <a:pt x="399" y="180"/>
                  </a:lnTo>
                  <a:lnTo>
                    <a:pt x="384" y="175"/>
                  </a:lnTo>
                  <a:lnTo>
                    <a:pt x="369" y="169"/>
                  </a:lnTo>
                  <a:lnTo>
                    <a:pt x="355" y="162"/>
                  </a:lnTo>
                  <a:lnTo>
                    <a:pt x="347" y="154"/>
                  </a:lnTo>
                  <a:lnTo>
                    <a:pt x="343" y="145"/>
                  </a:lnTo>
                  <a:lnTo>
                    <a:pt x="342" y="137"/>
                  </a:lnTo>
                  <a:lnTo>
                    <a:pt x="343" y="125"/>
                  </a:lnTo>
                  <a:lnTo>
                    <a:pt x="347" y="113"/>
                  </a:lnTo>
                  <a:lnTo>
                    <a:pt x="355" y="98"/>
                  </a:lnTo>
                  <a:lnTo>
                    <a:pt x="366" y="85"/>
                  </a:lnTo>
                  <a:lnTo>
                    <a:pt x="375" y="74"/>
                  </a:lnTo>
                  <a:lnTo>
                    <a:pt x="381" y="65"/>
                  </a:lnTo>
                  <a:lnTo>
                    <a:pt x="386" y="52"/>
                  </a:lnTo>
                  <a:lnTo>
                    <a:pt x="389" y="39"/>
                  </a:lnTo>
                  <a:lnTo>
                    <a:pt x="386" y="28"/>
                  </a:lnTo>
                  <a:lnTo>
                    <a:pt x="378" y="18"/>
                  </a:lnTo>
                  <a:lnTo>
                    <a:pt x="365" y="10"/>
                  </a:lnTo>
                  <a:lnTo>
                    <a:pt x="351" y="6"/>
                  </a:lnTo>
                  <a:lnTo>
                    <a:pt x="336" y="3"/>
                  </a:lnTo>
                  <a:lnTo>
                    <a:pt x="316" y="0"/>
                  </a:lnTo>
                  <a:lnTo>
                    <a:pt x="274" y="0"/>
                  </a:lnTo>
                  <a:lnTo>
                    <a:pt x="244" y="3"/>
                  </a:lnTo>
                  <a:lnTo>
                    <a:pt x="216" y="6"/>
                  </a:lnTo>
                  <a:lnTo>
                    <a:pt x="180" y="11"/>
                  </a:lnTo>
                  <a:lnTo>
                    <a:pt x="148" y="17"/>
                  </a:lnTo>
                  <a:lnTo>
                    <a:pt x="111" y="23"/>
                  </a:lnTo>
                  <a:lnTo>
                    <a:pt x="87" y="28"/>
                  </a:lnTo>
                  <a:lnTo>
                    <a:pt x="67" y="33"/>
                  </a:lnTo>
                  <a:lnTo>
                    <a:pt x="56" y="38"/>
                  </a:lnTo>
                  <a:lnTo>
                    <a:pt x="59" y="49"/>
                  </a:lnTo>
                  <a:lnTo>
                    <a:pt x="64" y="67"/>
                  </a:lnTo>
                  <a:lnTo>
                    <a:pt x="67" y="84"/>
                  </a:lnTo>
                  <a:lnTo>
                    <a:pt x="68" y="97"/>
                  </a:lnTo>
                  <a:lnTo>
                    <a:pt x="65" y="113"/>
                  </a:lnTo>
                  <a:lnTo>
                    <a:pt x="62" y="126"/>
                  </a:lnTo>
                  <a:lnTo>
                    <a:pt x="57" y="140"/>
                  </a:lnTo>
                  <a:lnTo>
                    <a:pt x="52" y="152"/>
                  </a:lnTo>
                  <a:lnTo>
                    <a:pt x="46" y="171"/>
                  </a:lnTo>
                  <a:lnTo>
                    <a:pt x="39" y="189"/>
                  </a:lnTo>
                  <a:lnTo>
                    <a:pt x="32" y="207"/>
                  </a:lnTo>
                  <a:lnTo>
                    <a:pt x="22" y="225"/>
                  </a:lnTo>
                  <a:lnTo>
                    <a:pt x="16" y="242"/>
                  </a:lnTo>
                  <a:lnTo>
                    <a:pt x="11" y="256"/>
                  </a:lnTo>
                  <a:lnTo>
                    <a:pt x="6" y="272"/>
                  </a:lnTo>
                  <a:lnTo>
                    <a:pt x="1" y="293"/>
                  </a:lnTo>
                  <a:lnTo>
                    <a:pt x="0" y="311"/>
                  </a:lnTo>
                  <a:lnTo>
                    <a:pt x="3" y="326"/>
                  </a:lnTo>
                  <a:lnTo>
                    <a:pt x="7" y="342"/>
                  </a:lnTo>
                  <a:lnTo>
                    <a:pt x="16" y="353"/>
                  </a:lnTo>
                  <a:lnTo>
                    <a:pt x="27" y="363"/>
                  </a:lnTo>
                  <a:lnTo>
                    <a:pt x="41" y="367"/>
                  </a:lnTo>
                  <a:lnTo>
                    <a:pt x="57" y="367"/>
                  </a:lnTo>
                  <a:lnTo>
                    <a:pt x="78" y="364"/>
                  </a:lnTo>
                  <a:lnTo>
                    <a:pt x="96" y="355"/>
                  </a:lnTo>
                  <a:lnTo>
                    <a:pt x="111" y="346"/>
                  </a:lnTo>
                  <a:lnTo>
                    <a:pt x="123" y="330"/>
                  </a:lnTo>
                  <a:lnTo>
                    <a:pt x="132" y="312"/>
                  </a:lnTo>
                  <a:lnTo>
                    <a:pt x="134" y="294"/>
                  </a:lnTo>
                  <a:lnTo>
                    <a:pt x="140" y="279"/>
                  </a:lnTo>
                  <a:lnTo>
                    <a:pt x="150" y="266"/>
                  </a:lnTo>
                  <a:lnTo>
                    <a:pt x="162" y="255"/>
                  </a:lnTo>
                  <a:lnTo>
                    <a:pt x="177" y="247"/>
                  </a:lnTo>
                  <a:lnTo>
                    <a:pt x="192" y="243"/>
                  </a:lnTo>
                  <a:lnTo>
                    <a:pt x="206" y="242"/>
                  </a:lnTo>
                  <a:lnTo>
                    <a:pt x="221" y="242"/>
                  </a:lnTo>
                  <a:lnTo>
                    <a:pt x="239" y="244"/>
                  </a:lnTo>
                  <a:lnTo>
                    <a:pt x="254" y="249"/>
                  </a:lnTo>
                  <a:lnTo>
                    <a:pt x="267" y="256"/>
                  </a:lnTo>
                  <a:lnTo>
                    <a:pt x="281" y="268"/>
                  </a:lnTo>
                  <a:lnTo>
                    <a:pt x="290" y="280"/>
                  </a:lnTo>
                  <a:lnTo>
                    <a:pt x="299" y="299"/>
                  </a:lnTo>
                  <a:lnTo>
                    <a:pt x="301" y="315"/>
                  </a:lnTo>
                  <a:lnTo>
                    <a:pt x="300" y="331"/>
                  </a:lnTo>
                  <a:lnTo>
                    <a:pt x="295" y="349"/>
                  </a:lnTo>
                  <a:lnTo>
                    <a:pt x="288" y="367"/>
                  </a:lnTo>
                  <a:lnTo>
                    <a:pt x="278" y="383"/>
                  </a:lnTo>
                  <a:lnTo>
                    <a:pt x="265" y="400"/>
                  </a:lnTo>
                  <a:lnTo>
                    <a:pt x="253" y="413"/>
                  </a:lnTo>
                  <a:lnTo>
                    <a:pt x="237" y="428"/>
                  </a:lnTo>
                  <a:lnTo>
                    <a:pt x="224" y="439"/>
                  </a:lnTo>
                  <a:lnTo>
                    <a:pt x="209" y="448"/>
                  </a:lnTo>
                  <a:lnTo>
                    <a:pt x="196" y="453"/>
                  </a:lnTo>
                  <a:lnTo>
                    <a:pt x="177" y="458"/>
                  </a:lnTo>
                  <a:lnTo>
                    <a:pt x="162" y="460"/>
                  </a:lnTo>
                  <a:lnTo>
                    <a:pt x="145" y="464"/>
                  </a:lnTo>
                  <a:lnTo>
                    <a:pt x="131" y="469"/>
                  </a:lnTo>
                  <a:lnTo>
                    <a:pt x="113" y="477"/>
                  </a:lnTo>
                  <a:lnTo>
                    <a:pt x="97" y="487"/>
                  </a:lnTo>
                  <a:lnTo>
                    <a:pt x="85" y="498"/>
                  </a:lnTo>
                  <a:lnTo>
                    <a:pt x="71" y="511"/>
                  </a:lnTo>
                  <a:lnTo>
                    <a:pt x="62" y="523"/>
                  </a:lnTo>
                  <a:lnTo>
                    <a:pt x="51" y="540"/>
                  </a:lnTo>
                  <a:lnTo>
                    <a:pt x="45" y="555"/>
                  </a:lnTo>
                  <a:lnTo>
                    <a:pt x="39" y="572"/>
                  </a:lnTo>
                  <a:lnTo>
                    <a:pt x="36" y="588"/>
                  </a:lnTo>
                  <a:lnTo>
                    <a:pt x="36" y="603"/>
                  </a:lnTo>
                  <a:lnTo>
                    <a:pt x="39" y="621"/>
                  </a:lnTo>
                  <a:lnTo>
                    <a:pt x="42" y="643"/>
                  </a:lnTo>
                  <a:lnTo>
                    <a:pt x="46" y="663"/>
                  </a:lnTo>
                  <a:close/>
                </a:path>
              </a:pathLst>
            </a:custGeom>
            <a:solidFill>
              <a:srgbClr val="00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3792" y="1500"/>
              <a:ext cx="6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entury Gothic" pitchFamily="34" charset="0"/>
                </a:rPr>
                <a:t>Accounts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298575" y="3760788"/>
            <a:ext cx="2041525" cy="1168400"/>
            <a:chOff x="1056" y="2000"/>
            <a:chExt cx="1286" cy="736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056" y="2000"/>
              <a:ext cx="1286" cy="736"/>
              <a:chOff x="1165" y="1857"/>
              <a:chExt cx="1286" cy="736"/>
            </a:xfrm>
          </p:grpSpPr>
          <p:sp>
            <p:nvSpPr>
              <p:cNvPr id="10273" name="Freeform 33"/>
              <p:cNvSpPr>
                <a:spLocks/>
              </p:cNvSpPr>
              <p:nvPr/>
            </p:nvSpPr>
            <p:spPr bwMode="auto">
              <a:xfrm>
                <a:off x="1165" y="1857"/>
                <a:ext cx="1286" cy="625"/>
              </a:xfrm>
              <a:custGeom>
                <a:avLst/>
                <a:gdLst/>
                <a:ahLst/>
                <a:cxnLst>
                  <a:cxn ang="0">
                    <a:pos x="116" y="81"/>
                  </a:cxn>
                  <a:cxn ang="0">
                    <a:pos x="155" y="77"/>
                  </a:cxn>
                  <a:cxn ang="0">
                    <a:pos x="220" y="64"/>
                  </a:cxn>
                  <a:cxn ang="0">
                    <a:pos x="294" y="47"/>
                  </a:cxn>
                  <a:cxn ang="0">
                    <a:pos x="365" y="24"/>
                  </a:cxn>
                  <a:cxn ang="0">
                    <a:pos x="429" y="5"/>
                  </a:cxn>
                  <a:cxn ang="0">
                    <a:pos x="470" y="0"/>
                  </a:cxn>
                  <a:cxn ang="0">
                    <a:pos x="515" y="3"/>
                  </a:cxn>
                  <a:cxn ang="0">
                    <a:pos x="552" y="13"/>
                  </a:cxn>
                  <a:cxn ang="0">
                    <a:pos x="575" y="29"/>
                  </a:cxn>
                  <a:cxn ang="0">
                    <a:pos x="585" y="52"/>
                  </a:cxn>
                  <a:cxn ang="0">
                    <a:pos x="579" y="78"/>
                  </a:cxn>
                  <a:cxn ang="0">
                    <a:pos x="555" y="116"/>
                  </a:cxn>
                  <a:cxn ang="0">
                    <a:pos x="544" y="147"/>
                  </a:cxn>
                  <a:cxn ang="0">
                    <a:pos x="544" y="173"/>
                  </a:cxn>
                  <a:cxn ang="0">
                    <a:pos x="561" y="202"/>
                  </a:cxn>
                  <a:cxn ang="0">
                    <a:pos x="590" y="223"/>
                  </a:cxn>
                  <a:cxn ang="0">
                    <a:pos x="629" y="234"/>
                  </a:cxn>
                  <a:cxn ang="0">
                    <a:pos x="662" y="234"/>
                  </a:cxn>
                  <a:cxn ang="0">
                    <a:pos x="697" y="224"/>
                  </a:cxn>
                  <a:cxn ang="0">
                    <a:pos x="735" y="204"/>
                  </a:cxn>
                  <a:cxn ang="0">
                    <a:pos x="764" y="182"/>
                  </a:cxn>
                  <a:cxn ang="0">
                    <a:pos x="783" y="153"/>
                  </a:cxn>
                  <a:cxn ang="0">
                    <a:pos x="791" y="116"/>
                  </a:cxn>
                  <a:cxn ang="0">
                    <a:pos x="801" y="92"/>
                  </a:cxn>
                  <a:cxn ang="0">
                    <a:pos x="830" y="75"/>
                  </a:cxn>
                  <a:cxn ang="0">
                    <a:pos x="880" y="59"/>
                  </a:cxn>
                  <a:cxn ang="0">
                    <a:pos x="927" y="46"/>
                  </a:cxn>
                  <a:cxn ang="0">
                    <a:pos x="1012" y="31"/>
                  </a:cxn>
                  <a:cxn ang="0">
                    <a:pos x="1125" y="26"/>
                  </a:cxn>
                  <a:cxn ang="0">
                    <a:pos x="1236" y="32"/>
                  </a:cxn>
                  <a:cxn ang="0">
                    <a:pos x="1242" y="67"/>
                  </a:cxn>
                  <a:cxn ang="0">
                    <a:pos x="1261" y="124"/>
                  </a:cxn>
                  <a:cxn ang="0">
                    <a:pos x="1279" y="176"/>
                  </a:cxn>
                  <a:cxn ang="0">
                    <a:pos x="1286" y="215"/>
                  </a:cxn>
                  <a:cxn ang="0">
                    <a:pos x="1280" y="243"/>
                  </a:cxn>
                  <a:cxn ang="0">
                    <a:pos x="1267" y="262"/>
                  </a:cxn>
                  <a:cxn ang="0">
                    <a:pos x="1246" y="274"/>
                  </a:cxn>
                  <a:cxn ang="0">
                    <a:pos x="1215" y="272"/>
                  </a:cxn>
                  <a:cxn ang="0">
                    <a:pos x="1183" y="259"/>
                  </a:cxn>
                  <a:cxn ang="0">
                    <a:pos x="1158" y="246"/>
                  </a:cxn>
                  <a:cxn ang="0">
                    <a:pos x="1128" y="239"/>
                  </a:cxn>
                  <a:cxn ang="0">
                    <a:pos x="1102" y="246"/>
                  </a:cxn>
                  <a:cxn ang="0">
                    <a:pos x="1083" y="268"/>
                  </a:cxn>
                  <a:cxn ang="0">
                    <a:pos x="1072" y="296"/>
                  </a:cxn>
                  <a:cxn ang="0">
                    <a:pos x="1068" y="325"/>
                  </a:cxn>
                  <a:cxn ang="0">
                    <a:pos x="1077" y="363"/>
                  </a:cxn>
                  <a:cxn ang="0">
                    <a:pos x="1097" y="396"/>
                  </a:cxn>
                  <a:cxn ang="0">
                    <a:pos x="1117" y="416"/>
                  </a:cxn>
                  <a:cxn ang="0">
                    <a:pos x="1149" y="437"/>
                  </a:cxn>
                  <a:cxn ang="0">
                    <a:pos x="1188" y="445"/>
                  </a:cxn>
                  <a:cxn ang="0">
                    <a:pos x="1232" y="444"/>
                  </a:cxn>
                  <a:cxn ang="0">
                    <a:pos x="1267" y="442"/>
                  </a:cxn>
                  <a:cxn ang="0">
                    <a:pos x="1280" y="455"/>
                  </a:cxn>
                  <a:cxn ang="0">
                    <a:pos x="1280" y="472"/>
                  </a:cxn>
                  <a:cxn ang="0">
                    <a:pos x="1269" y="503"/>
                  </a:cxn>
                  <a:cxn ang="0">
                    <a:pos x="1251" y="542"/>
                  </a:cxn>
                  <a:cxn ang="0">
                    <a:pos x="1227" y="581"/>
                  </a:cxn>
                  <a:cxn ang="0">
                    <a:pos x="1200" y="616"/>
                  </a:cxn>
                  <a:cxn ang="0">
                    <a:pos x="0" y="624"/>
                  </a:cxn>
                </a:cxnLst>
                <a:rect l="0" t="0" r="r" b="b"/>
                <a:pathLst>
                  <a:path w="1286" h="625">
                    <a:moveTo>
                      <a:pt x="0" y="624"/>
                    </a:moveTo>
                    <a:lnTo>
                      <a:pt x="116" y="81"/>
                    </a:lnTo>
                    <a:lnTo>
                      <a:pt x="134" y="80"/>
                    </a:lnTo>
                    <a:lnTo>
                      <a:pt x="155" y="77"/>
                    </a:lnTo>
                    <a:lnTo>
                      <a:pt x="192" y="70"/>
                    </a:lnTo>
                    <a:lnTo>
                      <a:pt x="220" y="64"/>
                    </a:lnTo>
                    <a:lnTo>
                      <a:pt x="255" y="57"/>
                    </a:lnTo>
                    <a:lnTo>
                      <a:pt x="294" y="47"/>
                    </a:lnTo>
                    <a:lnTo>
                      <a:pt x="331" y="36"/>
                    </a:lnTo>
                    <a:lnTo>
                      <a:pt x="365" y="24"/>
                    </a:lnTo>
                    <a:lnTo>
                      <a:pt x="404" y="11"/>
                    </a:lnTo>
                    <a:lnTo>
                      <a:pt x="429" y="5"/>
                    </a:lnTo>
                    <a:lnTo>
                      <a:pt x="451" y="1"/>
                    </a:lnTo>
                    <a:lnTo>
                      <a:pt x="470" y="0"/>
                    </a:lnTo>
                    <a:lnTo>
                      <a:pt x="488" y="0"/>
                    </a:lnTo>
                    <a:lnTo>
                      <a:pt x="515" y="3"/>
                    </a:lnTo>
                    <a:lnTo>
                      <a:pt x="533" y="7"/>
                    </a:lnTo>
                    <a:lnTo>
                      <a:pt x="552" y="13"/>
                    </a:lnTo>
                    <a:lnTo>
                      <a:pt x="566" y="20"/>
                    </a:lnTo>
                    <a:lnTo>
                      <a:pt x="575" y="29"/>
                    </a:lnTo>
                    <a:lnTo>
                      <a:pt x="583" y="42"/>
                    </a:lnTo>
                    <a:lnTo>
                      <a:pt x="585" y="52"/>
                    </a:lnTo>
                    <a:lnTo>
                      <a:pt x="584" y="65"/>
                    </a:lnTo>
                    <a:lnTo>
                      <a:pt x="579" y="78"/>
                    </a:lnTo>
                    <a:lnTo>
                      <a:pt x="567" y="95"/>
                    </a:lnTo>
                    <a:lnTo>
                      <a:pt x="555" y="116"/>
                    </a:lnTo>
                    <a:lnTo>
                      <a:pt x="548" y="134"/>
                    </a:lnTo>
                    <a:lnTo>
                      <a:pt x="544" y="147"/>
                    </a:lnTo>
                    <a:lnTo>
                      <a:pt x="543" y="162"/>
                    </a:lnTo>
                    <a:lnTo>
                      <a:pt x="544" y="173"/>
                    </a:lnTo>
                    <a:lnTo>
                      <a:pt x="550" y="187"/>
                    </a:lnTo>
                    <a:lnTo>
                      <a:pt x="561" y="202"/>
                    </a:lnTo>
                    <a:lnTo>
                      <a:pt x="575" y="215"/>
                    </a:lnTo>
                    <a:lnTo>
                      <a:pt x="590" y="223"/>
                    </a:lnTo>
                    <a:lnTo>
                      <a:pt x="608" y="229"/>
                    </a:lnTo>
                    <a:lnTo>
                      <a:pt x="629" y="234"/>
                    </a:lnTo>
                    <a:lnTo>
                      <a:pt x="644" y="237"/>
                    </a:lnTo>
                    <a:lnTo>
                      <a:pt x="662" y="234"/>
                    </a:lnTo>
                    <a:lnTo>
                      <a:pt x="681" y="230"/>
                    </a:lnTo>
                    <a:lnTo>
                      <a:pt x="697" y="224"/>
                    </a:lnTo>
                    <a:lnTo>
                      <a:pt x="716" y="216"/>
                    </a:lnTo>
                    <a:lnTo>
                      <a:pt x="735" y="204"/>
                    </a:lnTo>
                    <a:lnTo>
                      <a:pt x="751" y="193"/>
                    </a:lnTo>
                    <a:lnTo>
                      <a:pt x="764" y="182"/>
                    </a:lnTo>
                    <a:lnTo>
                      <a:pt x="775" y="169"/>
                    </a:lnTo>
                    <a:lnTo>
                      <a:pt x="783" y="153"/>
                    </a:lnTo>
                    <a:lnTo>
                      <a:pt x="788" y="136"/>
                    </a:lnTo>
                    <a:lnTo>
                      <a:pt x="791" y="116"/>
                    </a:lnTo>
                    <a:lnTo>
                      <a:pt x="797" y="99"/>
                    </a:lnTo>
                    <a:lnTo>
                      <a:pt x="801" y="92"/>
                    </a:lnTo>
                    <a:lnTo>
                      <a:pt x="812" y="83"/>
                    </a:lnTo>
                    <a:lnTo>
                      <a:pt x="830" y="75"/>
                    </a:lnTo>
                    <a:lnTo>
                      <a:pt x="855" y="66"/>
                    </a:lnTo>
                    <a:lnTo>
                      <a:pt x="880" y="59"/>
                    </a:lnTo>
                    <a:lnTo>
                      <a:pt x="903" y="52"/>
                    </a:lnTo>
                    <a:lnTo>
                      <a:pt x="927" y="46"/>
                    </a:lnTo>
                    <a:lnTo>
                      <a:pt x="962" y="40"/>
                    </a:lnTo>
                    <a:lnTo>
                      <a:pt x="1012" y="31"/>
                    </a:lnTo>
                    <a:lnTo>
                      <a:pt x="1066" y="26"/>
                    </a:lnTo>
                    <a:lnTo>
                      <a:pt x="1125" y="26"/>
                    </a:lnTo>
                    <a:lnTo>
                      <a:pt x="1183" y="26"/>
                    </a:lnTo>
                    <a:lnTo>
                      <a:pt x="1236" y="32"/>
                    </a:lnTo>
                    <a:lnTo>
                      <a:pt x="1239" y="48"/>
                    </a:lnTo>
                    <a:lnTo>
                      <a:pt x="1242" y="67"/>
                    </a:lnTo>
                    <a:lnTo>
                      <a:pt x="1250" y="94"/>
                    </a:lnTo>
                    <a:lnTo>
                      <a:pt x="1261" y="124"/>
                    </a:lnTo>
                    <a:lnTo>
                      <a:pt x="1271" y="154"/>
                    </a:lnTo>
                    <a:lnTo>
                      <a:pt x="1279" y="176"/>
                    </a:lnTo>
                    <a:lnTo>
                      <a:pt x="1283" y="197"/>
                    </a:lnTo>
                    <a:lnTo>
                      <a:pt x="1286" y="215"/>
                    </a:lnTo>
                    <a:lnTo>
                      <a:pt x="1285" y="228"/>
                    </a:lnTo>
                    <a:lnTo>
                      <a:pt x="1280" y="243"/>
                    </a:lnTo>
                    <a:lnTo>
                      <a:pt x="1273" y="255"/>
                    </a:lnTo>
                    <a:lnTo>
                      <a:pt x="1267" y="262"/>
                    </a:lnTo>
                    <a:lnTo>
                      <a:pt x="1258" y="268"/>
                    </a:lnTo>
                    <a:lnTo>
                      <a:pt x="1246" y="274"/>
                    </a:lnTo>
                    <a:lnTo>
                      <a:pt x="1230" y="275"/>
                    </a:lnTo>
                    <a:lnTo>
                      <a:pt x="1215" y="272"/>
                    </a:lnTo>
                    <a:lnTo>
                      <a:pt x="1200" y="267"/>
                    </a:lnTo>
                    <a:lnTo>
                      <a:pt x="1183" y="259"/>
                    </a:lnTo>
                    <a:lnTo>
                      <a:pt x="1170" y="251"/>
                    </a:lnTo>
                    <a:lnTo>
                      <a:pt x="1158" y="246"/>
                    </a:lnTo>
                    <a:lnTo>
                      <a:pt x="1143" y="241"/>
                    </a:lnTo>
                    <a:lnTo>
                      <a:pt x="1128" y="239"/>
                    </a:lnTo>
                    <a:lnTo>
                      <a:pt x="1116" y="240"/>
                    </a:lnTo>
                    <a:lnTo>
                      <a:pt x="1102" y="246"/>
                    </a:lnTo>
                    <a:lnTo>
                      <a:pt x="1091" y="256"/>
                    </a:lnTo>
                    <a:lnTo>
                      <a:pt x="1083" y="268"/>
                    </a:lnTo>
                    <a:lnTo>
                      <a:pt x="1076" y="284"/>
                    </a:lnTo>
                    <a:lnTo>
                      <a:pt x="1072" y="296"/>
                    </a:lnTo>
                    <a:lnTo>
                      <a:pt x="1070" y="308"/>
                    </a:lnTo>
                    <a:lnTo>
                      <a:pt x="1068" y="325"/>
                    </a:lnTo>
                    <a:lnTo>
                      <a:pt x="1071" y="344"/>
                    </a:lnTo>
                    <a:lnTo>
                      <a:pt x="1077" y="363"/>
                    </a:lnTo>
                    <a:lnTo>
                      <a:pt x="1087" y="380"/>
                    </a:lnTo>
                    <a:lnTo>
                      <a:pt x="1097" y="396"/>
                    </a:lnTo>
                    <a:lnTo>
                      <a:pt x="1103" y="404"/>
                    </a:lnTo>
                    <a:lnTo>
                      <a:pt x="1117" y="416"/>
                    </a:lnTo>
                    <a:lnTo>
                      <a:pt x="1131" y="429"/>
                    </a:lnTo>
                    <a:lnTo>
                      <a:pt x="1149" y="437"/>
                    </a:lnTo>
                    <a:lnTo>
                      <a:pt x="1170" y="443"/>
                    </a:lnTo>
                    <a:lnTo>
                      <a:pt x="1188" y="445"/>
                    </a:lnTo>
                    <a:lnTo>
                      <a:pt x="1210" y="447"/>
                    </a:lnTo>
                    <a:lnTo>
                      <a:pt x="1232" y="444"/>
                    </a:lnTo>
                    <a:lnTo>
                      <a:pt x="1250" y="443"/>
                    </a:lnTo>
                    <a:lnTo>
                      <a:pt x="1267" y="442"/>
                    </a:lnTo>
                    <a:lnTo>
                      <a:pt x="1276" y="447"/>
                    </a:lnTo>
                    <a:lnTo>
                      <a:pt x="1280" y="455"/>
                    </a:lnTo>
                    <a:lnTo>
                      <a:pt x="1281" y="464"/>
                    </a:lnTo>
                    <a:lnTo>
                      <a:pt x="1280" y="472"/>
                    </a:lnTo>
                    <a:lnTo>
                      <a:pt x="1275" y="489"/>
                    </a:lnTo>
                    <a:lnTo>
                      <a:pt x="1269" y="503"/>
                    </a:lnTo>
                    <a:lnTo>
                      <a:pt x="1262" y="522"/>
                    </a:lnTo>
                    <a:lnTo>
                      <a:pt x="1251" y="542"/>
                    </a:lnTo>
                    <a:lnTo>
                      <a:pt x="1239" y="563"/>
                    </a:lnTo>
                    <a:lnTo>
                      <a:pt x="1227" y="581"/>
                    </a:lnTo>
                    <a:lnTo>
                      <a:pt x="1212" y="601"/>
                    </a:lnTo>
                    <a:lnTo>
                      <a:pt x="1200" y="616"/>
                    </a:lnTo>
                    <a:lnTo>
                      <a:pt x="1187" y="625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9F3FD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Rectangle 34"/>
              <p:cNvSpPr>
                <a:spLocks noChangeArrowheads="1"/>
              </p:cNvSpPr>
              <p:nvPr/>
            </p:nvSpPr>
            <p:spPr bwMode="auto">
              <a:xfrm>
                <a:off x="1165" y="2484"/>
                <a:ext cx="1188" cy="109"/>
              </a:xfrm>
              <a:prstGeom prst="rect">
                <a:avLst/>
              </a:prstGeom>
              <a:solidFill>
                <a:srgbClr val="5F009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1440" y="2303"/>
              <a:ext cx="5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Century Gothic" pitchFamily="34" charset="0"/>
                </a:rPr>
                <a:t>Finance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173413" y="3556000"/>
            <a:ext cx="1887537" cy="1373188"/>
            <a:chOff x="2237" y="1871"/>
            <a:chExt cx="1189" cy="865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237" y="1871"/>
              <a:ext cx="1189" cy="865"/>
              <a:chOff x="2237" y="1730"/>
              <a:chExt cx="1189" cy="865"/>
            </a:xfrm>
          </p:grpSpPr>
          <p:sp>
            <p:nvSpPr>
              <p:cNvPr id="10278" name="Rectangle 38"/>
              <p:cNvSpPr>
                <a:spLocks noChangeArrowheads="1"/>
              </p:cNvSpPr>
              <p:nvPr/>
            </p:nvSpPr>
            <p:spPr bwMode="auto">
              <a:xfrm>
                <a:off x="2354" y="2483"/>
                <a:ext cx="973" cy="112"/>
              </a:xfrm>
              <a:prstGeom prst="rect">
                <a:avLst/>
              </a:prstGeom>
              <a:solidFill>
                <a:srgbClr val="808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Freeform 39"/>
              <p:cNvSpPr>
                <a:spLocks/>
              </p:cNvSpPr>
              <p:nvPr/>
            </p:nvSpPr>
            <p:spPr bwMode="auto">
              <a:xfrm>
                <a:off x="2237" y="1730"/>
                <a:ext cx="1189" cy="749"/>
              </a:xfrm>
              <a:custGeom>
                <a:avLst/>
                <a:gdLst/>
                <a:ahLst/>
                <a:cxnLst>
                  <a:cxn ang="0">
                    <a:pos x="1057" y="146"/>
                  </a:cxn>
                  <a:cxn ang="0">
                    <a:pos x="973" y="161"/>
                  </a:cxn>
                  <a:cxn ang="0">
                    <a:pos x="878" y="194"/>
                  </a:cxn>
                  <a:cxn ang="0">
                    <a:pos x="771" y="233"/>
                  </a:cxn>
                  <a:cxn ang="0">
                    <a:pos x="678" y="249"/>
                  </a:cxn>
                  <a:cxn ang="0">
                    <a:pos x="613" y="228"/>
                  </a:cxn>
                  <a:cxn ang="0">
                    <a:pos x="595" y="190"/>
                  </a:cxn>
                  <a:cxn ang="0">
                    <a:pos x="624" y="139"/>
                  </a:cxn>
                  <a:cxn ang="0">
                    <a:pos x="690" y="103"/>
                  </a:cxn>
                  <a:cxn ang="0">
                    <a:pos x="766" y="76"/>
                  </a:cxn>
                  <a:cxn ang="0">
                    <a:pos x="796" y="33"/>
                  </a:cxn>
                  <a:cxn ang="0">
                    <a:pos x="753" y="1"/>
                  </a:cxn>
                  <a:cxn ang="0">
                    <a:pos x="659" y="4"/>
                  </a:cxn>
                  <a:cxn ang="0">
                    <a:pos x="567" y="35"/>
                  </a:cxn>
                  <a:cxn ang="0">
                    <a:pos x="465" y="92"/>
                  </a:cxn>
                  <a:cxn ang="0">
                    <a:pos x="366" y="138"/>
                  </a:cxn>
                  <a:cxn ang="0">
                    <a:pos x="257" y="157"/>
                  </a:cxn>
                  <a:cxn ang="0">
                    <a:pos x="164" y="159"/>
                  </a:cxn>
                  <a:cxn ang="0">
                    <a:pos x="191" y="260"/>
                  </a:cxn>
                  <a:cxn ang="0">
                    <a:pos x="218" y="343"/>
                  </a:cxn>
                  <a:cxn ang="0">
                    <a:pos x="196" y="394"/>
                  </a:cxn>
                  <a:cxn ang="0">
                    <a:pos x="151" y="406"/>
                  </a:cxn>
                  <a:cxn ang="0">
                    <a:pos x="103" y="386"/>
                  </a:cxn>
                  <a:cxn ang="0">
                    <a:pos x="46" y="371"/>
                  </a:cxn>
                  <a:cxn ang="0">
                    <a:pos x="8" y="407"/>
                  </a:cxn>
                  <a:cxn ang="0">
                    <a:pos x="2" y="466"/>
                  </a:cxn>
                  <a:cxn ang="0">
                    <a:pos x="35" y="533"/>
                  </a:cxn>
                  <a:cxn ang="0">
                    <a:pos x="99" y="564"/>
                  </a:cxn>
                  <a:cxn ang="0">
                    <a:pos x="181" y="564"/>
                  </a:cxn>
                  <a:cxn ang="0">
                    <a:pos x="213" y="597"/>
                  </a:cxn>
                  <a:cxn ang="0">
                    <a:pos x="184" y="669"/>
                  </a:cxn>
                  <a:cxn ang="0">
                    <a:pos x="139" y="734"/>
                  </a:cxn>
                  <a:cxn ang="0">
                    <a:pos x="1103" y="717"/>
                  </a:cxn>
                  <a:cxn ang="0">
                    <a:pos x="1130" y="668"/>
                  </a:cxn>
                  <a:cxn ang="0">
                    <a:pos x="1172" y="624"/>
                  </a:cxn>
                  <a:cxn ang="0">
                    <a:pos x="1188" y="565"/>
                  </a:cxn>
                  <a:cxn ang="0">
                    <a:pos x="1159" y="525"/>
                  </a:cxn>
                  <a:cxn ang="0">
                    <a:pos x="1096" y="517"/>
                  </a:cxn>
                  <a:cxn ang="0">
                    <a:pos x="1022" y="534"/>
                  </a:cxn>
                  <a:cxn ang="0">
                    <a:pos x="946" y="536"/>
                  </a:cxn>
                  <a:cxn ang="0">
                    <a:pos x="895" y="500"/>
                  </a:cxn>
                  <a:cxn ang="0">
                    <a:pos x="906" y="441"/>
                  </a:cxn>
                  <a:cxn ang="0">
                    <a:pos x="956" y="402"/>
                  </a:cxn>
                  <a:cxn ang="0">
                    <a:pos x="1023" y="388"/>
                  </a:cxn>
                  <a:cxn ang="0">
                    <a:pos x="1094" y="366"/>
                  </a:cxn>
                  <a:cxn ang="0">
                    <a:pos x="1121" y="315"/>
                  </a:cxn>
                  <a:cxn ang="0">
                    <a:pos x="1118" y="237"/>
                  </a:cxn>
                  <a:cxn ang="0">
                    <a:pos x="1104" y="158"/>
                  </a:cxn>
                </a:cxnLst>
                <a:rect l="0" t="0" r="r" b="b"/>
                <a:pathLst>
                  <a:path w="1189" h="749">
                    <a:moveTo>
                      <a:pt x="1104" y="158"/>
                    </a:moveTo>
                    <a:lnTo>
                      <a:pt x="1095" y="153"/>
                    </a:lnTo>
                    <a:lnTo>
                      <a:pt x="1075" y="149"/>
                    </a:lnTo>
                    <a:lnTo>
                      <a:pt x="1057" y="146"/>
                    </a:lnTo>
                    <a:lnTo>
                      <a:pt x="1038" y="149"/>
                    </a:lnTo>
                    <a:lnTo>
                      <a:pt x="1014" y="152"/>
                    </a:lnTo>
                    <a:lnTo>
                      <a:pt x="996" y="155"/>
                    </a:lnTo>
                    <a:lnTo>
                      <a:pt x="973" y="161"/>
                    </a:lnTo>
                    <a:lnTo>
                      <a:pt x="952" y="167"/>
                    </a:lnTo>
                    <a:lnTo>
                      <a:pt x="926" y="175"/>
                    </a:lnTo>
                    <a:lnTo>
                      <a:pt x="901" y="184"/>
                    </a:lnTo>
                    <a:lnTo>
                      <a:pt x="878" y="194"/>
                    </a:lnTo>
                    <a:lnTo>
                      <a:pt x="855" y="204"/>
                    </a:lnTo>
                    <a:lnTo>
                      <a:pt x="828" y="215"/>
                    </a:lnTo>
                    <a:lnTo>
                      <a:pt x="801" y="223"/>
                    </a:lnTo>
                    <a:lnTo>
                      <a:pt x="771" y="233"/>
                    </a:lnTo>
                    <a:lnTo>
                      <a:pt x="741" y="242"/>
                    </a:lnTo>
                    <a:lnTo>
                      <a:pt x="721" y="246"/>
                    </a:lnTo>
                    <a:lnTo>
                      <a:pt x="701" y="249"/>
                    </a:lnTo>
                    <a:lnTo>
                      <a:pt x="678" y="249"/>
                    </a:lnTo>
                    <a:lnTo>
                      <a:pt x="654" y="245"/>
                    </a:lnTo>
                    <a:lnTo>
                      <a:pt x="638" y="242"/>
                    </a:lnTo>
                    <a:lnTo>
                      <a:pt x="625" y="236"/>
                    </a:lnTo>
                    <a:lnTo>
                      <a:pt x="613" y="228"/>
                    </a:lnTo>
                    <a:lnTo>
                      <a:pt x="604" y="221"/>
                    </a:lnTo>
                    <a:lnTo>
                      <a:pt x="599" y="211"/>
                    </a:lnTo>
                    <a:lnTo>
                      <a:pt x="595" y="200"/>
                    </a:lnTo>
                    <a:lnTo>
                      <a:pt x="595" y="190"/>
                    </a:lnTo>
                    <a:lnTo>
                      <a:pt x="598" y="176"/>
                    </a:lnTo>
                    <a:lnTo>
                      <a:pt x="604" y="163"/>
                    </a:lnTo>
                    <a:lnTo>
                      <a:pt x="613" y="152"/>
                    </a:lnTo>
                    <a:lnTo>
                      <a:pt x="624" y="139"/>
                    </a:lnTo>
                    <a:lnTo>
                      <a:pt x="634" y="132"/>
                    </a:lnTo>
                    <a:lnTo>
                      <a:pt x="649" y="121"/>
                    </a:lnTo>
                    <a:lnTo>
                      <a:pt x="669" y="110"/>
                    </a:lnTo>
                    <a:lnTo>
                      <a:pt x="690" y="103"/>
                    </a:lnTo>
                    <a:lnTo>
                      <a:pt x="710" y="98"/>
                    </a:lnTo>
                    <a:lnTo>
                      <a:pt x="729" y="92"/>
                    </a:lnTo>
                    <a:lnTo>
                      <a:pt x="749" y="85"/>
                    </a:lnTo>
                    <a:lnTo>
                      <a:pt x="766" y="76"/>
                    </a:lnTo>
                    <a:lnTo>
                      <a:pt x="782" y="68"/>
                    </a:lnTo>
                    <a:lnTo>
                      <a:pt x="794" y="58"/>
                    </a:lnTo>
                    <a:lnTo>
                      <a:pt x="799" y="46"/>
                    </a:lnTo>
                    <a:lnTo>
                      <a:pt x="796" y="33"/>
                    </a:lnTo>
                    <a:lnTo>
                      <a:pt x="788" y="21"/>
                    </a:lnTo>
                    <a:lnTo>
                      <a:pt x="779" y="12"/>
                    </a:lnTo>
                    <a:lnTo>
                      <a:pt x="767" y="6"/>
                    </a:lnTo>
                    <a:lnTo>
                      <a:pt x="753" y="1"/>
                    </a:lnTo>
                    <a:lnTo>
                      <a:pt x="733" y="0"/>
                    </a:lnTo>
                    <a:lnTo>
                      <a:pt x="714" y="0"/>
                    </a:lnTo>
                    <a:lnTo>
                      <a:pt x="686" y="1"/>
                    </a:lnTo>
                    <a:lnTo>
                      <a:pt x="659" y="4"/>
                    </a:lnTo>
                    <a:lnTo>
                      <a:pt x="640" y="8"/>
                    </a:lnTo>
                    <a:lnTo>
                      <a:pt x="614" y="16"/>
                    </a:lnTo>
                    <a:lnTo>
                      <a:pt x="586" y="25"/>
                    </a:lnTo>
                    <a:lnTo>
                      <a:pt x="567" y="35"/>
                    </a:lnTo>
                    <a:lnTo>
                      <a:pt x="544" y="47"/>
                    </a:lnTo>
                    <a:lnTo>
                      <a:pt x="522" y="58"/>
                    </a:lnTo>
                    <a:lnTo>
                      <a:pt x="499" y="72"/>
                    </a:lnTo>
                    <a:lnTo>
                      <a:pt x="465" y="92"/>
                    </a:lnTo>
                    <a:lnTo>
                      <a:pt x="442" y="106"/>
                    </a:lnTo>
                    <a:lnTo>
                      <a:pt x="422" y="118"/>
                    </a:lnTo>
                    <a:lnTo>
                      <a:pt x="393" y="129"/>
                    </a:lnTo>
                    <a:lnTo>
                      <a:pt x="366" y="138"/>
                    </a:lnTo>
                    <a:lnTo>
                      <a:pt x="338" y="145"/>
                    </a:lnTo>
                    <a:lnTo>
                      <a:pt x="309" y="150"/>
                    </a:lnTo>
                    <a:lnTo>
                      <a:pt x="280" y="155"/>
                    </a:lnTo>
                    <a:lnTo>
                      <a:pt x="257" y="157"/>
                    </a:lnTo>
                    <a:lnTo>
                      <a:pt x="232" y="159"/>
                    </a:lnTo>
                    <a:lnTo>
                      <a:pt x="208" y="159"/>
                    </a:lnTo>
                    <a:lnTo>
                      <a:pt x="184" y="161"/>
                    </a:lnTo>
                    <a:lnTo>
                      <a:pt x="164" y="159"/>
                    </a:lnTo>
                    <a:lnTo>
                      <a:pt x="167" y="179"/>
                    </a:lnTo>
                    <a:lnTo>
                      <a:pt x="173" y="204"/>
                    </a:lnTo>
                    <a:lnTo>
                      <a:pt x="180" y="229"/>
                    </a:lnTo>
                    <a:lnTo>
                      <a:pt x="191" y="260"/>
                    </a:lnTo>
                    <a:lnTo>
                      <a:pt x="199" y="284"/>
                    </a:lnTo>
                    <a:lnTo>
                      <a:pt x="210" y="304"/>
                    </a:lnTo>
                    <a:lnTo>
                      <a:pt x="216" y="324"/>
                    </a:lnTo>
                    <a:lnTo>
                      <a:pt x="218" y="343"/>
                    </a:lnTo>
                    <a:lnTo>
                      <a:pt x="216" y="360"/>
                    </a:lnTo>
                    <a:lnTo>
                      <a:pt x="210" y="373"/>
                    </a:lnTo>
                    <a:lnTo>
                      <a:pt x="203" y="384"/>
                    </a:lnTo>
                    <a:lnTo>
                      <a:pt x="196" y="394"/>
                    </a:lnTo>
                    <a:lnTo>
                      <a:pt x="185" y="401"/>
                    </a:lnTo>
                    <a:lnTo>
                      <a:pt x="175" y="405"/>
                    </a:lnTo>
                    <a:lnTo>
                      <a:pt x="166" y="407"/>
                    </a:lnTo>
                    <a:lnTo>
                      <a:pt x="151" y="406"/>
                    </a:lnTo>
                    <a:lnTo>
                      <a:pt x="140" y="402"/>
                    </a:lnTo>
                    <a:lnTo>
                      <a:pt x="127" y="399"/>
                    </a:lnTo>
                    <a:lnTo>
                      <a:pt x="117" y="394"/>
                    </a:lnTo>
                    <a:lnTo>
                      <a:pt x="103" y="386"/>
                    </a:lnTo>
                    <a:lnTo>
                      <a:pt x="92" y="380"/>
                    </a:lnTo>
                    <a:lnTo>
                      <a:pt x="81" y="376"/>
                    </a:lnTo>
                    <a:lnTo>
                      <a:pt x="69" y="371"/>
                    </a:lnTo>
                    <a:lnTo>
                      <a:pt x="46" y="371"/>
                    </a:lnTo>
                    <a:lnTo>
                      <a:pt x="34" y="376"/>
                    </a:lnTo>
                    <a:lnTo>
                      <a:pt x="23" y="383"/>
                    </a:lnTo>
                    <a:lnTo>
                      <a:pt x="16" y="394"/>
                    </a:lnTo>
                    <a:lnTo>
                      <a:pt x="8" y="407"/>
                    </a:lnTo>
                    <a:lnTo>
                      <a:pt x="4" y="420"/>
                    </a:lnTo>
                    <a:lnTo>
                      <a:pt x="0" y="435"/>
                    </a:lnTo>
                    <a:lnTo>
                      <a:pt x="0" y="452"/>
                    </a:lnTo>
                    <a:lnTo>
                      <a:pt x="2" y="466"/>
                    </a:lnTo>
                    <a:lnTo>
                      <a:pt x="6" y="483"/>
                    </a:lnTo>
                    <a:lnTo>
                      <a:pt x="15" y="499"/>
                    </a:lnTo>
                    <a:lnTo>
                      <a:pt x="23" y="516"/>
                    </a:lnTo>
                    <a:lnTo>
                      <a:pt x="35" y="533"/>
                    </a:lnTo>
                    <a:lnTo>
                      <a:pt x="48" y="542"/>
                    </a:lnTo>
                    <a:lnTo>
                      <a:pt x="65" y="553"/>
                    </a:lnTo>
                    <a:lnTo>
                      <a:pt x="81" y="560"/>
                    </a:lnTo>
                    <a:lnTo>
                      <a:pt x="99" y="564"/>
                    </a:lnTo>
                    <a:lnTo>
                      <a:pt x="115" y="568"/>
                    </a:lnTo>
                    <a:lnTo>
                      <a:pt x="139" y="568"/>
                    </a:lnTo>
                    <a:lnTo>
                      <a:pt x="158" y="565"/>
                    </a:lnTo>
                    <a:lnTo>
                      <a:pt x="181" y="564"/>
                    </a:lnTo>
                    <a:lnTo>
                      <a:pt x="198" y="564"/>
                    </a:lnTo>
                    <a:lnTo>
                      <a:pt x="209" y="571"/>
                    </a:lnTo>
                    <a:lnTo>
                      <a:pt x="213" y="583"/>
                    </a:lnTo>
                    <a:lnTo>
                      <a:pt x="213" y="597"/>
                    </a:lnTo>
                    <a:lnTo>
                      <a:pt x="207" y="615"/>
                    </a:lnTo>
                    <a:lnTo>
                      <a:pt x="201" y="633"/>
                    </a:lnTo>
                    <a:lnTo>
                      <a:pt x="193" y="649"/>
                    </a:lnTo>
                    <a:lnTo>
                      <a:pt x="184" y="669"/>
                    </a:lnTo>
                    <a:lnTo>
                      <a:pt x="173" y="687"/>
                    </a:lnTo>
                    <a:lnTo>
                      <a:pt x="162" y="704"/>
                    </a:lnTo>
                    <a:lnTo>
                      <a:pt x="149" y="721"/>
                    </a:lnTo>
                    <a:lnTo>
                      <a:pt x="139" y="734"/>
                    </a:lnTo>
                    <a:lnTo>
                      <a:pt x="118" y="749"/>
                    </a:lnTo>
                    <a:lnTo>
                      <a:pt x="1098" y="748"/>
                    </a:lnTo>
                    <a:lnTo>
                      <a:pt x="1100" y="732"/>
                    </a:lnTo>
                    <a:lnTo>
                      <a:pt x="1103" y="717"/>
                    </a:lnTo>
                    <a:lnTo>
                      <a:pt x="1108" y="704"/>
                    </a:lnTo>
                    <a:lnTo>
                      <a:pt x="1113" y="693"/>
                    </a:lnTo>
                    <a:lnTo>
                      <a:pt x="1120" y="681"/>
                    </a:lnTo>
                    <a:lnTo>
                      <a:pt x="1130" y="668"/>
                    </a:lnTo>
                    <a:lnTo>
                      <a:pt x="1141" y="656"/>
                    </a:lnTo>
                    <a:lnTo>
                      <a:pt x="1150" y="646"/>
                    </a:lnTo>
                    <a:lnTo>
                      <a:pt x="1162" y="634"/>
                    </a:lnTo>
                    <a:lnTo>
                      <a:pt x="1172" y="624"/>
                    </a:lnTo>
                    <a:lnTo>
                      <a:pt x="1179" y="612"/>
                    </a:lnTo>
                    <a:lnTo>
                      <a:pt x="1185" y="600"/>
                    </a:lnTo>
                    <a:lnTo>
                      <a:pt x="1189" y="582"/>
                    </a:lnTo>
                    <a:lnTo>
                      <a:pt x="1188" y="565"/>
                    </a:lnTo>
                    <a:lnTo>
                      <a:pt x="1184" y="554"/>
                    </a:lnTo>
                    <a:lnTo>
                      <a:pt x="1178" y="543"/>
                    </a:lnTo>
                    <a:lnTo>
                      <a:pt x="1170" y="534"/>
                    </a:lnTo>
                    <a:lnTo>
                      <a:pt x="1159" y="525"/>
                    </a:lnTo>
                    <a:lnTo>
                      <a:pt x="1147" y="521"/>
                    </a:lnTo>
                    <a:lnTo>
                      <a:pt x="1131" y="517"/>
                    </a:lnTo>
                    <a:lnTo>
                      <a:pt x="1114" y="516"/>
                    </a:lnTo>
                    <a:lnTo>
                      <a:pt x="1096" y="517"/>
                    </a:lnTo>
                    <a:lnTo>
                      <a:pt x="1079" y="519"/>
                    </a:lnTo>
                    <a:lnTo>
                      <a:pt x="1062" y="523"/>
                    </a:lnTo>
                    <a:lnTo>
                      <a:pt x="1040" y="529"/>
                    </a:lnTo>
                    <a:lnTo>
                      <a:pt x="1022" y="534"/>
                    </a:lnTo>
                    <a:lnTo>
                      <a:pt x="1003" y="537"/>
                    </a:lnTo>
                    <a:lnTo>
                      <a:pt x="980" y="540"/>
                    </a:lnTo>
                    <a:lnTo>
                      <a:pt x="962" y="540"/>
                    </a:lnTo>
                    <a:lnTo>
                      <a:pt x="946" y="536"/>
                    </a:lnTo>
                    <a:lnTo>
                      <a:pt x="929" y="531"/>
                    </a:lnTo>
                    <a:lnTo>
                      <a:pt x="916" y="524"/>
                    </a:lnTo>
                    <a:lnTo>
                      <a:pt x="904" y="515"/>
                    </a:lnTo>
                    <a:lnTo>
                      <a:pt x="895" y="500"/>
                    </a:lnTo>
                    <a:lnTo>
                      <a:pt x="892" y="484"/>
                    </a:lnTo>
                    <a:lnTo>
                      <a:pt x="894" y="469"/>
                    </a:lnTo>
                    <a:lnTo>
                      <a:pt x="900" y="453"/>
                    </a:lnTo>
                    <a:lnTo>
                      <a:pt x="906" y="441"/>
                    </a:lnTo>
                    <a:lnTo>
                      <a:pt x="917" y="429"/>
                    </a:lnTo>
                    <a:lnTo>
                      <a:pt x="929" y="418"/>
                    </a:lnTo>
                    <a:lnTo>
                      <a:pt x="941" y="411"/>
                    </a:lnTo>
                    <a:lnTo>
                      <a:pt x="956" y="402"/>
                    </a:lnTo>
                    <a:lnTo>
                      <a:pt x="970" y="397"/>
                    </a:lnTo>
                    <a:lnTo>
                      <a:pt x="986" y="394"/>
                    </a:lnTo>
                    <a:lnTo>
                      <a:pt x="1003" y="391"/>
                    </a:lnTo>
                    <a:lnTo>
                      <a:pt x="1023" y="388"/>
                    </a:lnTo>
                    <a:lnTo>
                      <a:pt x="1045" y="385"/>
                    </a:lnTo>
                    <a:lnTo>
                      <a:pt x="1063" y="382"/>
                    </a:lnTo>
                    <a:lnTo>
                      <a:pt x="1081" y="374"/>
                    </a:lnTo>
                    <a:lnTo>
                      <a:pt x="1094" y="366"/>
                    </a:lnTo>
                    <a:lnTo>
                      <a:pt x="1104" y="355"/>
                    </a:lnTo>
                    <a:lnTo>
                      <a:pt x="1113" y="343"/>
                    </a:lnTo>
                    <a:lnTo>
                      <a:pt x="1118" y="331"/>
                    </a:lnTo>
                    <a:lnTo>
                      <a:pt x="1121" y="315"/>
                    </a:lnTo>
                    <a:lnTo>
                      <a:pt x="1123" y="295"/>
                    </a:lnTo>
                    <a:lnTo>
                      <a:pt x="1120" y="279"/>
                    </a:lnTo>
                    <a:lnTo>
                      <a:pt x="1119" y="260"/>
                    </a:lnTo>
                    <a:lnTo>
                      <a:pt x="1118" y="237"/>
                    </a:lnTo>
                    <a:lnTo>
                      <a:pt x="1116" y="209"/>
                    </a:lnTo>
                    <a:lnTo>
                      <a:pt x="1116" y="182"/>
                    </a:lnTo>
                    <a:lnTo>
                      <a:pt x="1118" y="167"/>
                    </a:lnTo>
                    <a:lnTo>
                      <a:pt x="1104" y="158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2486" y="2298"/>
              <a:ext cx="6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entury Gothic" pitchFamily="34" charset="0"/>
                </a:rPr>
                <a:t>Inventory</a:t>
              </a: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776788" y="3732213"/>
            <a:ext cx="2389187" cy="1196975"/>
            <a:chOff x="3247" y="1982"/>
            <a:chExt cx="1505" cy="754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3247" y="1982"/>
              <a:ext cx="1505" cy="754"/>
              <a:chOff x="3129" y="1841"/>
              <a:chExt cx="1505" cy="754"/>
            </a:xfrm>
          </p:grpSpPr>
          <p:sp>
            <p:nvSpPr>
              <p:cNvPr id="10283" name="Freeform 43"/>
              <p:cNvSpPr>
                <a:spLocks/>
              </p:cNvSpPr>
              <p:nvPr/>
            </p:nvSpPr>
            <p:spPr bwMode="auto">
              <a:xfrm>
                <a:off x="3129" y="1841"/>
                <a:ext cx="1505" cy="639"/>
              </a:xfrm>
              <a:custGeom>
                <a:avLst/>
                <a:gdLst/>
                <a:ahLst/>
                <a:cxnLst>
                  <a:cxn ang="0">
                    <a:pos x="262" y="52"/>
                  </a:cxn>
                  <a:cxn ang="0">
                    <a:pos x="310" y="60"/>
                  </a:cxn>
                  <a:cxn ang="0">
                    <a:pos x="361" y="70"/>
                  </a:cxn>
                  <a:cxn ang="0">
                    <a:pos x="414" y="67"/>
                  </a:cxn>
                  <a:cxn ang="0">
                    <a:pos x="465" y="48"/>
                  </a:cxn>
                  <a:cxn ang="0">
                    <a:pos x="517" y="28"/>
                  </a:cxn>
                  <a:cxn ang="0">
                    <a:pos x="568" y="25"/>
                  </a:cxn>
                  <a:cxn ang="0">
                    <a:pos x="609" y="48"/>
                  </a:cxn>
                  <a:cxn ang="0">
                    <a:pos x="606" y="100"/>
                  </a:cxn>
                  <a:cxn ang="0">
                    <a:pos x="594" y="155"/>
                  </a:cxn>
                  <a:cxn ang="0">
                    <a:pos x="626" y="193"/>
                  </a:cxn>
                  <a:cxn ang="0">
                    <a:pos x="686" y="207"/>
                  </a:cxn>
                  <a:cxn ang="0">
                    <a:pos x="759" y="208"/>
                  </a:cxn>
                  <a:cxn ang="0">
                    <a:pos x="824" y="191"/>
                  </a:cxn>
                  <a:cxn ang="0">
                    <a:pos x="867" y="162"/>
                  </a:cxn>
                  <a:cxn ang="0">
                    <a:pos x="885" y="105"/>
                  </a:cxn>
                  <a:cxn ang="0">
                    <a:pos x="896" y="53"/>
                  </a:cxn>
                  <a:cxn ang="0">
                    <a:pos x="935" y="21"/>
                  </a:cxn>
                  <a:cxn ang="0">
                    <a:pos x="993" y="5"/>
                  </a:cxn>
                  <a:cxn ang="0">
                    <a:pos x="1062" y="0"/>
                  </a:cxn>
                  <a:cxn ang="0">
                    <a:pos x="1127" y="5"/>
                  </a:cxn>
                  <a:cxn ang="0">
                    <a:pos x="1184" y="11"/>
                  </a:cxn>
                  <a:cxn ang="0">
                    <a:pos x="206" y="638"/>
                  </a:cxn>
                  <a:cxn ang="0">
                    <a:pos x="216" y="593"/>
                  </a:cxn>
                  <a:cxn ang="0">
                    <a:pos x="238" y="557"/>
                  </a:cxn>
                  <a:cxn ang="0">
                    <a:pos x="270" y="523"/>
                  </a:cxn>
                  <a:cxn ang="0">
                    <a:pos x="293" y="489"/>
                  </a:cxn>
                  <a:cxn ang="0">
                    <a:pos x="292" y="443"/>
                  </a:cxn>
                  <a:cxn ang="0">
                    <a:pos x="267" y="414"/>
                  </a:cxn>
                  <a:cxn ang="0">
                    <a:pos x="222" y="405"/>
                  </a:cxn>
                  <a:cxn ang="0">
                    <a:pos x="170" y="412"/>
                  </a:cxn>
                  <a:cxn ang="0">
                    <a:pos x="111" y="426"/>
                  </a:cxn>
                  <a:cxn ang="0">
                    <a:pos x="54" y="425"/>
                  </a:cxn>
                  <a:cxn ang="0">
                    <a:pos x="12" y="404"/>
                  </a:cxn>
                  <a:cxn ang="0">
                    <a:pos x="2" y="358"/>
                  </a:cxn>
                  <a:cxn ang="0">
                    <a:pos x="25" y="318"/>
                  </a:cxn>
                  <a:cxn ang="0">
                    <a:pos x="64" y="291"/>
                  </a:cxn>
                  <a:cxn ang="0">
                    <a:pos x="111" y="280"/>
                  </a:cxn>
                  <a:cxn ang="0">
                    <a:pos x="171" y="271"/>
                  </a:cxn>
                  <a:cxn ang="0">
                    <a:pos x="212" y="244"/>
                  </a:cxn>
                  <a:cxn ang="0">
                    <a:pos x="229" y="204"/>
                  </a:cxn>
                  <a:cxn ang="0">
                    <a:pos x="228" y="146"/>
                  </a:cxn>
                  <a:cxn ang="0">
                    <a:pos x="224" y="81"/>
                  </a:cxn>
                </a:cxnLst>
                <a:rect l="0" t="0" r="r" b="b"/>
                <a:pathLst>
                  <a:path w="1505" h="639">
                    <a:moveTo>
                      <a:pt x="228" y="59"/>
                    </a:moveTo>
                    <a:lnTo>
                      <a:pt x="243" y="56"/>
                    </a:lnTo>
                    <a:lnTo>
                      <a:pt x="262" y="52"/>
                    </a:lnTo>
                    <a:lnTo>
                      <a:pt x="279" y="53"/>
                    </a:lnTo>
                    <a:lnTo>
                      <a:pt x="295" y="57"/>
                    </a:lnTo>
                    <a:lnTo>
                      <a:pt x="310" y="60"/>
                    </a:lnTo>
                    <a:lnTo>
                      <a:pt x="327" y="64"/>
                    </a:lnTo>
                    <a:lnTo>
                      <a:pt x="347" y="68"/>
                    </a:lnTo>
                    <a:lnTo>
                      <a:pt x="361" y="70"/>
                    </a:lnTo>
                    <a:lnTo>
                      <a:pt x="380" y="71"/>
                    </a:lnTo>
                    <a:lnTo>
                      <a:pt x="398" y="70"/>
                    </a:lnTo>
                    <a:lnTo>
                      <a:pt x="414" y="67"/>
                    </a:lnTo>
                    <a:lnTo>
                      <a:pt x="432" y="62"/>
                    </a:lnTo>
                    <a:lnTo>
                      <a:pt x="449" y="56"/>
                    </a:lnTo>
                    <a:lnTo>
                      <a:pt x="465" y="48"/>
                    </a:lnTo>
                    <a:lnTo>
                      <a:pt x="482" y="41"/>
                    </a:lnTo>
                    <a:lnTo>
                      <a:pt x="498" y="34"/>
                    </a:lnTo>
                    <a:lnTo>
                      <a:pt x="517" y="28"/>
                    </a:lnTo>
                    <a:lnTo>
                      <a:pt x="533" y="24"/>
                    </a:lnTo>
                    <a:lnTo>
                      <a:pt x="551" y="23"/>
                    </a:lnTo>
                    <a:lnTo>
                      <a:pt x="568" y="25"/>
                    </a:lnTo>
                    <a:lnTo>
                      <a:pt x="583" y="30"/>
                    </a:lnTo>
                    <a:lnTo>
                      <a:pt x="599" y="40"/>
                    </a:lnTo>
                    <a:lnTo>
                      <a:pt x="609" y="48"/>
                    </a:lnTo>
                    <a:lnTo>
                      <a:pt x="614" y="64"/>
                    </a:lnTo>
                    <a:lnTo>
                      <a:pt x="611" y="81"/>
                    </a:lnTo>
                    <a:lnTo>
                      <a:pt x="606" y="100"/>
                    </a:lnTo>
                    <a:lnTo>
                      <a:pt x="599" y="121"/>
                    </a:lnTo>
                    <a:lnTo>
                      <a:pt x="593" y="138"/>
                    </a:lnTo>
                    <a:lnTo>
                      <a:pt x="594" y="155"/>
                    </a:lnTo>
                    <a:lnTo>
                      <a:pt x="601" y="172"/>
                    </a:lnTo>
                    <a:lnTo>
                      <a:pt x="614" y="185"/>
                    </a:lnTo>
                    <a:lnTo>
                      <a:pt x="626" y="193"/>
                    </a:lnTo>
                    <a:lnTo>
                      <a:pt x="643" y="198"/>
                    </a:lnTo>
                    <a:lnTo>
                      <a:pt x="661" y="203"/>
                    </a:lnTo>
                    <a:lnTo>
                      <a:pt x="686" y="207"/>
                    </a:lnTo>
                    <a:lnTo>
                      <a:pt x="708" y="209"/>
                    </a:lnTo>
                    <a:lnTo>
                      <a:pt x="734" y="210"/>
                    </a:lnTo>
                    <a:lnTo>
                      <a:pt x="759" y="208"/>
                    </a:lnTo>
                    <a:lnTo>
                      <a:pt x="780" y="204"/>
                    </a:lnTo>
                    <a:lnTo>
                      <a:pt x="803" y="198"/>
                    </a:lnTo>
                    <a:lnTo>
                      <a:pt x="824" y="191"/>
                    </a:lnTo>
                    <a:lnTo>
                      <a:pt x="839" y="182"/>
                    </a:lnTo>
                    <a:lnTo>
                      <a:pt x="855" y="173"/>
                    </a:lnTo>
                    <a:lnTo>
                      <a:pt x="867" y="162"/>
                    </a:lnTo>
                    <a:lnTo>
                      <a:pt x="878" y="149"/>
                    </a:lnTo>
                    <a:lnTo>
                      <a:pt x="884" y="132"/>
                    </a:lnTo>
                    <a:lnTo>
                      <a:pt x="885" y="105"/>
                    </a:lnTo>
                    <a:lnTo>
                      <a:pt x="885" y="85"/>
                    </a:lnTo>
                    <a:lnTo>
                      <a:pt x="889" y="67"/>
                    </a:lnTo>
                    <a:lnTo>
                      <a:pt x="896" y="53"/>
                    </a:lnTo>
                    <a:lnTo>
                      <a:pt x="907" y="41"/>
                    </a:lnTo>
                    <a:lnTo>
                      <a:pt x="919" y="30"/>
                    </a:lnTo>
                    <a:lnTo>
                      <a:pt x="935" y="21"/>
                    </a:lnTo>
                    <a:lnTo>
                      <a:pt x="951" y="13"/>
                    </a:lnTo>
                    <a:lnTo>
                      <a:pt x="972" y="7"/>
                    </a:lnTo>
                    <a:lnTo>
                      <a:pt x="993" y="5"/>
                    </a:lnTo>
                    <a:lnTo>
                      <a:pt x="1015" y="3"/>
                    </a:lnTo>
                    <a:lnTo>
                      <a:pt x="1038" y="1"/>
                    </a:lnTo>
                    <a:lnTo>
                      <a:pt x="1062" y="0"/>
                    </a:lnTo>
                    <a:lnTo>
                      <a:pt x="1088" y="1"/>
                    </a:lnTo>
                    <a:lnTo>
                      <a:pt x="1109" y="3"/>
                    </a:lnTo>
                    <a:lnTo>
                      <a:pt x="1127" y="5"/>
                    </a:lnTo>
                    <a:lnTo>
                      <a:pt x="1146" y="7"/>
                    </a:lnTo>
                    <a:lnTo>
                      <a:pt x="1165" y="10"/>
                    </a:lnTo>
                    <a:lnTo>
                      <a:pt x="1184" y="11"/>
                    </a:lnTo>
                    <a:lnTo>
                      <a:pt x="1331" y="15"/>
                    </a:lnTo>
                    <a:lnTo>
                      <a:pt x="1505" y="639"/>
                    </a:lnTo>
                    <a:lnTo>
                      <a:pt x="206" y="638"/>
                    </a:lnTo>
                    <a:lnTo>
                      <a:pt x="208" y="621"/>
                    </a:lnTo>
                    <a:lnTo>
                      <a:pt x="211" y="606"/>
                    </a:lnTo>
                    <a:lnTo>
                      <a:pt x="216" y="593"/>
                    </a:lnTo>
                    <a:lnTo>
                      <a:pt x="221" y="582"/>
                    </a:lnTo>
                    <a:lnTo>
                      <a:pt x="228" y="570"/>
                    </a:lnTo>
                    <a:lnTo>
                      <a:pt x="238" y="557"/>
                    </a:lnTo>
                    <a:lnTo>
                      <a:pt x="249" y="545"/>
                    </a:lnTo>
                    <a:lnTo>
                      <a:pt x="258" y="535"/>
                    </a:lnTo>
                    <a:lnTo>
                      <a:pt x="270" y="523"/>
                    </a:lnTo>
                    <a:lnTo>
                      <a:pt x="280" y="513"/>
                    </a:lnTo>
                    <a:lnTo>
                      <a:pt x="287" y="501"/>
                    </a:lnTo>
                    <a:lnTo>
                      <a:pt x="293" y="489"/>
                    </a:lnTo>
                    <a:lnTo>
                      <a:pt x="297" y="471"/>
                    </a:lnTo>
                    <a:lnTo>
                      <a:pt x="296" y="454"/>
                    </a:lnTo>
                    <a:lnTo>
                      <a:pt x="292" y="443"/>
                    </a:lnTo>
                    <a:lnTo>
                      <a:pt x="286" y="432"/>
                    </a:lnTo>
                    <a:lnTo>
                      <a:pt x="278" y="423"/>
                    </a:lnTo>
                    <a:lnTo>
                      <a:pt x="267" y="414"/>
                    </a:lnTo>
                    <a:lnTo>
                      <a:pt x="255" y="410"/>
                    </a:lnTo>
                    <a:lnTo>
                      <a:pt x="239" y="406"/>
                    </a:lnTo>
                    <a:lnTo>
                      <a:pt x="222" y="405"/>
                    </a:lnTo>
                    <a:lnTo>
                      <a:pt x="204" y="406"/>
                    </a:lnTo>
                    <a:lnTo>
                      <a:pt x="187" y="408"/>
                    </a:lnTo>
                    <a:lnTo>
                      <a:pt x="170" y="412"/>
                    </a:lnTo>
                    <a:lnTo>
                      <a:pt x="148" y="418"/>
                    </a:lnTo>
                    <a:lnTo>
                      <a:pt x="130" y="423"/>
                    </a:lnTo>
                    <a:lnTo>
                      <a:pt x="111" y="426"/>
                    </a:lnTo>
                    <a:lnTo>
                      <a:pt x="88" y="429"/>
                    </a:lnTo>
                    <a:lnTo>
                      <a:pt x="70" y="429"/>
                    </a:lnTo>
                    <a:lnTo>
                      <a:pt x="54" y="425"/>
                    </a:lnTo>
                    <a:lnTo>
                      <a:pt x="37" y="420"/>
                    </a:lnTo>
                    <a:lnTo>
                      <a:pt x="24" y="413"/>
                    </a:lnTo>
                    <a:lnTo>
                      <a:pt x="12" y="404"/>
                    </a:lnTo>
                    <a:lnTo>
                      <a:pt x="3" y="389"/>
                    </a:lnTo>
                    <a:lnTo>
                      <a:pt x="0" y="373"/>
                    </a:lnTo>
                    <a:lnTo>
                      <a:pt x="2" y="358"/>
                    </a:lnTo>
                    <a:lnTo>
                      <a:pt x="8" y="342"/>
                    </a:lnTo>
                    <a:lnTo>
                      <a:pt x="14" y="330"/>
                    </a:lnTo>
                    <a:lnTo>
                      <a:pt x="25" y="318"/>
                    </a:lnTo>
                    <a:lnTo>
                      <a:pt x="37" y="307"/>
                    </a:lnTo>
                    <a:lnTo>
                      <a:pt x="49" y="300"/>
                    </a:lnTo>
                    <a:lnTo>
                      <a:pt x="64" y="291"/>
                    </a:lnTo>
                    <a:lnTo>
                      <a:pt x="78" y="286"/>
                    </a:lnTo>
                    <a:lnTo>
                      <a:pt x="94" y="283"/>
                    </a:lnTo>
                    <a:lnTo>
                      <a:pt x="111" y="280"/>
                    </a:lnTo>
                    <a:lnTo>
                      <a:pt x="131" y="277"/>
                    </a:lnTo>
                    <a:lnTo>
                      <a:pt x="153" y="274"/>
                    </a:lnTo>
                    <a:lnTo>
                      <a:pt x="171" y="271"/>
                    </a:lnTo>
                    <a:lnTo>
                      <a:pt x="189" y="263"/>
                    </a:lnTo>
                    <a:lnTo>
                      <a:pt x="202" y="255"/>
                    </a:lnTo>
                    <a:lnTo>
                      <a:pt x="212" y="244"/>
                    </a:lnTo>
                    <a:lnTo>
                      <a:pt x="221" y="232"/>
                    </a:lnTo>
                    <a:lnTo>
                      <a:pt x="226" y="220"/>
                    </a:lnTo>
                    <a:lnTo>
                      <a:pt x="229" y="204"/>
                    </a:lnTo>
                    <a:lnTo>
                      <a:pt x="231" y="184"/>
                    </a:lnTo>
                    <a:lnTo>
                      <a:pt x="229" y="166"/>
                    </a:lnTo>
                    <a:lnTo>
                      <a:pt x="228" y="146"/>
                    </a:lnTo>
                    <a:lnTo>
                      <a:pt x="227" y="126"/>
                    </a:lnTo>
                    <a:lnTo>
                      <a:pt x="226" y="102"/>
                    </a:lnTo>
                    <a:lnTo>
                      <a:pt x="224" y="81"/>
                    </a:lnTo>
                    <a:lnTo>
                      <a:pt x="226" y="68"/>
                    </a:lnTo>
                    <a:lnTo>
                      <a:pt x="228" y="59"/>
                    </a:lnTo>
                    <a:close/>
                  </a:path>
                </a:pathLst>
              </a:custGeom>
              <a:solidFill>
                <a:srgbClr val="0000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4" name="Rectangle 44"/>
              <p:cNvSpPr>
                <a:spLocks noChangeArrowheads="1"/>
              </p:cNvSpPr>
              <p:nvPr/>
            </p:nvSpPr>
            <p:spPr bwMode="auto">
              <a:xfrm>
                <a:off x="3331" y="2481"/>
                <a:ext cx="1303" cy="114"/>
              </a:xfrm>
              <a:prstGeom prst="rect">
                <a:avLst/>
              </a:prstGeom>
              <a:solidFill>
                <a:srgbClr val="00008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3782" y="2311"/>
              <a:ext cx="5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Century Gothic" pitchFamily="34" charset="0"/>
                </a:rPr>
                <a:t>Vendors</a:t>
              </a:r>
            </a:p>
          </p:txBody>
        </p:sp>
      </p:grp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914400" y="228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An Incremental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92200" y="1347788"/>
            <a:ext cx="6781800" cy="3981450"/>
            <a:chOff x="852" y="1140"/>
            <a:chExt cx="4128" cy="234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 flipV="1">
              <a:off x="1692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 flipV="1">
              <a:off x="852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 flipV="1">
              <a:off x="2568" y="1140"/>
              <a:ext cx="2412" cy="23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819400" y="2286000"/>
            <a:ext cx="30908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Architected</a:t>
            </a:r>
          </a:p>
          <a:p>
            <a:pPr algn="ctr" eaLnBrk="0" hangingPunct="0"/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Enterprise</a:t>
            </a:r>
          </a:p>
          <a:p>
            <a:pPr algn="ctr" eaLnBrk="0" hangingPunct="0"/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Foundation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5925" y="1525588"/>
            <a:ext cx="5505450" cy="3559175"/>
            <a:chOff x="1212" y="1404"/>
            <a:chExt cx="3468" cy="224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212" y="1404"/>
              <a:ext cx="3468" cy="1908"/>
              <a:chOff x="1212" y="1404"/>
              <a:chExt cx="3468" cy="1908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476" y="1404"/>
                <a:ext cx="1010" cy="768"/>
                <a:chOff x="1296" y="576"/>
                <a:chExt cx="1010" cy="768"/>
              </a:xfrm>
            </p:grpSpPr>
            <p:sp>
              <p:nvSpPr>
                <p:cNvPr id="11274" name="Freeform 10"/>
                <p:cNvSpPr>
                  <a:spLocks/>
                </p:cNvSpPr>
                <p:nvPr/>
              </p:nvSpPr>
              <p:spPr bwMode="auto">
                <a:xfrm>
                  <a:off x="1296" y="576"/>
                  <a:ext cx="1010" cy="768"/>
                </a:xfrm>
                <a:custGeom>
                  <a:avLst/>
                  <a:gdLst/>
                  <a:ahLst/>
                  <a:cxnLst>
                    <a:cxn ang="0">
                      <a:pos x="966" y="0"/>
                    </a:cxn>
                    <a:cxn ang="0">
                      <a:pos x="955" y="40"/>
                    </a:cxn>
                    <a:cxn ang="0">
                      <a:pos x="975" y="81"/>
                    </a:cxn>
                    <a:cxn ang="0">
                      <a:pos x="997" y="116"/>
                    </a:cxn>
                    <a:cxn ang="0">
                      <a:pos x="1010" y="157"/>
                    </a:cxn>
                    <a:cxn ang="0">
                      <a:pos x="1007" y="191"/>
                    </a:cxn>
                    <a:cxn ang="0">
                      <a:pos x="991" y="224"/>
                    </a:cxn>
                    <a:cxn ang="0">
                      <a:pos x="953" y="242"/>
                    </a:cxn>
                    <a:cxn ang="0">
                      <a:pos x="908" y="229"/>
                    </a:cxn>
                    <a:cxn ang="0">
                      <a:pos x="864" y="203"/>
                    </a:cxn>
                    <a:cxn ang="0">
                      <a:pos x="829" y="183"/>
                    </a:cxn>
                    <a:cxn ang="0">
                      <a:pos x="788" y="180"/>
                    </a:cxn>
                    <a:cxn ang="0">
                      <a:pos x="750" y="201"/>
                    </a:cxn>
                    <a:cxn ang="0">
                      <a:pos x="719" y="244"/>
                    </a:cxn>
                    <a:cxn ang="0">
                      <a:pos x="712" y="294"/>
                    </a:cxn>
                    <a:cxn ang="0">
                      <a:pos x="724" y="342"/>
                    </a:cxn>
                    <a:cxn ang="0">
                      <a:pos x="754" y="381"/>
                    </a:cxn>
                    <a:cxn ang="0">
                      <a:pos x="806" y="409"/>
                    </a:cxn>
                    <a:cxn ang="0">
                      <a:pos x="881" y="415"/>
                    </a:cxn>
                    <a:cxn ang="0">
                      <a:pos x="941" y="416"/>
                    </a:cxn>
                    <a:cxn ang="0">
                      <a:pos x="974" y="452"/>
                    </a:cxn>
                    <a:cxn ang="0">
                      <a:pos x="969" y="497"/>
                    </a:cxn>
                    <a:cxn ang="0">
                      <a:pos x="944" y="550"/>
                    </a:cxn>
                    <a:cxn ang="0">
                      <a:pos x="850" y="587"/>
                    </a:cxn>
                    <a:cxn ang="0">
                      <a:pos x="761" y="580"/>
                    </a:cxn>
                    <a:cxn ang="0">
                      <a:pos x="656" y="570"/>
                    </a:cxn>
                    <a:cxn ang="0">
                      <a:pos x="598" y="580"/>
                    </a:cxn>
                    <a:cxn ang="0">
                      <a:pos x="575" y="608"/>
                    </a:cxn>
                    <a:cxn ang="0">
                      <a:pos x="591" y="645"/>
                    </a:cxn>
                    <a:cxn ang="0">
                      <a:pos x="602" y="688"/>
                    </a:cxn>
                    <a:cxn ang="0">
                      <a:pos x="580" y="727"/>
                    </a:cxn>
                    <a:cxn ang="0">
                      <a:pos x="534" y="755"/>
                    </a:cxn>
                    <a:cxn ang="0">
                      <a:pos x="481" y="766"/>
                    </a:cxn>
                    <a:cxn ang="0">
                      <a:pos x="433" y="766"/>
                    </a:cxn>
                    <a:cxn ang="0">
                      <a:pos x="394" y="756"/>
                    </a:cxn>
                    <a:cxn ang="0">
                      <a:pos x="364" y="731"/>
                    </a:cxn>
                    <a:cxn ang="0">
                      <a:pos x="336" y="696"/>
                    </a:cxn>
                    <a:cxn ang="0">
                      <a:pos x="305" y="655"/>
                    </a:cxn>
                    <a:cxn ang="0">
                      <a:pos x="264" y="623"/>
                    </a:cxn>
                    <a:cxn ang="0">
                      <a:pos x="209" y="609"/>
                    </a:cxn>
                    <a:cxn ang="0">
                      <a:pos x="145" y="607"/>
                    </a:cxn>
                    <a:cxn ang="0">
                      <a:pos x="80" y="615"/>
                    </a:cxn>
                    <a:cxn ang="0">
                      <a:pos x="0" y="631"/>
                    </a:cxn>
                  </a:cxnLst>
                  <a:rect l="0" t="0" r="r" b="b"/>
                  <a:pathLst>
                    <a:path w="1010" h="768">
                      <a:moveTo>
                        <a:pt x="0" y="631"/>
                      </a:moveTo>
                      <a:lnTo>
                        <a:pt x="133" y="0"/>
                      </a:lnTo>
                      <a:lnTo>
                        <a:pt x="966" y="0"/>
                      </a:lnTo>
                      <a:lnTo>
                        <a:pt x="958" y="10"/>
                      </a:lnTo>
                      <a:lnTo>
                        <a:pt x="955" y="24"/>
                      </a:lnTo>
                      <a:lnTo>
                        <a:pt x="955" y="40"/>
                      </a:lnTo>
                      <a:lnTo>
                        <a:pt x="958" y="53"/>
                      </a:lnTo>
                      <a:lnTo>
                        <a:pt x="967" y="68"/>
                      </a:lnTo>
                      <a:lnTo>
                        <a:pt x="975" y="81"/>
                      </a:lnTo>
                      <a:lnTo>
                        <a:pt x="982" y="92"/>
                      </a:lnTo>
                      <a:lnTo>
                        <a:pt x="991" y="104"/>
                      </a:lnTo>
                      <a:lnTo>
                        <a:pt x="997" y="116"/>
                      </a:lnTo>
                      <a:lnTo>
                        <a:pt x="1004" y="131"/>
                      </a:lnTo>
                      <a:lnTo>
                        <a:pt x="1008" y="144"/>
                      </a:lnTo>
                      <a:lnTo>
                        <a:pt x="1010" y="157"/>
                      </a:lnTo>
                      <a:lnTo>
                        <a:pt x="1010" y="169"/>
                      </a:lnTo>
                      <a:lnTo>
                        <a:pt x="1009" y="183"/>
                      </a:lnTo>
                      <a:lnTo>
                        <a:pt x="1007" y="191"/>
                      </a:lnTo>
                      <a:lnTo>
                        <a:pt x="1003" y="204"/>
                      </a:lnTo>
                      <a:lnTo>
                        <a:pt x="998" y="215"/>
                      </a:lnTo>
                      <a:lnTo>
                        <a:pt x="991" y="224"/>
                      </a:lnTo>
                      <a:lnTo>
                        <a:pt x="982" y="232"/>
                      </a:lnTo>
                      <a:lnTo>
                        <a:pt x="972" y="238"/>
                      </a:lnTo>
                      <a:lnTo>
                        <a:pt x="953" y="242"/>
                      </a:lnTo>
                      <a:lnTo>
                        <a:pt x="939" y="241"/>
                      </a:lnTo>
                      <a:lnTo>
                        <a:pt x="924" y="236"/>
                      </a:lnTo>
                      <a:lnTo>
                        <a:pt x="908" y="229"/>
                      </a:lnTo>
                      <a:lnTo>
                        <a:pt x="889" y="220"/>
                      </a:lnTo>
                      <a:lnTo>
                        <a:pt x="877" y="212"/>
                      </a:lnTo>
                      <a:lnTo>
                        <a:pt x="864" y="203"/>
                      </a:lnTo>
                      <a:lnTo>
                        <a:pt x="852" y="196"/>
                      </a:lnTo>
                      <a:lnTo>
                        <a:pt x="841" y="189"/>
                      </a:lnTo>
                      <a:lnTo>
                        <a:pt x="829" y="183"/>
                      </a:lnTo>
                      <a:lnTo>
                        <a:pt x="816" y="179"/>
                      </a:lnTo>
                      <a:lnTo>
                        <a:pt x="801" y="178"/>
                      </a:lnTo>
                      <a:lnTo>
                        <a:pt x="788" y="180"/>
                      </a:lnTo>
                      <a:lnTo>
                        <a:pt x="773" y="185"/>
                      </a:lnTo>
                      <a:lnTo>
                        <a:pt x="763" y="192"/>
                      </a:lnTo>
                      <a:lnTo>
                        <a:pt x="750" y="201"/>
                      </a:lnTo>
                      <a:lnTo>
                        <a:pt x="738" y="213"/>
                      </a:lnTo>
                      <a:lnTo>
                        <a:pt x="729" y="226"/>
                      </a:lnTo>
                      <a:lnTo>
                        <a:pt x="719" y="244"/>
                      </a:lnTo>
                      <a:lnTo>
                        <a:pt x="714" y="260"/>
                      </a:lnTo>
                      <a:lnTo>
                        <a:pt x="711" y="276"/>
                      </a:lnTo>
                      <a:lnTo>
                        <a:pt x="712" y="294"/>
                      </a:lnTo>
                      <a:lnTo>
                        <a:pt x="713" y="309"/>
                      </a:lnTo>
                      <a:lnTo>
                        <a:pt x="718" y="328"/>
                      </a:lnTo>
                      <a:lnTo>
                        <a:pt x="724" y="342"/>
                      </a:lnTo>
                      <a:lnTo>
                        <a:pt x="732" y="358"/>
                      </a:lnTo>
                      <a:lnTo>
                        <a:pt x="742" y="370"/>
                      </a:lnTo>
                      <a:lnTo>
                        <a:pt x="754" y="381"/>
                      </a:lnTo>
                      <a:lnTo>
                        <a:pt x="767" y="392"/>
                      </a:lnTo>
                      <a:lnTo>
                        <a:pt x="787" y="401"/>
                      </a:lnTo>
                      <a:lnTo>
                        <a:pt x="806" y="409"/>
                      </a:lnTo>
                      <a:lnTo>
                        <a:pt x="828" y="413"/>
                      </a:lnTo>
                      <a:lnTo>
                        <a:pt x="852" y="416"/>
                      </a:lnTo>
                      <a:lnTo>
                        <a:pt x="881" y="415"/>
                      </a:lnTo>
                      <a:lnTo>
                        <a:pt x="901" y="413"/>
                      </a:lnTo>
                      <a:lnTo>
                        <a:pt x="922" y="412"/>
                      </a:lnTo>
                      <a:lnTo>
                        <a:pt x="941" y="416"/>
                      </a:lnTo>
                      <a:lnTo>
                        <a:pt x="955" y="423"/>
                      </a:lnTo>
                      <a:lnTo>
                        <a:pt x="967" y="436"/>
                      </a:lnTo>
                      <a:lnTo>
                        <a:pt x="974" y="452"/>
                      </a:lnTo>
                      <a:lnTo>
                        <a:pt x="975" y="468"/>
                      </a:lnTo>
                      <a:lnTo>
                        <a:pt x="974" y="481"/>
                      </a:lnTo>
                      <a:lnTo>
                        <a:pt x="969" y="497"/>
                      </a:lnTo>
                      <a:lnTo>
                        <a:pt x="961" y="516"/>
                      </a:lnTo>
                      <a:lnTo>
                        <a:pt x="953" y="532"/>
                      </a:lnTo>
                      <a:lnTo>
                        <a:pt x="944" y="550"/>
                      </a:lnTo>
                      <a:lnTo>
                        <a:pt x="934" y="568"/>
                      </a:lnTo>
                      <a:lnTo>
                        <a:pt x="923" y="587"/>
                      </a:lnTo>
                      <a:lnTo>
                        <a:pt x="850" y="587"/>
                      </a:lnTo>
                      <a:lnTo>
                        <a:pt x="822" y="585"/>
                      </a:lnTo>
                      <a:lnTo>
                        <a:pt x="794" y="582"/>
                      </a:lnTo>
                      <a:lnTo>
                        <a:pt x="761" y="580"/>
                      </a:lnTo>
                      <a:lnTo>
                        <a:pt x="727" y="576"/>
                      </a:lnTo>
                      <a:lnTo>
                        <a:pt x="688" y="573"/>
                      </a:lnTo>
                      <a:lnTo>
                        <a:pt x="656" y="570"/>
                      </a:lnTo>
                      <a:lnTo>
                        <a:pt x="633" y="572"/>
                      </a:lnTo>
                      <a:lnTo>
                        <a:pt x="611" y="575"/>
                      </a:lnTo>
                      <a:lnTo>
                        <a:pt x="598" y="580"/>
                      </a:lnTo>
                      <a:lnTo>
                        <a:pt x="587" y="587"/>
                      </a:lnTo>
                      <a:lnTo>
                        <a:pt x="579" y="597"/>
                      </a:lnTo>
                      <a:lnTo>
                        <a:pt x="575" y="608"/>
                      </a:lnTo>
                      <a:lnTo>
                        <a:pt x="578" y="619"/>
                      </a:lnTo>
                      <a:lnTo>
                        <a:pt x="583" y="631"/>
                      </a:lnTo>
                      <a:lnTo>
                        <a:pt x="591" y="645"/>
                      </a:lnTo>
                      <a:lnTo>
                        <a:pt x="598" y="659"/>
                      </a:lnTo>
                      <a:lnTo>
                        <a:pt x="602" y="673"/>
                      </a:lnTo>
                      <a:lnTo>
                        <a:pt x="602" y="688"/>
                      </a:lnTo>
                      <a:lnTo>
                        <a:pt x="598" y="702"/>
                      </a:lnTo>
                      <a:lnTo>
                        <a:pt x="590" y="715"/>
                      </a:lnTo>
                      <a:lnTo>
                        <a:pt x="580" y="727"/>
                      </a:lnTo>
                      <a:lnTo>
                        <a:pt x="567" y="738"/>
                      </a:lnTo>
                      <a:lnTo>
                        <a:pt x="551" y="748"/>
                      </a:lnTo>
                      <a:lnTo>
                        <a:pt x="534" y="755"/>
                      </a:lnTo>
                      <a:lnTo>
                        <a:pt x="516" y="760"/>
                      </a:lnTo>
                      <a:lnTo>
                        <a:pt x="499" y="764"/>
                      </a:lnTo>
                      <a:lnTo>
                        <a:pt x="481" y="766"/>
                      </a:lnTo>
                      <a:lnTo>
                        <a:pt x="464" y="768"/>
                      </a:lnTo>
                      <a:lnTo>
                        <a:pt x="448" y="768"/>
                      </a:lnTo>
                      <a:lnTo>
                        <a:pt x="433" y="766"/>
                      </a:lnTo>
                      <a:lnTo>
                        <a:pt x="418" y="764"/>
                      </a:lnTo>
                      <a:lnTo>
                        <a:pt x="405" y="760"/>
                      </a:lnTo>
                      <a:lnTo>
                        <a:pt x="394" y="756"/>
                      </a:lnTo>
                      <a:lnTo>
                        <a:pt x="382" y="749"/>
                      </a:lnTo>
                      <a:lnTo>
                        <a:pt x="372" y="742"/>
                      </a:lnTo>
                      <a:lnTo>
                        <a:pt x="364" y="731"/>
                      </a:lnTo>
                      <a:lnTo>
                        <a:pt x="353" y="719"/>
                      </a:lnTo>
                      <a:lnTo>
                        <a:pt x="344" y="707"/>
                      </a:lnTo>
                      <a:lnTo>
                        <a:pt x="336" y="696"/>
                      </a:lnTo>
                      <a:lnTo>
                        <a:pt x="326" y="681"/>
                      </a:lnTo>
                      <a:lnTo>
                        <a:pt x="317" y="668"/>
                      </a:lnTo>
                      <a:lnTo>
                        <a:pt x="305" y="655"/>
                      </a:lnTo>
                      <a:lnTo>
                        <a:pt x="291" y="642"/>
                      </a:lnTo>
                      <a:lnTo>
                        <a:pt x="278" y="632"/>
                      </a:lnTo>
                      <a:lnTo>
                        <a:pt x="264" y="623"/>
                      </a:lnTo>
                      <a:lnTo>
                        <a:pt x="248" y="617"/>
                      </a:lnTo>
                      <a:lnTo>
                        <a:pt x="231" y="613"/>
                      </a:lnTo>
                      <a:lnTo>
                        <a:pt x="209" y="609"/>
                      </a:lnTo>
                      <a:lnTo>
                        <a:pt x="185" y="608"/>
                      </a:lnTo>
                      <a:lnTo>
                        <a:pt x="164" y="607"/>
                      </a:lnTo>
                      <a:lnTo>
                        <a:pt x="145" y="607"/>
                      </a:lnTo>
                      <a:lnTo>
                        <a:pt x="122" y="608"/>
                      </a:lnTo>
                      <a:lnTo>
                        <a:pt x="102" y="611"/>
                      </a:lnTo>
                      <a:lnTo>
                        <a:pt x="80" y="615"/>
                      </a:lnTo>
                      <a:lnTo>
                        <a:pt x="56" y="620"/>
                      </a:lnTo>
                      <a:lnTo>
                        <a:pt x="32" y="625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solidFill>
                  <a:srgbClr val="00BF9F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78" y="810"/>
                  <a:ext cx="39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Sales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2190" y="1404"/>
                <a:ext cx="1436" cy="637"/>
                <a:chOff x="2142" y="576"/>
                <a:chExt cx="1436" cy="637"/>
              </a:xfrm>
            </p:grpSpPr>
            <p:sp>
              <p:nvSpPr>
                <p:cNvPr id="11277" name="Freeform 13"/>
                <p:cNvSpPr>
                  <a:spLocks/>
                </p:cNvSpPr>
                <p:nvPr/>
              </p:nvSpPr>
              <p:spPr bwMode="auto">
                <a:xfrm>
                  <a:off x="2142" y="576"/>
                  <a:ext cx="1436" cy="637"/>
                </a:xfrm>
                <a:custGeom>
                  <a:avLst/>
                  <a:gdLst/>
                  <a:ahLst/>
                  <a:cxnLst>
                    <a:cxn ang="0">
                      <a:pos x="255" y="0"/>
                    </a:cxn>
                    <a:cxn ang="0">
                      <a:pos x="244" y="40"/>
                    </a:cxn>
                    <a:cxn ang="0">
                      <a:pos x="264" y="81"/>
                    </a:cxn>
                    <a:cxn ang="0">
                      <a:pos x="286" y="116"/>
                    </a:cxn>
                    <a:cxn ang="0">
                      <a:pos x="299" y="157"/>
                    </a:cxn>
                    <a:cxn ang="0">
                      <a:pos x="296" y="191"/>
                    </a:cxn>
                    <a:cxn ang="0">
                      <a:pos x="280" y="224"/>
                    </a:cxn>
                    <a:cxn ang="0">
                      <a:pos x="242" y="242"/>
                    </a:cxn>
                    <a:cxn ang="0">
                      <a:pos x="197" y="229"/>
                    </a:cxn>
                    <a:cxn ang="0">
                      <a:pos x="153" y="203"/>
                    </a:cxn>
                    <a:cxn ang="0">
                      <a:pos x="118" y="183"/>
                    </a:cxn>
                    <a:cxn ang="0">
                      <a:pos x="77" y="180"/>
                    </a:cxn>
                    <a:cxn ang="0">
                      <a:pos x="39" y="201"/>
                    </a:cxn>
                    <a:cxn ang="0">
                      <a:pos x="8" y="244"/>
                    </a:cxn>
                    <a:cxn ang="0">
                      <a:pos x="1" y="294"/>
                    </a:cxn>
                    <a:cxn ang="0">
                      <a:pos x="13" y="342"/>
                    </a:cxn>
                    <a:cxn ang="0">
                      <a:pos x="43" y="381"/>
                    </a:cxn>
                    <a:cxn ang="0">
                      <a:pos x="95" y="409"/>
                    </a:cxn>
                    <a:cxn ang="0">
                      <a:pos x="170" y="415"/>
                    </a:cxn>
                    <a:cxn ang="0">
                      <a:pos x="230" y="416"/>
                    </a:cxn>
                    <a:cxn ang="0">
                      <a:pos x="263" y="452"/>
                    </a:cxn>
                    <a:cxn ang="0">
                      <a:pos x="258" y="497"/>
                    </a:cxn>
                    <a:cxn ang="0">
                      <a:pos x="233" y="550"/>
                    </a:cxn>
                    <a:cxn ang="0">
                      <a:pos x="224" y="595"/>
                    </a:cxn>
                    <a:cxn ang="0">
                      <a:pos x="291" y="603"/>
                    </a:cxn>
                    <a:cxn ang="0">
                      <a:pos x="369" y="611"/>
                    </a:cxn>
                    <a:cxn ang="0">
                      <a:pos x="479" y="611"/>
                    </a:cxn>
                    <a:cxn ang="0">
                      <a:pos x="542" y="601"/>
                    </a:cxn>
                    <a:cxn ang="0">
                      <a:pos x="577" y="576"/>
                    </a:cxn>
                    <a:cxn ang="0">
                      <a:pos x="577" y="535"/>
                    </a:cxn>
                    <a:cxn ang="0">
                      <a:pos x="565" y="488"/>
                    </a:cxn>
                    <a:cxn ang="0">
                      <a:pos x="599" y="453"/>
                    </a:cxn>
                    <a:cxn ang="0">
                      <a:pos x="658" y="436"/>
                    </a:cxn>
                    <a:cxn ang="0">
                      <a:pos x="727" y="430"/>
                    </a:cxn>
                    <a:cxn ang="0">
                      <a:pos x="786" y="442"/>
                    </a:cxn>
                    <a:cxn ang="0">
                      <a:pos x="832" y="473"/>
                    </a:cxn>
                    <a:cxn ang="0">
                      <a:pos x="837" y="511"/>
                    </a:cxn>
                    <a:cxn ang="0">
                      <a:pos x="813" y="558"/>
                    </a:cxn>
                    <a:cxn ang="0">
                      <a:pos x="813" y="604"/>
                    </a:cxn>
                    <a:cxn ang="0">
                      <a:pos x="853" y="627"/>
                    </a:cxn>
                    <a:cxn ang="0">
                      <a:pos x="918" y="637"/>
                    </a:cxn>
                    <a:cxn ang="0">
                      <a:pos x="1002" y="631"/>
                    </a:cxn>
                    <a:cxn ang="0">
                      <a:pos x="1094" y="616"/>
                    </a:cxn>
                    <a:cxn ang="0">
                      <a:pos x="1225" y="590"/>
                    </a:cxn>
                    <a:cxn ang="0">
                      <a:pos x="1203" y="546"/>
                    </a:cxn>
                    <a:cxn ang="0">
                      <a:pos x="1189" y="489"/>
                    </a:cxn>
                    <a:cxn ang="0">
                      <a:pos x="1202" y="427"/>
                    </a:cxn>
                    <a:cxn ang="0">
                      <a:pos x="1244" y="370"/>
                    </a:cxn>
                    <a:cxn ang="0">
                      <a:pos x="1301" y="338"/>
                    </a:cxn>
                    <a:cxn ang="0">
                      <a:pos x="1364" y="311"/>
                    </a:cxn>
                    <a:cxn ang="0">
                      <a:pos x="1407" y="280"/>
                    </a:cxn>
                    <a:cxn ang="0">
                      <a:pos x="1434" y="235"/>
                    </a:cxn>
                    <a:cxn ang="0">
                      <a:pos x="1424" y="178"/>
                    </a:cxn>
                    <a:cxn ang="0">
                      <a:pos x="1378" y="146"/>
                    </a:cxn>
                    <a:cxn ang="0">
                      <a:pos x="1327" y="163"/>
                    </a:cxn>
                    <a:cxn ang="0">
                      <a:pos x="1290" y="204"/>
                    </a:cxn>
                    <a:cxn ang="0">
                      <a:pos x="1238" y="216"/>
                    </a:cxn>
                    <a:cxn ang="0">
                      <a:pos x="1195" y="191"/>
                    </a:cxn>
                    <a:cxn ang="0">
                      <a:pos x="1174" y="145"/>
                    </a:cxn>
                    <a:cxn ang="0">
                      <a:pos x="1178" y="90"/>
                    </a:cxn>
                    <a:cxn ang="0">
                      <a:pos x="1196" y="32"/>
                    </a:cxn>
                  </a:cxnLst>
                  <a:rect l="0" t="0" r="r" b="b"/>
                  <a:pathLst>
                    <a:path w="1436" h="637">
                      <a:moveTo>
                        <a:pt x="1203" y="17"/>
                      </a:moveTo>
                      <a:lnTo>
                        <a:pt x="1215" y="0"/>
                      </a:lnTo>
                      <a:lnTo>
                        <a:pt x="255" y="0"/>
                      </a:lnTo>
                      <a:lnTo>
                        <a:pt x="247" y="10"/>
                      </a:lnTo>
                      <a:lnTo>
                        <a:pt x="244" y="24"/>
                      </a:lnTo>
                      <a:lnTo>
                        <a:pt x="244" y="40"/>
                      </a:lnTo>
                      <a:lnTo>
                        <a:pt x="247" y="53"/>
                      </a:lnTo>
                      <a:lnTo>
                        <a:pt x="256" y="68"/>
                      </a:lnTo>
                      <a:lnTo>
                        <a:pt x="264" y="81"/>
                      </a:lnTo>
                      <a:lnTo>
                        <a:pt x="271" y="92"/>
                      </a:lnTo>
                      <a:lnTo>
                        <a:pt x="280" y="104"/>
                      </a:lnTo>
                      <a:lnTo>
                        <a:pt x="286" y="116"/>
                      </a:lnTo>
                      <a:lnTo>
                        <a:pt x="293" y="131"/>
                      </a:lnTo>
                      <a:lnTo>
                        <a:pt x="297" y="144"/>
                      </a:lnTo>
                      <a:lnTo>
                        <a:pt x="299" y="157"/>
                      </a:lnTo>
                      <a:lnTo>
                        <a:pt x="299" y="169"/>
                      </a:lnTo>
                      <a:lnTo>
                        <a:pt x="298" y="183"/>
                      </a:lnTo>
                      <a:lnTo>
                        <a:pt x="296" y="191"/>
                      </a:lnTo>
                      <a:lnTo>
                        <a:pt x="292" y="204"/>
                      </a:lnTo>
                      <a:lnTo>
                        <a:pt x="287" y="215"/>
                      </a:lnTo>
                      <a:lnTo>
                        <a:pt x="280" y="224"/>
                      </a:lnTo>
                      <a:lnTo>
                        <a:pt x="271" y="232"/>
                      </a:lnTo>
                      <a:lnTo>
                        <a:pt x="261" y="238"/>
                      </a:lnTo>
                      <a:lnTo>
                        <a:pt x="242" y="242"/>
                      </a:lnTo>
                      <a:lnTo>
                        <a:pt x="228" y="241"/>
                      </a:lnTo>
                      <a:lnTo>
                        <a:pt x="213" y="236"/>
                      </a:lnTo>
                      <a:lnTo>
                        <a:pt x="197" y="229"/>
                      </a:lnTo>
                      <a:lnTo>
                        <a:pt x="178" y="220"/>
                      </a:lnTo>
                      <a:lnTo>
                        <a:pt x="166" y="212"/>
                      </a:lnTo>
                      <a:lnTo>
                        <a:pt x="153" y="203"/>
                      </a:lnTo>
                      <a:lnTo>
                        <a:pt x="141" y="196"/>
                      </a:lnTo>
                      <a:lnTo>
                        <a:pt x="130" y="189"/>
                      </a:lnTo>
                      <a:lnTo>
                        <a:pt x="118" y="183"/>
                      </a:lnTo>
                      <a:lnTo>
                        <a:pt x="105" y="179"/>
                      </a:lnTo>
                      <a:lnTo>
                        <a:pt x="90" y="178"/>
                      </a:lnTo>
                      <a:lnTo>
                        <a:pt x="77" y="180"/>
                      </a:lnTo>
                      <a:lnTo>
                        <a:pt x="62" y="185"/>
                      </a:lnTo>
                      <a:lnTo>
                        <a:pt x="52" y="192"/>
                      </a:lnTo>
                      <a:lnTo>
                        <a:pt x="39" y="201"/>
                      </a:lnTo>
                      <a:lnTo>
                        <a:pt x="27" y="213"/>
                      </a:lnTo>
                      <a:lnTo>
                        <a:pt x="18" y="226"/>
                      </a:lnTo>
                      <a:lnTo>
                        <a:pt x="8" y="244"/>
                      </a:lnTo>
                      <a:lnTo>
                        <a:pt x="3" y="260"/>
                      </a:lnTo>
                      <a:lnTo>
                        <a:pt x="0" y="276"/>
                      </a:lnTo>
                      <a:lnTo>
                        <a:pt x="1" y="294"/>
                      </a:lnTo>
                      <a:lnTo>
                        <a:pt x="2" y="309"/>
                      </a:lnTo>
                      <a:lnTo>
                        <a:pt x="7" y="328"/>
                      </a:lnTo>
                      <a:lnTo>
                        <a:pt x="13" y="342"/>
                      </a:lnTo>
                      <a:lnTo>
                        <a:pt x="21" y="358"/>
                      </a:lnTo>
                      <a:lnTo>
                        <a:pt x="31" y="370"/>
                      </a:lnTo>
                      <a:lnTo>
                        <a:pt x="43" y="381"/>
                      </a:lnTo>
                      <a:lnTo>
                        <a:pt x="56" y="392"/>
                      </a:lnTo>
                      <a:lnTo>
                        <a:pt x="76" y="401"/>
                      </a:lnTo>
                      <a:lnTo>
                        <a:pt x="95" y="409"/>
                      </a:lnTo>
                      <a:lnTo>
                        <a:pt x="117" y="413"/>
                      </a:lnTo>
                      <a:lnTo>
                        <a:pt x="141" y="416"/>
                      </a:lnTo>
                      <a:lnTo>
                        <a:pt x="170" y="415"/>
                      </a:lnTo>
                      <a:lnTo>
                        <a:pt x="190" y="413"/>
                      </a:lnTo>
                      <a:lnTo>
                        <a:pt x="211" y="412"/>
                      </a:lnTo>
                      <a:lnTo>
                        <a:pt x="230" y="416"/>
                      </a:lnTo>
                      <a:lnTo>
                        <a:pt x="244" y="423"/>
                      </a:lnTo>
                      <a:lnTo>
                        <a:pt x="256" y="436"/>
                      </a:lnTo>
                      <a:lnTo>
                        <a:pt x="263" y="452"/>
                      </a:lnTo>
                      <a:lnTo>
                        <a:pt x="264" y="468"/>
                      </a:lnTo>
                      <a:lnTo>
                        <a:pt x="263" y="481"/>
                      </a:lnTo>
                      <a:lnTo>
                        <a:pt x="258" y="497"/>
                      </a:lnTo>
                      <a:lnTo>
                        <a:pt x="250" y="516"/>
                      </a:lnTo>
                      <a:lnTo>
                        <a:pt x="242" y="532"/>
                      </a:lnTo>
                      <a:lnTo>
                        <a:pt x="233" y="550"/>
                      </a:lnTo>
                      <a:lnTo>
                        <a:pt x="223" y="568"/>
                      </a:lnTo>
                      <a:lnTo>
                        <a:pt x="210" y="592"/>
                      </a:lnTo>
                      <a:lnTo>
                        <a:pt x="224" y="595"/>
                      </a:lnTo>
                      <a:lnTo>
                        <a:pt x="245" y="597"/>
                      </a:lnTo>
                      <a:lnTo>
                        <a:pt x="267" y="599"/>
                      </a:lnTo>
                      <a:lnTo>
                        <a:pt x="291" y="603"/>
                      </a:lnTo>
                      <a:lnTo>
                        <a:pt x="315" y="605"/>
                      </a:lnTo>
                      <a:lnTo>
                        <a:pt x="342" y="609"/>
                      </a:lnTo>
                      <a:lnTo>
                        <a:pt x="369" y="611"/>
                      </a:lnTo>
                      <a:lnTo>
                        <a:pt x="400" y="613"/>
                      </a:lnTo>
                      <a:lnTo>
                        <a:pt x="459" y="613"/>
                      </a:lnTo>
                      <a:lnTo>
                        <a:pt x="479" y="611"/>
                      </a:lnTo>
                      <a:lnTo>
                        <a:pt x="500" y="610"/>
                      </a:lnTo>
                      <a:lnTo>
                        <a:pt x="523" y="607"/>
                      </a:lnTo>
                      <a:lnTo>
                        <a:pt x="542" y="601"/>
                      </a:lnTo>
                      <a:lnTo>
                        <a:pt x="557" y="593"/>
                      </a:lnTo>
                      <a:lnTo>
                        <a:pt x="569" y="585"/>
                      </a:lnTo>
                      <a:lnTo>
                        <a:pt x="577" y="576"/>
                      </a:lnTo>
                      <a:lnTo>
                        <a:pt x="581" y="567"/>
                      </a:lnTo>
                      <a:lnTo>
                        <a:pt x="581" y="552"/>
                      </a:lnTo>
                      <a:lnTo>
                        <a:pt x="577" y="535"/>
                      </a:lnTo>
                      <a:lnTo>
                        <a:pt x="571" y="518"/>
                      </a:lnTo>
                      <a:lnTo>
                        <a:pt x="565" y="503"/>
                      </a:lnTo>
                      <a:lnTo>
                        <a:pt x="565" y="488"/>
                      </a:lnTo>
                      <a:lnTo>
                        <a:pt x="572" y="475"/>
                      </a:lnTo>
                      <a:lnTo>
                        <a:pt x="583" y="463"/>
                      </a:lnTo>
                      <a:lnTo>
                        <a:pt x="599" y="453"/>
                      </a:lnTo>
                      <a:lnTo>
                        <a:pt x="617" y="446"/>
                      </a:lnTo>
                      <a:lnTo>
                        <a:pt x="638" y="440"/>
                      </a:lnTo>
                      <a:lnTo>
                        <a:pt x="658" y="436"/>
                      </a:lnTo>
                      <a:lnTo>
                        <a:pt x="683" y="433"/>
                      </a:lnTo>
                      <a:lnTo>
                        <a:pt x="704" y="430"/>
                      </a:lnTo>
                      <a:lnTo>
                        <a:pt x="727" y="430"/>
                      </a:lnTo>
                      <a:lnTo>
                        <a:pt x="746" y="431"/>
                      </a:lnTo>
                      <a:lnTo>
                        <a:pt x="767" y="436"/>
                      </a:lnTo>
                      <a:lnTo>
                        <a:pt x="786" y="442"/>
                      </a:lnTo>
                      <a:lnTo>
                        <a:pt x="804" y="451"/>
                      </a:lnTo>
                      <a:lnTo>
                        <a:pt x="819" y="460"/>
                      </a:lnTo>
                      <a:lnTo>
                        <a:pt x="832" y="473"/>
                      </a:lnTo>
                      <a:lnTo>
                        <a:pt x="838" y="485"/>
                      </a:lnTo>
                      <a:lnTo>
                        <a:pt x="841" y="497"/>
                      </a:lnTo>
                      <a:lnTo>
                        <a:pt x="837" y="511"/>
                      </a:lnTo>
                      <a:lnTo>
                        <a:pt x="831" y="523"/>
                      </a:lnTo>
                      <a:lnTo>
                        <a:pt x="820" y="543"/>
                      </a:lnTo>
                      <a:lnTo>
                        <a:pt x="813" y="558"/>
                      </a:lnTo>
                      <a:lnTo>
                        <a:pt x="807" y="575"/>
                      </a:lnTo>
                      <a:lnTo>
                        <a:pt x="807" y="590"/>
                      </a:lnTo>
                      <a:lnTo>
                        <a:pt x="813" y="604"/>
                      </a:lnTo>
                      <a:lnTo>
                        <a:pt x="825" y="615"/>
                      </a:lnTo>
                      <a:lnTo>
                        <a:pt x="836" y="621"/>
                      </a:lnTo>
                      <a:lnTo>
                        <a:pt x="853" y="627"/>
                      </a:lnTo>
                      <a:lnTo>
                        <a:pt x="873" y="632"/>
                      </a:lnTo>
                      <a:lnTo>
                        <a:pt x="892" y="634"/>
                      </a:lnTo>
                      <a:lnTo>
                        <a:pt x="918" y="637"/>
                      </a:lnTo>
                      <a:lnTo>
                        <a:pt x="946" y="637"/>
                      </a:lnTo>
                      <a:lnTo>
                        <a:pt x="969" y="633"/>
                      </a:lnTo>
                      <a:lnTo>
                        <a:pt x="1002" y="631"/>
                      </a:lnTo>
                      <a:lnTo>
                        <a:pt x="1036" y="626"/>
                      </a:lnTo>
                      <a:lnTo>
                        <a:pt x="1065" y="621"/>
                      </a:lnTo>
                      <a:lnTo>
                        <a:pt x="1094" y="616"/>
                      </a:lnTo>
                      <a:lnTo>
                        <a:pt x="1128" y="609"/>
                      </a:lnTo>
                      <a:lnTo>
                        <a:pt x="1168" y="601"/>
                      </a:lnTo>
                      <a:lnTo>
                        <a:pt x="1225" y="590"/>
                      </a:lnTo>
                      <a:lnTo>
                        <a:pt x="1218" y="576"/>
                      </a:lnTo>
                      <a:lnTo>
                        <a:pt x="1210" y="562"/>
                      </a:lnTo>
                      <a:lnTo>
                        <a:pt x="1203" y="546"/>
                      </a:lnTo>
                      <a:lnTo>
                        <a:pt x="1197" y="530"/>
                      </a:lnTo>
                      <a:lnTo>
                        <a:pt x="1192" y="511"/>
                      </a:lnTo>
                      <a:lnTo>
                        <a:pt x="1189" y="489"/>
                      </a:lnTo>
                      <a:lnTo>
                        <a:pt x="1190" y="469"/>
                      </a:lnTo>
                      <a:lnTo>
                        <a:pt x="1193" y="448"/>
                      </a:lnTo>
                      <a:lnTo>
                        <a:pt x="1202" y="427"/>
                      </a:lnTo>
                      <a:lnTo>
                        <a:pt x="1214" y="405"/>
                      </a:lnTo>
                      <a:lnTo>
                        <a:pt x="1227" y="386"/>
                      </a:lnTo>
                      <a:lnTo>
                        <a:pt x="1244" y="370"/>
                      </a:lnTo>
                      <a:lnTo>
                        <a:pt x="1262" y="358"/>
                      </a:lnTo>
                      <a:lnTo>
                        <a:pt x="1282" y="348"/>
                      </a:lnTo>
                      <a:lnTo>
                        <a:pt x="1301" y="338"/>
                      </a:lnTo>
                      <a:lnTo>
                        <a:pt x="1320" y="331"/>
                      </a:lnTo>
                      <a:lnTo>
                        <a:pt x="1340" y="323"/>
                      </a:lnTo>
                      <a:lnTo>
                        <a:pt x="1364" y="311"/>
                      </a:lnTo>
                      <a:lnTo>
                        <a:pt x="1379" y="303"/>
                      </a:lnTo>
                      <a:lnTo>
                        <a:pt x="1394" y="293"/>
                      </a:lnTo>
                      <a:lnTo>
                        <a:pt x="1407" y="280"/>
                      </a:lnTo>
                      <a:lnTo>
                        <a:pt x="1419" y="267"/>
                      </a:lnTo>
                      <a:lnTo>
                        <a:pt x="1428" y="251"/>
                      </a:lnTo>
                      <a:lnTo>
                        <a:pt x="1434" y="235"/>
                      </a:lnTo>
                      <a:lnTo>
                        <a:pt x="1436" y="215"/>
                      </a:lnTo>
                      <a:lnTo>
                        <a:pt x="1433" y="197"/>
                      </a:lnTo>
                      <a:lnTo>
                        <a:pt x="1424" y="178"/>
                      </a:lnTo>
                      <a:lnTo>
                        <a:pt x="1412" y="163"/>
                      </a:lnTo>
                      <a:lnTo>
                        <a:pt x="1396" y="152"/>
                      </a:lnTo>
                      <a:lnTo>
                        <a:pt x="1378" y="146"/>
                      </a:lnTo>
                      <a:lnTo>
                        <a:pt x="1361" y="146"/>
                      </a:lnTo>
                      <a:lnTo>
                        <a:pt x="1344" y="152"/>
                      </a:lnTo>
                      <a:lnTo>
                        <a:pt x="1327" y="163"/>
                      </a:lnTo>
                      <a:lnTo>
                        <a:pt x="1315" y="177"/>
                      </a:lnTo>
                      <a:lnTo>
                        <a:pt x="1302" y="191"/>
                      </a:lnTo>
                      <a:lnTo>
                        <a:pt x="1290" y="204"/>
                      </a:lnTo>
                      <a:lnTo>
                        <a:pt x="1277" y="213"/>
                      </a:lnTo>
                      <a:lnTo>
                        <a:pt x="1260" y="216"/>
                      </a:lnTo>
                      <a:lnTo>
                        <a:pt x="1238" y="216"/>
                      </a:lnTo>
                      <a:lnTo>
                        <a:pt x="1220" y="213"/>
                      </a:lnTo>
                      <a:lnTo>
                        <a:pt x="1207" y="202"/>
                      </a:lnTo>
                      <a:lnTo>
                        <a:pt x="1195" y="191"/>
                      </a:lnTo>
                      <a:lnTo>
                        <a:pt x="1185" y="178"/>
                      </a:lnTo>
                      <a:lnTo>
                        <a:pt x="1178" y="161"/>
                      </a:lnTo>
                      <a:lnTo>
                        <a:pt x="1174" y="145"/>
                      </a:lnTo>
                      <a:lnTo>
                        <a:pt x="1173" y="127"/>
                      </a:lnTo>
                      <a:lnTo>
                        <a:pt x="1174" y="108"/>
                      </a:lnTo>
                      <a:lnTo>
                        <a:pt x="1178" y="90"/>
                      </a:lnTo>
                      <a:lnTo>
                        <a:pt x="1184" y="66"/>
                      </a:lnTo>
                      <a:lnTo>
                        <a:pt x="1191" y="45"/>
                      </a:lnTo>
                      <a:lnTo>
                        <a:pt x="1196" y="32"/>
                      </a:lnTo>
                      <a:lnTo>
                        <a:pt x="1203" y="17"/>
                      </a:lnTo>
                      <a:close/>
                    </a:path>
                  </a:pathLst>
                </a:custGeom>
                <a:solidFill>
                  <a:srgbClr val="5F009F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6" y="714"/>
                  <a:ext cx="70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Distribution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3358" y="1404"/>
                <a:ext cx="998" cy="737"/>
                <a:chOff x="3418" y="576"/>
                <a:chExt cx="998" cy="737"/>
              </a:xfrm>
            </p:grpSpPr>
            <p:sp>
              <p:nvSpPr>
                <p:cNvPr id="11280" name="Freeform 16"/>
                <p:cNvSpPr>
                  <a:spLocks/>
                </p:cNvSpPr>
                <p:nvPr/>
              </p:nvSpPr>
              <p:spPr bwMode="auto">
                <a:xfrm>
                  <a:off x="3418" y="576"/>
                  <a:ext cx="998" cy="73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998" y="601"/>
                    </a:cxn>
                    <a:cxn ang="0">
                      <a:pos x="963" y="581"/>
                    </a:cxn>
                    <a:cxn ang="0">
                      <a:pos x="925" y="567"/>
                    </a:cxn>
                    <a:cxn ang="0">
                      <a:pos x="881" y="558"/>
                    </a:cxn>
                    <a:cxn ang="0">
                      <a:pos x="827" y="553"/>
                    </a:cxn>
                    <a:cxn ang="0">
                      <a:pos x="773" y="552"/>
                    </a:cxn>
                    <a:cxn ang="0">
                      <a:pos x="713" y="555"/>
                    </a:cxn>
                    <a:cxn ang="0">
                      <a:pos x="663" y="559"/>
                    </a:cxn>
                    <a:cxn ang="0">
                      <a:pos x="624" y="569"/>
                    </a:cxn>
                    <a:cxn ang="0">
                      <a:pos x="598" y="582"/>
                    </a:cxn>
                    <a:cxn ang="0">
                      <a:pos x="585" y="601"/>
                    </a:cxn>
                    <a:cxn ang="0">
                      <a:pos x="591" y="622"/>
                    </a:cxn>
                    <a:cxn ang="0">
                      <a:pos x="603" y="642"/>
                    </a:cxn>
                    <a:cxn ang="0">
                      <a:pos x="595" y="668"/>
                    </a:cxn>
                    <a:cxn ang="0">
                      <a:pos x="571" y="692"/>
                    </a:cxn>
                    <a:cxn ang="0">
                      <a:pos x="542" y="710"/>
                    </a:cxn>
                    <a:cxn ang="0">
                      <a:pos x="512" y="724"/>
                    </a:cxn>
                    <a:cxn ang="0">
                      <a:pos x="478" y="732"/>
                    </a:cxn>
                    <a:cxn ang="0">
                      <a:pos x="447" y="737"/>
                    </a:cxn>
                    <a:cxn ang="0">
                      <a:pos x="411" y="735"/>
                    </a:cxn>
                    <a:cxn ang="0">
                      <a:pos x="380" y="727"/>
                    </a:cxn>
                    <a:cxn ang="0">
                      <a:pos x="351" y="714"/>
                    </a:cxn>
                    <a:cxn ang="0">
                      <a:pos x="339" y="697"/>
                    </a:cxn>
                    <a:cxn ang="0">
                      <a:pos x="339" y="677"/>
                    </a:cxn>
                    <a:cxn ang="0">
                      <a:pos x="351" y="650"/>
                    </a:cxn>
                    <a:cxn ang="0">
                      <a:pos x="371" y="626"/>
                    </a:cxn>
                    <a:cxn ang="0">
                      <a:pos x="382" y="604"/>
                    </a:cxn>
                    <a:cxn ang="0">
                      <a:pos x="382" y="580"/>
                    </a:cxn>
                    <a:cxn ang="0">
                      <a:pos x="361" y="562"/>
                    </a:cxn>
                    <a:cxn ang="0">
                      <a:pos x="332" y="555"/>
                    </a:cxn>
                    <a:cxn ang="0">
                      <a:pos x="270" y="552"/>
                    </a:cxn>
                    <a:cxn ang="0">
                      <a:pos x="212" y="558"/>
                    </a:cxn>
                    <a:cxn ang="0">
                      <a:pos x="144" y="569"/>
                    </a:cxn>
                    <a:cxn ang="0">
                      <a:pos x="81" y="580"/>
                    </a:cxn>
                    <a:cxn ang="0">
                      <a:pos x="52" y="590"/>
                    </a:cxn>
                    <a:cxn ang="0">
                      <a:pos x="37" y="562"/>
                    </a:cxn>
                    <a:cxn ang="0">
                      <a:pos x="24" y="530"/>
                    </a:cxn>
                    <a:cxn ang="0">
                      <a:pos x="16" y="489"/>
                    </a:cxn>
                    <a:cxn ang="0">
                      <a:pos x="20" y="448"/>
                    </a:cxn>
                    <a:cxn ang="0">
                      <a:pos x="41" y="405"/>
                    </a:cxn>
                    <a:cxn ang="0">
                      <a:pos x="71" y="370"/>
                    </a:cxn>
                    <a:cxn ang="0">
                      <a:pos x="109" y="348"/>
                    </a:cxn>
                    <a:cxn ang="0">
                      <a:pos x="147" y="331"/>
                    </a:cxn>
                    <a:cxn ang="0">
                      <a:pos x="191" y="311"/>
                    </a:cxn>
                    <a:cxn ang="0">
                      <a:pos x="221" y="293"/>
                    </a:cxn>
                    <a:cxn ang="0">
                      <a:pos x="246" y="267"/>
                    </a:cxn>
                    <a:cxn ang="0">
                      <a:pos x="261" y="235"/>
                    </a:cxn>
                    <a:cxn ang="0">
                      <a:pos x="260" y="197"/>
                    </a:cxn>
                    <a:cxn ang="0">
                      <a:pos x="239" y="163"/>
                    </a:cxn>
                    <a:cxn ang="0">
                      <a:pos x="205" y="146"/>
                    </a:cxn>
                    <a:cxn ang="0">
                      <a:pos x="171" y="152"/>
                    </a:cxn>
                    <a:cxn ang="0">
                      <a:pos x="142" y="177"/>
                    </a:cxn>
                    <a:cxn ang="0">
                      <a:pos x="117" y="204"/>
                    </a:cxn>
                    <a:cxn ang="0">
                      <a:pos x="87" y="216"/>
                    </a:cxn>
                    <a:cxn ang="0">
                      <a:pos x="47" y="213"/>
                    </a:cxn>
                    <a:cxn ang="0">
                      <a:pos x="22" y="191"/>
                    </a:cxn>
                    <a:cxn ang="0">
                      <a:pos x="5" y="161"/>
                    </a:cxn>
                    <a:cxn ang="0">
                      <a:pos x="0" y="127"/>
                    </a:cxn>
                    <a:cxn ang="0">
                      <a:pos x="5" y="90"/>
                    </a:cxn>
                    <a:cxn ang="0">
                      <a:pos x="18" y="45"/>
                    </a:cxn>
                    <a:cxn ang="0">
                      <a:pos x="30" y="17"/>
                    </a:cxn>
                  </a:cxnLst>
                  <a:rect l="0" t="0" r="r" b="b"/>
                  <a:pathLst>
                    <a:path w="998" h="737">
                      <a:moveTo>
                        <a:pt x="30" y="17"/>
                      </a:moveTo>
                      <a:lnTo>
                        <a:pt x="42" y="0"/>
                      </a:lnTo>
                      <a:lnTo>
                        <a:pt x="832" y="0"/>
                      </a:lnTo>
                      <a:lnTo>
                        <a:pt x="998" y="601"/>
                      </a:lnTo>
                      <a:lnTo>
                        <a:pt x="977" y="590"/>
                      </a:lnTo>
                      <a:lnTo>
                        <a:pt x="963" y="581"/>
                      </a:lnTo>
                      <a:lnTo>
                        <a:pt x="946" y="574"/>
                      </a:lnTo>
                      <a:lnTo>
                        <a:pt x="925" y="567"/>
                      </a:lnTo>
                      <a:lnTo>
                        <a:pt x="904" y="562"/>
                      </a:lnTo>
                      <a:lnTo>
                        <a:pt x="881" y="558"/>
                      </a:lnTo>
                      <a:lnTo>
                        <a:pt x="853" y="555"/>
                      </a:lnTo>
                      <a:lnTo>
                        <a:pt x="827" y="553"/>
                      </a:lnTo>
                      <a:lnTo>
                        <a:pt x="802" y="552"/>
                      </a:lnTo>
                      <a:lnTo>
                        <a:pt x="773" y="552"/>
                      </a:lnTo>
                      <a:lnTo>
                        <a:pt x="739" y="552"/>
                      </a:lnTo>
                      <a:lnTo>
                        <a:pt x="713" y="555"/>
                      </a:lnTo>
                      <a:lnTo>
                        <a:pt x="686" y="557"/>
                      </a:lnTo>
                      <a:lnTo>
                        <a:pt x="663" y="559"/>
                      </a:lnTo>
                      <a:lnTo>
                        <a:pt x="641" y="564"/>
                      </a:lnTo>
                      <a:lnTo>
                        <a:pt x="624" y="569"/>
                      </a:lnTo>
                      <a:lnTo>
                        <a:pt x="610" y="575"/>
                      </a:lnTo>
                      <a:lnTo>
                        <a:pt x="598" y="582"/>
                      </a:lnTo>
                      <a:lnTo>
                        <a:pt x="589" y="590"/>
                      </a:lnTo>
                      <a:lnTo>
                        <a:pt x="585" y="601"/>
                      </a:lnTo>
                      <a:lnTo>
                        <a:pt x="585" y="611"/>
                      </a:lnTo>
                      <a:lnTo>
                        <a:pt x="591" y="622"/>
                      </a:lnTo>
                      <a:lnTo>
                        <a:pt x="598" y="632"/>
                      </a:lnTo>
                      <a:lnTo>
                        <a:pt x="603" y="642"/>
                      </a:lnTo>
                      <a:lnTo>
                        <a:pt x="603" y="656"/>
                      </a:lnTo>
                      <a:lnTo>
                        <a:pt x="595" y="668"/>
                      </a:lnTo>
                      <a:lnTo>
                        <a:pt x="586" y="680"/>
                      </a:lnTo>
                      <a:lnTo>
                        <a:pt x="571" y="692"/>
                      </a:lnTo>
                      <a:lnTo>
                        <a:pt x="557" y="703"/>
                      </a:lnTo>
                      <a:lnTo>
                        <a:pt x="542" y="710"/>
                      </a:lnTo>
                      <a:lnTo>
                        <a:pt x="528" y="716"/>
                      </a:lnTo>
                      <a:lnTo>
                        <a:pt x="512" y="724"/>
                      </a:lnTo>
                      <a:lnTo>
                        <a:pt x="495" y="729"/>
                      </a:lnTo>
                      <a:lnTo>
                        <a:pt x="478" y="732"/>
                      </a:lnTo>
                      <a:lnTo>
                        <a:pt x="461" y="735"/>
                      </a:lnTo>
                      <a:lnTo>
                        <a:pt x="447" y="737"/>
                      </a:lnTo>
                      <a:lnTo>
                        <a:pt x="428" y="737"/>
                      </a:lnTo>
                      <a:lnTo>
                        <a:pt x="411" y="735"/>
                      </a:lnTo>
                      <a:lnTo>
                        <a:pt x="395" y="732"/>
                      </a:lnTo>
                      <a:lnTo>
                        <a:pt x="380" y="727"/>
                      </a:lnTo>
                      <a:lnTo>
                        <a:pt x="365" y="721"/>
                      </a:lnTo>
                      <a:lnTo>
                        <a:pt x="351" y="714"/>
                      </a:lnTo>
                      <a:lnTo>
                        <a:pt x="343" y="706"/>
                      </a:lnTo>
                      <a:lnTo>
                        <a:pt x="339" y="697"/>
                      </a:lnTo>
                      <a:lnTo>
                        <a:pt x="338" y="689"/>
                      </a:lnTo>
                      <a:lnTo>
                        <a:pt x="339" y="677"/>
                      </a:lnTo>
                      <a:lnTo>
                        <a:pt x="343" y="665"/>
                      </a:lnTo>
                      <a:lnTo>
                        <a:pt x="351" y="650"/>
                      </a:lnTo>
                      <a:lnTo>
                        <a:pt x="362" y="637"/>
                      </a:lnTo>
                      <a:lnTo>
                        <a:pt x="371" y="626"/>
                      </a:lnTo>
                      <a:lnTo>
                        <a:pt x="377" y="617"/>
                      </a:lnTo>
                      <a:lnTo>
                        <a:pt x="382" y="604"/>
                      </a:lnTo>
                      <a:lnTo>
                        <a:pt x="385" y="591"/>
                      </a:lnTo>
                      <a:lnTo>
                        <a:pt x="382" y="580"/>
                      </a:lnTo>
                      <a:lnTo>
                        <a:pt x="374" y="570"/>
                      </a:lnTo>
                      <a:lnTo>
                        <a:pt x="361" y="562"/>
                      </a:lnTo>
                      <a:lnTo>
                        <a:pt x="347" y="558"/>
                      </a:lnTo>
                      <a:lnTo>
                        <a:pt x="332" y="555"/>
                      </a:lnTo>
                      <a:lnTo>
                        <a:pt x="312" y="552"/>
                      </a:lnTo>
                      <a:lnTo>
                        <a:pt x="270" y="552"/>
                      </a:lnTo>
                      <a:lnTo>
                        <a:pt x="240" y="555"/>
                      </a:lnTo>
                      <a:lnTo>
                        <a:pt x="212" y="558"/>
                      </a:lnTo>
                      <a:lnTo>
                        <a:pt x="176" y="563"/>
                      </a:lnTo>
                      <a:lnTo>
                        <a:pt x="144" y="569"/>
                      </a:lnTo>
                      <a:lnTo>
                        <a:pt x="107" y="575"/>
                      </a:lnTo>
                      <a:lnTo>
                        <a:pt x="81" y="580"/>
                      </a:lnTo>
                      <a:lnTo>
                        <a:pt x="63" y="584"/>
                      </a:lnTo>
                      <a:lnTo>
                        <a:pt x="52" y="590"/>
                      </a:lnTo>
                      <a:lnTo>
                        <a:pt x="45" y="576"/>
                      </a:lnTo>
                      <a:lnTo>
                        <a:pt x="37" y="562"/>
                      </a:lnTo>
                      <a:lnTo>
                        <a:pt x="30" y="546"/>
                      </a:lnTo>
                      <a:lnTo>
                        <a:pt x="24" y="530"/>
                      </a:lnTo>
                      <a:lnTo>
                        <a:pt x="19" y="511"/>
                      </a:lnTo>
                      <a:lnTo>
                        <a:pt x="16" y="489"/>
                      </a:lnTo>
                      <a:lnTo>
                        <a:pt x="17" y="469"/>
                      </a:lnTo>
                      <a:lnTo>
                        <a:pt x="20" y="448"/>
                      </a:lnTo>
                      <a:lnTo>
                        <a:pt x="29" y="427"/>
                      </a:lnTo>
                      <a:lnTo>
                        <a:pt x="41" y="405"/>
                      </a:lnTo>
                      <a:lnTo>
                        <a:pt x="54" y="386"/>
                      </a:lnTo>
                      <a:lnTo>
                        <a:pt x="71" y="370"/>
                      </a:lnTo>
                      <a:lnTo>
                        <a:pt x="89" y="358"/>
                      </a:lnTo>
                      <a:lnTo>
                        <a:pt x="109" y="348"/>
                      </a:lnTo>
                      <a:lnTo>
                        <a:pt x="128" y="338"/>
                      </a:lnTo>
                      <a:lnTo>
                        <a:pt x="147" y="331"/>
                      </a:lnTo>
                      <a:lnTo>
                        <a:pt x="167" y="323"/>
                      </a:lnTo>
                      <a:lnTo>
                        <a:pt x="191" y="311"/>
                      </a:lnTo>
                      <a:lnTo>
                        <a:pt x="206" y="303"/>
                      </a:lnTo>
                      <a:lnTo>
                        <a:pt x="221" y="293"/>
                      </a:lnTo>
                      <a:lnTo>
                        <a:pt x="234" y="280"/>
                      </a:lnTo>
                      <a:lnTo>
                        <a:pt x="246" y="267"/>
                      </a:lnTo>
                      <a:lnTo>
                        <a:pt x="255" y="251"/>
                      </a:lnTo>
                      <a:lnTo>
                        <a:pt x="261" y="235"/>
                      </a:lnTo>
                      <a:lnTo>
                        <a:pt x="263" y="215"/>
                      </a:lnTo>
                      <a:lnTo>
                        <a:pt x="260" y="197"/>
                      </a:lnTo>
                      <a:lnTo>
                        <a:pt x="251" y="178"/>
                      </a:lnTo>
                      <a:lnTo>
                        <a:pt x="239" y="163"/>
                      </a:lnTo>
                      <a:lnTo>
                        <a:pt x="223" y="152"/>
                      </a:lnTo>
                      <a:lnTo>
                        <a:pt x="205" y="146"/>
                      </a:lnTo>
                      <a:lnTo>
                        <a:pt x="188" y="146"/>
                      </a:lnTo>
                      <a:lnTo>
                        <a:pt x="171" y="152"/>
                      </a:lnTo>
                      <a:lnTo>
                        <a:pt x="154" y="163"/>
                      </a:lnTo>
                      <a:lnTo>
                        <a:pt x="142" y="177"/>
                      </a:lnTo>
                      <a:lnTo>
                        <a:pt x="129" y="191"/>
                      </a:lnTo>
                      <a:lnTo>
                        <a:pt x="117" y="204"/>
                      </a:lnTo>
                      <a:lnTo>
                        <a:pt x="104" y="213"/>
                      </a:lnTo>
                      <a:lnTo>
                        <a:pt x="87" y="216"/>
                      </a:lnTo>
                      <a:lnTo>
                        <a:pt x="65" y="216"/>
                      </a:lnTo>
                      <a:lnTo>
                        <a:pt x="47" y="213"/>
                      </a:lnTo>
                      <a:lnTo>
                        <a:pt x="34" y="202"/>
                      </a:lnTo>
                      <a:lnTo>
                        <a:pt x="22" y="191"/>
                      </a:lnTo>
                      <a:lnTo>
                        <a:pt x="12" y="178"/>
                      </a:lnTo>
                      <a:lnTo>
                        <a:pt x="5" y="161"/>
                      </a:lnTo>
                      <a:lnTo>
                        <a:pt x="1" y="145"/>
                      </a:lnTo>
                      <a:lnTo>
                        <a:pt x="0" y="127"/>
                      </a:lnTo>
                      <a:lnTo>
                        <a:pt x="1" y="108"/>
                      </a:lnTo>
                      <a:lnTo>
                        <a:pt x="5" y="90"/>
                      </a:lnTo>
                      <a:lnTo>
                        <a:pt x="11" y="66"/>
                      </a:lnTo>
                      <a:lnTo>
                        <a:pt x="18" y="45"/>
                      </a:lnTo>
                      <a:lnTo>
                        <a:pt x="23" y="32"/>
                      </a:lnTo>
                      <a:lnTo>
                        <a:pt x="30" y="17"/>
                      </a:lnTo>
                      <a:close/>
                    </a:path>
                  </a:pathLst>
                </a:custGeom>
                <a:solidFill>
                  <a:srgbClr val="FF5F00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686" y="810"/>
                  <a:ext cx="53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Product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332" y="1975"/>
                <a:ext cx="1236" cy="836"/>
                <a:chOff x="1152" y="1255"/>
                <a:chExt cx="1236" cy="836"/>
              </a:xfrm>
            </p:grpSpPr>
            <p:sp>
              <p:nvSpPr>
                <p:cNvPr id="11283" name="Freeform 19"/>
                <p:cNvSpPr>
                  <a:spLocks/>
                </p:cNvSpPr>
                <p:nvPr/>
              </p:nvSpPr>
              <p:spPr bwMode="auto">
                <a:xfrm>
                  <a:off x="1152" y="1255"/>
                  <a:ext cx="1236" cy="836"/>
                </a:xfrm>
                <a:custGeom>
                  <a:avLst/>
                  <a:gdLst/>
                  <a:ahLst/>
                  <a:cxnLst>
                    <a:cxn ang="0">
                      <a:pos x="18" y="682"/>
                    </a:cxn>
                    <a:cxn ang="0">
                      <a:pos x="104" y="666"/>
                    </a:cxn>
                    <a:cxn ang="0">
                      <a:pos x="214" y="638"/>
                    </a:cxn>
                    <a:cxn ang="0">
                      <a:pos x="312" y="607"/>
                    </a:cxn>
                    <a:cxn ang="0">
                      <a:pos x="371" y="602"/>
                    </a:cxn>
                    <a:cxn ang="0">
                      <a:pos x="435" y="615"/>
                    </a:cxn>
                    <a:cxn ang="0">
                      <a:pos x="465" y="644"/>
                    </a:cxn>
                    <a:cxn ang="0">
                      <a:pos x="462" y="680"/>
                    </a:cxn>
                    <a:cxn ang="0">
                      <a:pos x="430" y="735"/>
                    </a:cxn>
                    <a:cxn ang="0">
                      <a:pos x="427" y="773"/>
                    </a:cxn>
                    <a:cxn ang="0">
                      <a:pos x="458" y="814"/>
                    </a:cxn>
                    <a:cxn ang="0">
                      <a:pos x="511" y="834"/>
                    </a:cxn>
                    <a:cxn ang="0">
                      <a:pos x="562" y="830"/>
                    </a:cxn>
                    <a:cxn ang="0">
                      <a:pos x="616" y="805"/>
                    </a:cxn>
                    <a:cxn ang="0">
                      <a:pos x="656" y="770"/>
                    </a:cxn>
                    <a:cxn ang="0">
                      <a:pos x="672" y="717"/>
                    </a:cxn>
                    <a:cxn ang="0">
                      <a:pos x="694" y="685"/>
                    </a:cxn>
                    <a:cxn ang="0">
                      <a:pos x="761" y="661"/>
                    </a:cxn>
                    <a:cxn ang="0">
                      <a:pos x="843" y="642"/>
                    </a:cxn>
                    <a:cxn ang="0">
                      <a:pos x="1005" y="628"/>
                    </a:cxn>
                    <a:cxn ang="0">
                      <a:pos x="1124" y="624"/>
                    </a:cxn>
                    <a:cxn ang="0">
                      <a:pos x="1154" y="587"/>
                    </a:cxn>
                    <a:cxn ang="0">
                      <a:pos x="1190" y="549"/>
                    </a:cxn>
                    <a:cxn ang="0">
                      <a:pos x="1222" y="508"/>
                    </a:cxn>
                    <a:cxn ang="0">
                      <a:pos x="1235" y="464"/>
                    </a:cxn>
                    <a:cxn ang="0">
                      <a:pos x="1224" y="413"/>
                    </a:cxn>
                    <a:cxn ang="0">
                      <a:pos x="1191" y="393"/>
                    </a:cxn>
                    <a:cxn ang="0">
                      <a:pos x="1149" y="403"/>
                    </a:cxn>
                    <a:cxn ang="0">
                      <a:pos x="1112" y="451"/>
                    </a:cxn>
                    <a:cxn ang="0">
                      <a:pos x="1065" y="487"/>
                    </a:cxn>
                    <a:cxn ang="0">
                      <a:pos x="1015" y="489"/>
                    </a:cxn>
                    <a:cxn ang="0">
                      <a:pos x="978" y="470"/>
                    </a:cxn>
                    <a:cxn ang="0">
                      <a:pos x="958" y="436"/>
                    </a:cxn>
                    <a:cxn ang="0">
                      <a:pos x="956" y="387"/>
                    </a:cxn>
                    <a:cxn ang="0">
                      <a:pos x="985" y="346"/>
                    </a:cxn>
                    <a:cxn ang="0">
                      <a:pos x="1039" y="317"/>
                    </a:cxn>
                    <a:cxn ang="0">
                      <a:pos x="1086" y="284"/>
                    </a:cxn>
                    <a:cxn ang="0">
                      <a:pos x="1107" y="227"/>
                    </a:cxn>
                    <a:cxn ang="0">
                      <a:pos x="1097" y="172"/>
                    </a:cxn>
                    <a:cxn ang="0">
                      <a:pos x="1071" y="111"/>
                    </a:cxn>
                    <a:cxn ang="0">
                      <a:pos x="1059" y="56"/>
                    </a:cxn>
                    <a:cxn ang="0">
                      <a:pos x="1027" y="16"/>
                    </a:cxn>
                    <a:cxn ang="0">
                      <a:pos x="906" y="10"/>
                    </a:cxn>
                    <a:cxn ang="0">
                      <a:pos x="801" y="0"/>
                    </a:cxn>
                    <a:cxn ang="0">
                      <a:pos x="743" y="10"/>
                    </a:cxn>
                    <a:cxn ang="0">
                      <a:pos x="720" y="38"/>
                    </a:cxn>
                    <a:cxn ang="0">
                      <a:pos x="736" y="75"/>
                    </a:cxn>
                    <a:cxn ang="0">
                      <a:pos x="747" y="118"/>
                    </a:cxn>
                    <a:cxn ang="0">
                      <a:pos x="725" y="157"/>
                    </a:cxn>
                    <a:cxn ang="0">
                      <a:pos x="679" y="185"/>
                    </a:cxn>
                    <a:cxn ang="0">
                      <a:pos x="626" y="196"/>
                    </a:cxn>
                    <a:cxn ang="0">
                      <a:pos x="578" y="196"/>
                    </a:cxn>
                    <a:cxn ang="0">
                      <a:pos x="539" y="186"/>
                    </a:cxn>
                    <a:cxn ang="0">
                      <a:pos x="509" y="161"/>
                    </a:cxn>
                    <a:cxn ang="0">
                      <a:pos x="481" y="126"/>
                    </a:cxn>
                    <a:cxn ang="0">
                      <a:pos x="450" y="85"/>
                    </a:cxn>
                    <a:cxn ang="0">
                      <a:pos x="409" y="53"/>
                    </a:cxn>
                    <a:cxn ang="0">
                      <a:pos x="354" y="39"/>
                    </a:cxn>
                    <a:cxn ang="0">
                      <a:pos x="290" y="37"/>
                    </a:cxn>
                    <a:cxn ang="0">
                      <a:pos x="225" y="45"/>
                    </a:cxn>
                    <a:cxn ang="0">
                      <a:pos x="145" y="61"/>
                    </a:cxn>
                  </a:cxnLst>
                  <a:rect l="0" t="0" r="r" b="b"/>
                  <a:pathLst>
                    <a:path w="1236" h="836">
                      <a:moveTo>
                        <a:pt x="145" y="61"/>
                      </a:moveTo>
                      <a:lnTo>
                        <a:pt x="0" y="683"/>
                      </a:lnTo>
                      <a:lnTo>
                        <a:pt x="18" y="682"/>
                      </a:lnTo>
                      <a:lnTo>
                        <a:pt x="39" y="679"/>
                      </a:lnTo>
                      <a:lnTo>
                        <a:pt x="76" y="672"/>
                      </a:lnTo>
                      <a:lnTo>
                        <a:pt x="104" y="666"/>
                      </a:lnTo>
                      <a:lnTo>
                        <a:pt x="139" y="659"/>
                      </a:lnTo>
                      <a:lnTo>
                        <a:pt x="178" y="649"/>
                      </a:lnTo>
                      <a:lnTo>
                        <a:pt x="214" y="638"/>
                      </a:lnTo>
                      <a:lnTo>
                        <a:pt x="248" y="626"/>
                      </a:lnTo>
                      <a:lnTo>
                        <a:pt x="286" y="613"/>
                      </a:lnTo>
                      <a:lnTo>
                        <a:pt x="312" y="607"/>
                      </a:lnTo>
                      <a:lnTo>
                        <a:pt x="334" y="603"/>
                      </a:lnTo>
                      <a:lnTo>
                        <a:pt x="353" y="602"/>
                      </a:lnTo>
                      <a:lnTo>
                        <a:pt x="371" y="602"/>
                      </a:lnTo>
                      <a:lnTo>
                        <a:pt x="398" y="605"/>
                      </a:lnTo>
                      <a:lnTo>
                        <a:pt x="416" y="609"/>
                      </a:lnTo>
                      <a:lnTo>
                        <a:pt x="435" y="615"/>
                      </a:lnTo>
                      <a:lnTo>
                        <a:pt x="448" y="622"/>
                      </a:lnTo>
                      <a:lnTo>
                        <a:pt x="458" y="631"/>
                      </a:lnTo>
                      <a:lnTo>
                        <a:pt x="465" y="644"/>
                      </a:lnTo>
                      <a:lnTo>
                        <a:pt x="468" y="654"/>
                      </a:lnTo>
                      <a:lnTo>
                        <a:pt x="467" y="667"/>
                      </a:lnTo>
                      <a:lnTo>
                        <a:pt x="462" y="680"/>
                      </a:lnTo>
                      <a:lnTo>
                        <a:pt x="450" y="697"/>
                      </a:lnTo>
                      <a:lnTo>
                        <a:pt x="438" y="717"/>
                      </a:lnTo>
                      <a:lnTo>
                        <a:pt x="430" y="735"/>
                      </a:lnTo>
                      <a:lnTo>
                        <a:pt x="427" y="748"/>
                      </a:lnTo>
                      <a:lnTo>
                        <a:pt x="425" y="762"/>
                      </a:lnTo>
                      <a:lnTo>
                        <a:pt x="427" y="773"/>
                      </a:lnTo>
                      <a:lnTo>
                        <a:pt x="433" y="788"/>
                      </a:lnTo>
                      <a:lnTo>
                        <a:pt x="444" y="802"/>
                      </a:lnTo>
                      <a:lnTo>
                        <a:pt x="458" y="814"/>
                      </a:lnTo>
                      <a:lnTo>
                        <a:pt x="473" y="823"/>
                      </a:lnTo>
                      <a:lnTo>
                        <a:pt x="491" y="829"/>
                      </a:lnTo>
                      <a:lnTo>
                        <a:pt x="511" y="834"/>
                      </a:lnTo>
                      <a:lnTo>
                        <a:pt x="527" y="836"/>
                      </a:lnTo>
                      <a:lnTo>
                        <a:pt x="544" y="834"/>
                      </a:lnTo>
                      <a:lnTo>
                        <a:pt x="562" y="830"/>
                      </a:lnTo>
                      <a:lnTo>
                        <a:pt x="579" y="824"/>
                      </a:lnTo>
                      <a:lnTo>
                        <a:pt x="597" y="816"/>
                      </a:lnTo>
                      <a:lnTo>
                        <a:pt x="616" y="805"/>
                      </a:lnTo>
                      <a:lnTo>
                        <a:pt x="632" y="794"/>
                      </a:lnTo>
                      <a:lnTo>
                        <a:pt x="645" y="783"/>
                      </a:lnTo>
                      <a:lnTo>
                        <a:pt x="656" y="770"/>
                      </a:lnTo>
                      <a:lnTo>
                        <a:pt x="665" y="754"/>
                      </a:lnTo>
                      <a:lnTo>
                        <a:pt x="670" y="737"/>
                      </a:lnTo>
                      <a:lnTo>
                        <a:pt x="672" y="717"/>
                      </a:lnTo>
                      <a:lnTo>
                        <a:pt x="678" y="701"/>
                      </a:lnTo>
                      <a:lnTo>
                        <a:pt x="683" y="694"/>
                      </a:lnTo>
                      <a:lnTo>
                        <a:pt x="694" y="685"/>
                      </a:lnTo>
                      <a:lnTo>
                        <a:pt x="712" y="677"/>
                      </a:lnTo>
                      <a:lnTo>
                        <a:pt x="736" y="668"/>
                      </a:lnTo>
                      <a:lnTo>
                        <a:pt x="761" y="661"/>
                      </a:lnTo>
                      <a:lnTo>
                        <a:pt x="784" y="654"/>
                      </a:lnTo>
                      <a:lnTo>
                        <a:pt x="808" y="648"/>
                      </a:lnTo>
                      <a:lnTo>
                        <a:pt x="843" y="642"/>
                      </a:lnTo>
                      <a:lnTo>
                        <a:pt x="892" y="633"/>
                      </a:lnTo>
                      <a:lnTo>
                        <a:pt x="946" y="628"/>
                      </a:lnTo>
                      <a:lnTo>
                        <a:pt x="1005" y="628"/>
                      </a:lnTo>
                      <a:lnTo>
                        <a:pt x="1063" y="628"/>
                      </a:lnTo>
                      <a:lnTo>
                        <a:pt x="1117" y="634"/>
                      </a:lnTo>
                      <a:lnTo>
                        <a:pt x="1124" y="624"/>
                      </a:lnTo>
                      <a:lnTo>
                        <a:pt x="1131" y="611"/>
                      </a:lnTo>
                      <a:lnTo>
                        <a:pt x="1141" y="601"/>
                      </a:lnTo>
                      <a:lnTo>
                        <a:pt x="1154" y="587"/>
                      </a:lnTo>
                      <a:lnTo>
                        <a:pt x="1164" y="578"/>
                      </a:lnTo>
                      <a:lnTo>
                        <a:pt x="1178" y="562"/>
                      </a:lnTo>
                      <a:lnTo>
                        <a:pt x="1190" y="549"/>
                      </a:lnTo>
                      <a:lnTo>
                        <a:pt x="1201" y="538"/>
                      </a:lnTo>
                      <a:lnTo>
                        <a:pt x="1212" y="525"/>
                      </a:lnTo>
                      <a:lnTo>
                        <a:pt x="1222" y="508"/>
                      </a:lnTo>
                      <a:lnTo>
                        <a:pt x="1225" y="497"/>
                      </a:lnTo>
                      <a:lnTo>
                        <a:pt x="1230" y="479"/>
                      </a:lnTo>
                      <a:lnTo>
                        <a:pt x="1235" y="464"/>
                      </a:lnTo>
                      <a:lnTo>
                        <a:pt x="1236" y="445"/>
                      </a:lnTo>
                      <a:lnTo>
                        <a:pt x="1231" y="429"/>
                      </a:lnTo>
                      <a:lnTo>
                        <a:pt x="1224" y="413"/>
                      </a:lnTo>
                      <a:lnTo>
                        <a:pt x="1216" y="404"/>
                      </a:lnTo>
                      <a:lnTo>
                        <a:pt x="1204" y="398"/>
                      </a:lnTo>
                      <a:lnTo>
                        <a:pt x="1191" y="393"/>
                      </a:lnTo>
                      <a:lnTo>
                        <a:pt x="1178" y="393"/>
                      </a:lnTo>
                      <a:lnTo>
                        <a:pt x="1165" y="393"/>
                      </a:lnTo>
                      <a:lnTo>
                        <a:pt x="1149" y="403"/>
                      </a:lnTo>
                      <a:lnTo>
                        <a:pt x="1137" y="416"/>
                      </a:lnTo>
                      <a:lnTo>
                        <a:pt x="1125" y="432"/>
                      </a:lnTo>
                      <a:lnTo>
                        <a:pt x="1112" y="451"/>
                      </a:lnTo>
                      <a:lnTo>
                        <a:pt x="1097" y="467"/>
                      </a:lnTo>
                      <a:lnTo>
                        <a:pt x="1083" y="479"/>
                      </a:lnTo>
                      <a:lnTo>
                        <a:pt x="1065" y="487"/>
                      </a:lnTo>
                      <a:lnTo>
                        <a:pt x="1044" y="493"/>
                      </a:lnTo>
                      <a:lnTo>
                        <a:pt x="1031" y="493"/>
                      </a:lnTo>
                      <a:lnTo>
                        <a:pt x="1015" y="489"/>
                      </a:lnTo>
                      <a:lnTo>
                        <a:pt x="1003" y="486"/>
                      </a:lnTo>
                      <a:lnTo>
                        <a:pt x="991" y="481"/>
                      </a:lnTo>
                      <a:lnTo>
                        <a:pt x="978" y="470"/>
                      </a:lnTo>
                      <a:lnTo>
                        <a:pt x="969" y="461"/>
                      </a:lnTo>
                      <a:lnTo>
                        <a:pt x="962" y="448"/>
                      </a:lnTo>
                      <a:lnTo>
                        <a:pt x="958" y="436"/>
                      </a:lnTo>
                      <a:lnTo>
                        <a:pt x="953" y="417"/>
                      </a:lnTo>
                      <a:lnTo>
                        <a:pt x="952" y="400"/>
                      </a:lnTo>
                      <a:lnTo>
                        <a:pt x="956" y="387"/>
                      </a:lnTo>
                      <a:lnTo>
                        <a:pt x="964" y="372"/>
                      </a:lnTo>
                      <a:lnTo>
                        <a:pt x="972" y="360"/>
                      </a:lnTo>
                      <a:lnTo>
                        <a:pt x="985" y="346"/>
                      </a:lnTo>
                      <a:lnTo>
                        <a:pt x="1003" y="336"/>
                      </a:lnTo>
                      <a:lnTo>
                        <a:pt x="1016" y="329"/>
                      </a:lnTo>
                      <a:lnTo>
                        <a:pt x="1039" y="317"/>
                      </a:lnTo>
                      <a:lnTo>
                        <a:pt x="1061" y="305"/>
                      </a:lnTo>
                      <a:lnTo>
                        <a:pt x="1074" y="294"/>
                      </a:lnTo>
                      <a:lnTo>
                        <a:pt x="1086" y="284"/>
                      </a:lnTo>
                      <a:lnTo>
                        <a:pt x="1100" y="266"/>
                      </a:lnTo>
                      <a:lnTo>
                        <a:pt x="1104" y="247"/>
                      </a:lnTo>
                      <a:lnTo>
                        <a:pt x="1107" y="227"/>
                      </a:lnTo>
                      <a:lnTo>
                        <a:pt x="1108" y="212"/>
                      </a:lnTo>
                      <a:lnTo>
                        <a:pt x="1103" y="189"/>
                      </a:lnTo>
                      <a:lnTo>
                        <a:pt x="1097" y="172"/>
                      </a:lnTo>
                      <a:lnTo>
                        <a:pt x="1089" y="153"/>
                      </a:lnTo>
                      <a:lnTo>
                        <a:pt x="1080" y="134"/>
                      </a:lnTo>
                      <a:lnTo>
                        <a:pt x="1071" y="111"/>
                      </a:lnTo>
                      <a:lnTo>
                        <a:pt x="1062" y="92"/>
                      </a:lnTo>
                      <a:lnTo>
                        <a:pt x="1060" y="74"/>
                      </a:lnTo>
                      <a:lnTo>
                        <a:pt x="1059" y="56"/>
                      </a:lnTo>
                      <a:lnTo>
                        <a:pt x="1061" y="38"/>
                      </a:lnTo>
                      <a:lnTo>
                        <a:pt x="1061" y="18"/>
                      </a:lnTo>
                      <a:lnTo>
                        <a:pt x="1027" y="16"/>
                      </a:lnTo>
                      <a:lnTo>
                        <a:pt x="981" y="16"/>
                      </a:lnTo>
                      <a:lnTo>
                        <a:pt x="939" y="12"/>
                      </a:lnTo>
                      <a:lnTo>
                        <a:pt x="906" y="10"/>
                      </a:lnTo>
                      <a:lnTo>
                        <a:pt x="872" y="6"/>
                      </a:lnTo>
                      <a:lnTo>
                        <a:pt x="833" y="3"/>
                      </a:lnTo>
                      <a:lnTo>
                        <a:pt x="801" y="0"/>
                      </a:lnTo>
                      <a:lnTo>
                        <a:pt x="778" y="2"/>
                      </a:lnTo>
                      <a:lnTo>
                        <a:pt x="756" y="5"/>
                      </a:lnTo>
                      <a:lnTo>
                        <a:pt x="743" y="10"/>
                      </a:lnTo>
                      <a:lnTo>
                        <a:pt x="732" y="17"/>
                      </a:lnTo>
                      <a:lnTo>
                        <a:pt x="724" y="27"/>
                      </a:lnTo>
                      <a:lnTo>
                        <a:pt x="720" y="38"/>
                      </a:lnTo>
                      <a:lnTo>
                        <a:pt x="723" y="49"/>
                      </a:lnTo>
                      <a:lnTo>
                        <a:pt x="728" y="61"/>
                      </a:lnTo>
                      <a:lnTo>
                        <a:pt x="736" y="75"/>
                      </a:lnTo>
                      <a:lnTo>
                        <a:pt x="743" y="89"/>
                      </a:lnTo>
                      <a:lnTo>
                        <a:pt x="747" y="103"/>
                      </a:lnTo>
                      <a:lnTo>
                        <a:pt x="747" y="118"/>
                      </a:lnTo>
                      <a:lnTo>
                        <a:pt x="743" y="132"/>
                      </a:lnTo>
                      <a:lnTo>
                        <a:pt x="735" y="145"/>
                      </a:lnTo>
                      <a:lnTo>
                        <a:pt x="725" y="157"/>
                      </a:lnTo>
                      <a:lnTo>
                        <a:pt x="712" y="168"/>
                      </a:lnTo>
                      <a:lnTo>
                        <a:pt x="696" y="178"/>
                      </a:lnTo>
                      <a:lnTo>
                        <a:pt x="679" y="185"/>
                      </a:lnTo>
                      <a:lnTo>
                        <a:pt x="661" y="190"/>
                      </a:lnTo>
                      <a:lnTo>
                        <a:pt x="644" y="194"/>
                      </a:lnTo>
                      <a:lnTo>
                        <a:pt x="626" y="196"/>
                      </a:lnTo>
                      <a:lnTo>
                        <a:pt x="609" y="198"/>
                      </a:lnTo>
                      <a:lnTo>
                        <a:pt x="593" y="198"/>
                      </a:lnTo>
                      <a:lnTo>
                        <a:pt x="578" y="196"/>
                      </a:lnTo>
                      <a:lnTo>
                        <a:pt x="563" y="194"/>
                      </a:lnTo>
                      <a:lnTo>
                        <a:pt x="550" y="190"/>
                      </a:lnTo>
                      <a:lnTo>
                        <a:pt x="539" y="186"/>
                      </a:lnTo>
                      <a:lnTo>
                        <a:pt x="527" y="179"/>
                      </a:lnTo>
                      <a:lnTo>
                        <a:pt x="517" y="172"/>
                      </a:lnTo>
                      <a:lnTo>
                        <a:pt x="509" y="161"/>
                      </a:lnTo>
                      <a:lnTo>
                        <a:pt x="498" y="149"/>
                      </a:lnTo>
                      <a:lnTo>
                        <a:pt x="489" y="137"/>
                      </a:lnTo>
                      <a:lnTo>
                        <a:pt x="481" y="126"/>
                      </a:lnTo>
                      <a:lnTo>
                        <a:pt x="471" y="111"/>
                      </a:lnTo>
                      <a:lnTo>
                        <a:pt x="462" y="98"/>
                      </a:lnTo>
                      <a:lnTo>
                        <a:pt x="450" y="85"/>
                      </a:lnTo>
                      <a:lnTo>
                        <a:pt x="436" y="72"/>
                      </a:lnTo>
                      <a:lnTo>
                        <a:pt x="423" y="62"/>
                      </a:lnTo>
                      <a:lnTo>
                        <a:pt x="409" y="53"/>
                      </a:lnTo>
                      <a:lnTo>
                        <a:pt x="393" y="47"/>
                      </a:lnTo>
                      <a:lnTo>
                        <a:pt x="376" y="43"/>
                      </a:lnTo>
                      <a:lnTo>
                        <a:pt x="354" y="39"/>
                      </a:lnTo>
                      <a:lnTo>
                        <a:pt x="330" y="38"/>
                      </a:lnTo>
                      <a:lnTo>
                        <a:pt x="309" y="37"/>
                      </a:lnTo>
                      <a:lnTo>
                        <a:pt x="290" y="37"/>
                      </a:lnTo>
                      <a:lnTo>
                        <a:pt x="267" y="38"/>
                      </a:lnTo>
                      <a:lnTo>
                        <a:pt x="247" y="41"/>
                      </a:lnTo>
                      <a:lnTo>
                        <a:pt x="225" y="45"/>
                      </a:lnTo>
                      <a:lnTo>
                        <a:pt x="201" y="50"/>
                      </a:lnTo>
                      <a:lnTo>
                        <a:pt x="177" y="55"/>
                      </a:lnTo>
                      <a:lnTo>
                        <a:pt x="145" y="61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82" y="1506"/>
                  <a:ext cx="6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Marketing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287" y="1833"/>
                <a:ext cx="1373" cy="866"/>
                <a:chOff x="2239" y="1113"/>
                <a:chExt cx="1373" cy="866"/>
              </a:xfrm>
            </p:grpSpPr>
            <p:sp>
              <p:nvSpPr>
                <p:cNvPr id="11286" name="Freeform 22"/>
                <p:cNvSpPr>
                  <a:spLocks/>
                </p:cNvSpPr>
                <p:nvPr/>
              </p:nvSpPr>
              <p:spPr bwMode="auto">
                <a:xfrm>
                  <a:off x="2239" y="1113"/>
                  <a:ext cx="1373" cy="866"/>
                </a:xfrm>
                <a:custGeom>
                  <a:avLst/>
                  <a:gdLst/>
                  <a:ahLst/>
                  <a:cxnLst>
                    <a:cxn ang="0">
                      <a:pos x="1135" y="238"/>
                    </a:cxn>
                    <a:cxn ang="0">
                      <a:pos x="1098" y="339"/>
                    </a:cxn>
                    <a:cxn ang="0">
                      <a:pos x="1070" y="431"/>
                    </a:cxn>
                    <a:cxn ang="0">
                      <a:pos x="1122" y="491"/>
                    </a:cxn>
                    <a:cxn ang="0">
                      <a:pos x="1198" y="452"/>
                    </a:cxn>
                    <a:cxn ang="0">
                      <a:pos x="1241" y="374"/>
                    </a:cxn>
                    <a:cxn ang="0">
                      <a:pos x="1321" y="372"/>
                    </a:cxn>
                    <a:cxn ang="0">
                      <a:pos x="1372" y="429"/>
                    </a:cxn>
                    <a:cxn ang="0">
                      <a:pos x="1356" y="497"/>
                    </a:cxn>
                    <a:cxn ang="0">
                      <a:pos x="1284" y="570"/>
                    </a:cxn>
                    <a:cxn ang="0">
                      <a:pos x="1200" y="593"/>
                    </a:cxn>
                    <a:cxn ang="0">
                      <a:pos x="1136" y="641"/>
                    </a:cxn>
                    <a:cxn ang="0">
                      <a:pos x="1107" y="728"/>
                    </a:cxn>
                    <a:cxn ang="0">
                      <a:pos x="1095" y="773"/>
                    </a:cxn>
                    <a:cxn ang="0">
                      <a:pos x="1013" y="768"/>
                    </a:cxn>
                    <a:cxn ang="0">
                      <a:pos x="901" y="801"/>
                    </a:cxn>
                    <a:cxn ang="0">
                      <a:pos x="788" y="844"/>
                    </a:cxn>
                    <a:cxn ang="0">
                      <a:pos x="663" y="863"/>
                    </a:cxn>
                    <a:cxn ang="0">
                      <a:pos x="594" y="816"/>
                    </a:cxn>
                    <a:cxn ang="0">
                      <a:pos x="631" y="749"/>
                    </a:cxn>
                    <a:cxn ang="0">
                      <a:pos x="728" y="709"/>
                    </a:cxn>
                    <a:cxn ang="0">
                      <a:pos x="798" y="663"/>
                    </a:cxn>
                    <a:cxn ang="0">
                      <a:pos x="751" y="619"/>
                    </a:cxn>
                    <a:cxn ang="0">
                      <a:pos x="643" y="624"/>
                    </a:cxn>
                    <a:cxn ang="0">
                      <a:pos x="544" y="662"/>
                    </a:cxn>
                    <a:cxn ang="0">
                      <a:pos x="431" y="728"/>
                    </a:cxn>
                    <a:cxn ang="0">
                      <a:pos x="298" y="768"/>
                    </a:cxn>
                    <a:cxn ang="0">
                      <a:pos x="166" y="776"/>
                    </a:cxn>
                    <a:cxn ang="0">
                      <a:pos x="230" y="698"/>
                    </a:cxn>
                    <a:cxn ang="0">
                      <a:pos x="280" y="615"/>
                    </a:cxn>
                    <a:cxn ang="0">
                      <a:pos x="258" y="543"/>
                    </a:cxn>
                    <a:cxn ang="0">
                      <a:pos x="195" y="546"/>
                    </a:cxn>
                    <a:cxn ang="0">
                      <a:pos x="143" y="609"/>
                    </a:cxn>
                    <a:cxn ang="0">
                      <a:pos x="66" y="633"/>
                    </a:cxn>
                    <a:cxn ang="0">
                      <a:pos x="5" y="577"/>
                    </a:cxn>
                    <a:cxn ang="0">
                      <a:pos x="20" y="501"/>
                    </a:cxn>
                    <a:cxn ang="0">
                      <a:pos x="102" y="450"/>
                    </a:cxn>
                    <a:cxn ang="0">
                      <a:pos x="155" y="368"/>
                    </a:cxn>
                    <a:cxn ang="0">
                      <a:pos x="122" y="263"/>
                    </a:cxn>
                    <a:cxn ang="0">
                      <a:pos x="110" y="162"/>
                    </a:cxn>
                    <a:cxn ang="0">
                      <a:pos x="216" y="175"/>
                    </a:cxn>
                    <a:cxn ang="0">
                      <a:pos x="380" y="181"/>
                    </a:cxn>
                    <a:cxn ang="0">
                      <a:pos x="469" y="154"/>
                    </a:cxn>
                    <a:cxn ang="0">
                      <a:pos x="472" y="88"/>
                    </a:cxn>
                    <a:cxn ang="0">
                      <a:pos x="499" y="23"/>
                    </a:cxn>
                    <a:cxn ang="0">
                      <a:pos x="605" y="0"/>
                    </a:cxn>
                    <a:cxn ang="0">
                      <a:pos x="705" y="20"/>
                    </a:cxn>
                    <a:cxn ang="0">
                      <a:pos x="737" y="81"/>
                    </a:cxn>
                    <a:cxn ang="0">
                      <a:pos x="707" y="159"/>
                    </a:cxn>
                    <a:cxn ang="0">
                      <a:pos x="774" y="202"/>
                    </a:cxn>
                    <a:cxn ang="0">
                      <a:pos x="903" y="200"/>
                    </a:cxn>
                    <a:cxn ang="0">
                      <a:pos x="1069" y="170"/>
                    </a:cxn>
                  </a:cxnLst>
                  <a:rect l="0" t="0" r="r" b="b"/>
                  <a:pathLst>
                    <a:path w="1373" h="866">
                      <a:moveTo>
                        <a:pt x="1129" y="171"/>
                      </a:moveTo>
                      <a:lnTo>
                        <a:pt x="1134" y="193"/>
                      </a:lnTo>
                      <a:lnTo>
                        <a:pt x="1137" y="210"/>
                      </a:lnTo>
                      <a:lnTo>
                        <a:pt x="1139" y="223"/>
                      </a:lnTo>
                      <a:lnTo>
                        <a:pt x="1135" y="238"/>
                      </a:lnTo>
                      <a:lnTo>
                        <a:pt x="1129" y="258"/>
                      </a:lnTo>
                      <a:lnTo>
                        <a:pt x="1122" y="279"/>
                      </a:lnTo>
                      <a:lnTo>
                        <a:pt x="1114" y="298"/>
                      </a:lnTo>
                      <a:lnTo>
                        <a:pt x="1107" y="316"/>
                      </a:lnTo>
                      <a:lnTo>
                        <a:pt x="1098" y="339"/>
                      </a:lnTo>
                      <a:lnTo>
                        <a:pt x="1089" y="357"/>
                      </a:lnTo>
                      <a:lnTo>
                        <a:pt x="1083" y="373"/>
                      </a:lnTo>
                      <a:lnTo>
                        <a:pt x="1077" y="395"/>
                      </a:lnTo>
                      <a:lnTo>
                        <a:pt x="1071" y="413"/>
                      </a:lnTo>
                      <a:lnTo>
                        <a:pt x="1070" y="431"/>
                      </a:lnTo>
                      <a:lnTo>
                        <a:pt x="1073" y="450"/>
                      </a:lnTo>
                      <a:lnTo>
                        <a:pt x="1079" y="467"/>
                      </a:lnTo>
                      <a:lnTo>
                        <a:pt x="1092" y="482"/>
                      </a:lnTo>
                      <a:lnTo>
                        <a:pt x="1104" y="490"/>
                      </a:lnTo>
                      <a:lnTo>
                        <a:pt x="1122" y="491"/>
                      </a:lnTo>
                      <a:lnTo>
                        <a:pt x="1142" y="490"/>
                      </a:lnTo>
                      <a:lnTo>
                        <a:pt x="1157" y="484"/>
                      </a:lnTo>
                      <a:lnTo>
                        <a:pt x="1174" y="477"/>
                      </a:lnTo>
                      <a:lnTo>
                        <a:pt x="1187" y="466"/>
                      </a:lnTo>
                      <a:lnTo>
                        <a:pt x="1198" y="452"/>
                      </a:lnTo>
                      <a:lnTo>
                        <a:pt x="1204" y="435"/>
                      </a:lnTo>
                      <a:lnTo>
                        <a:pt x="1206" y="417"/>
                      </a:lnTo>
                      <a:lnTo>
                        <a:pt x="1215" y="400"/>
                      </a:lnTo>
                      <a:lnTo>
                        <a:pt x="1226" y="385"/>
                      </a:lnTo>
                      <a:lnTo>
                        <a:pt x="1241" y="374"/>
                      </a:lnTo>
                      <a:lnTo>
                        <a:pt x="1257" y="368"/>
                      </a:lnTo>
                      <a:lnTo>
                        <a:pt x="1274" y="366"/>
                      </a:lnTo>
                      <a:lnTo>
                        <a:pt x="1287" y="365"/>
                      </a:lnTo>
                      <a:lnTo>
                        <a:pt x="1304" y="367"/>
                      </a:lnTo>
                      <a:lnTo>
                        <a:pt x="1321" y="372"/>
                      </a:lnTo>
                      <a:lnTo>
                        <a:pt x="1337" y="378"/>
                      </a:lnTo>
                      <a:lnTo>
                        <a:pt x="1348" y="390"/>
                      </a:lnTo>
                      <a:lnTo>
                        <a:pt x="1357" y="402"/>
                      </a:lnTo>
                      <a:lnTo>
                        <a:pt x="1367" y="413"/>
                      </a:lnTo>
                      <a:lnTo>
                        <a:pt x="1372" y="429"/>
                      </a:lnTo>
                      <a:lnTo>
                        <a:pt x="1373" y="443"/>
                      </a:lnTo>
                      <a:lnTo>
                        <a:pt x="1371" y="459"/>
                      </a:lnTo>
                      <a:lnTo>
                        <a:pt x="1366" y="472"/>
                      </a:lnTo>
                      <a:lnTo>
                        <a:pt x="1362" y="483"/>
                      </a:lnTo>
                      <a:lnTo>
                        <a:pt x="1356" y="497"/>
                      </a:lnTo>
                      <a:lnTo>
                        <a:pt x="1343" y="516"/>
                      </a:lnTo>
                      <a:lnTo>
                        <a:pt x="1331" y="530"/>
                      </a:lnTo>
                      <a:lnTo>
                        <a:pt x="1316" y="545"/>
                      </a:lnTo>
                      <a:lnTo>
                        <a:pt x="1301" y="558"/>
                      </a:lnTo>
                      <a:lnTo>
                        <a:pt x="1284" y="570"/>
                      </a:lnTo>
                      <a:lnTo>
                        <a:pt x="1269" y="576"/>
                      </a:lnTo>
                      <a:lnTo>
                        <a:pt x="1253" y="580"/>
                      </a:lnTo>
                      <a:lnTo>
                        <a:pt x="1233" y="583"/>
                      </a:lnTo>
                      <a:lnTo>
                        <a:pt x="1218" y="587"/>
                      </a:lnTo>
                      <a:lnTo>
                        <a:pt x="1200" y="593"/>
                      </a:lnTo>
                      <a:lnTo>
                        <a:pt x="1185" y="600"/>
                      </a:lnTo>
                      <a:lnTo>
                        <a:pt x="1170" y="609"/>
                      </a:lnTo>
                      <a:lnTo>
                        <a:pt x="1159" y="619"/>
                      </a:lnTo>
                      <a:lnTo>
                        <a:pt x="1147" y="629"/>
                      </a:lnTo>
                      <a:lnTo>
                        <a:pt x="1136" y="641"/>
                      </a:lnTo>
                      <a:lnTo>
                        <a:pt x="1125" y="657"/>
                      </a:lnTo>
                      <a:lnTo>
                        <a:pt x="1117" y="674"/>
                      </a:lnTo>
                      <a:lnTo>
                        <a:pt x="1111" y="692"/>
                      </a:lnTo>
                      <a:lnTo>
                        <a:pt x="1107" y="711"/>
                      </a:lnTo>
                      <a:lnTo>
                        <a:pt x="1107" y="728"/>
                      </a:lnTo>
                      <a:lnTo>
                        <a:pt x="1111" y="747"/>
                      </a:lnTo>
                      <a:lnTo>
                        <a:pt x="1114" y="764"/>
                      </a:lnTo>
                      <a:lnTo>
                        <a:pt x="1117" y="782"/>
                      </a:lnTo>
                      <a:lnTo>
                        <a:pt x="1108" y="779"/>
                      </a:lnTo>
                      <a:lnTo>
                        <a:pt x="1095" y="773"/>
                      </a:lnTo>
                      <a:lnTo>
                        <a:pt x="1082" y="768"/>
                      </a:lnTo>
                      <a:lnTo>
                        <a:pt x="1067" y="766"/>
                      </a:lnTo>
                      <a:lnTo>
                        <a:pt x="1052" y="763"/>
                      </a:lnTo>
                      <a:lnTo>
                        <a:pt x="1034" y="764"/>
                      </a:lnTo>
                      <a:lnTo>
                        <a:pt x="1013" y="768"/>
                      </a:lnTo>
                      <a:lnTo>
                        <a:pt x="995" y="772"/>
                      </a:lnTo>
                      <a:lnTo>
                        <a:pt x="971" y="778"/>
                      </a:lnTo>
                      <a:lnTo>
                        <a:pt x="947" y="785"/>
                      </a:lnTo>
                      <a:lnTo>
                        <a:pt x="924" y="792"/>
                      </a:lnTo>
                      <a:lnTo>
                        <a:pt x="901" y="801"/>
                      </a:lnTo>
                      <a:lnTo>
                        <a:pt x="881" y="809"/>
                      </a:lnTo>
                      <a:lnTo>
                        <a:pt x="861" y="819"/>
                      </a:lnTo>
                      <a:lnTo>
                        <a:pt x="838" y="827"/>
                      </a:lnTo>
                      <a:lnTo>
                        <a:pt x="816" y="834"/>
                      </a:lnTo>
                      <a:lnTo>
                        <a:pt x="788" y="844"/>
                      </a:lnTo>
                      <a:lnTo>
                        <a:pt x="760" y="854"/>
                      </a:lnTo>
                      <a:lnTo>
                        <a:pt x="740" y="860"/>
                      </a:lnTo>
                      <a:lnTo>
                        <a:pt x="713" y="863"/>
                      </a:lnTo>
                      <a:lnTo>
                        <a:pt x="690" y="866"/>
                      </a:lnTo>
                      <a:lnTo>
                        <a:pt x="663" y="863"/>
                      </a:lnTo>
                      <a:lnTo>
                        <a:pt x="642" y="860"/>
                      </a:lnTo>
                      <a:lnTo>
                        <a:pt x="623" y="854"/>
                      </a:lnTo>
                      <a:lnTo>
                        <a:pt x="609" y="845"/>
                      </a:lnTo>
                      <a:lnTo>
                        <a:pt x="600" y="833"/>
                      </a:lnTo>
                      <a:lnTo>
                        <a:pt x="594" y="816"/>
                      </a:lnTo>
                      <a:lnTo>
                        <a:pt x="594" y="802"/>
                      </a:lnTo>
                      <a:lnTo>
                        <a:pt x="599" y="788"/>
                      </a:lnTo>
                      <a:lnTo>
                        <a:pt x="606" y="775"/>
                      </a:lnTo>
                      <a:lnTo>
                        <a:pt x="617" y="762"/>
                      </a:lnTo>
                      <a:lnTo>
                        <a:pt x="631" y="749"/>
                      </a:lnTo>
                      <a:lnTo>
                        <a:pt x="649" y="735"/>
                      </a:lnTo>
                      <a:lnTo>
                        <a:pt x="669" y="727"/>
                      </a:lnTo>
                      <a:lnTo>
                        <a:pt x="692" y="720"/>
                      </a:lnTo>
                      <a:lnTo>
                        <a:pt x="710" y="715"/>
                      </a:lnTo>
                      <a:lnTo>
                        <a:pt x="728" y="709"/>
                      </a:lnTo>
                      <a:lnTo>
                        <a:pt x="748" y="702"/>
                      </a:lnTo>
                      <a:lnTo>
                        <a:pt x="768" y="692"/>
                      </a:lnTo>
                      <a:lnTo>
                        <a:pt x="783" y="683"/>
                      </a:lnTo>
                      <a:lnTo>
                        <a:pt x="794" y="674"/>
                      </a:lnTo>
                      <a:lnTo>
                        <a:pt x="798" y="663"/>
                      </a:lnTo>
                      <a:lnTo>
                        <a:pt x="795" y="651"/>
                      </a:lnTo>
                      <a:lnTo>
                        <a:pt x="787" y="639"/>
                      </a:lnTo>
                      <a:lnTo>
                        <a:pt x="774" y="629"/>
                      </a:lnTo>
                      <a:lnTo>
                        <a:pt x="763" y="623"/>
                      </a:lnTo>
                      <a:lnTo>
                        <a:pt x="751" y="619"/>
                      </a:lnTo>
                      <a:lnTo>
                        <a:pt x="731" y="617"/>
                      </a:lnTo>
                      <a:lnTo>
                        <a:pt x="708" y="617"/>
                      </a:lnTo>
                      <a:lnTo>
                        <a:pt x="686" y="618"/>
                      </a:lnTo>
                      <a:lnTo>
                        <a:pt x="664" y="621"/>
                      </a:lnTo>
                      <a:lnTo>
                        <a:pt x="643" y="624"/>
                      </a:lnTo>
                      <a:lnTo>
                        <a:pt x="625" y="629"/>
                      </a:lnTo>
                      <a:lnTo>
                        <a:pt x="606" y="635"/>
                      </a:lnTo>
                      <a:lnTo>
                        <a:pt x="583" y="644"/>
                      </a:lnTo>
                      <a:lnTo>
                        <a:pt x="562" y="653"/>
                      </a:lnTo>
                      <a:lnTo>
                        <a:pt x="544" y="662"/>
                      </a:lnTo>
                      <a:lnTo>
                        <a:pt x="520" y="675"/>
                      </a:lnTo>
                      <a:lnTo>
                        <a:pt x="497" y="689"/>
                      </a:lnTo>
                      <a:lnTo>
                        <a:pt x="475" y="702"/>
                      </a:lnTo>
                      <a:lnTo>
                        <a:pt x="455" y="715"/>
                      </a:lnTo>
                      <a:lnTo>
                        <a:pt x="431" y="728"/>
                      </a:lnTo>
                      <a:lnTo>
                        <a:pt x="408" y="739"/>
                      </a:lnTo>
                      <a:lnTo>
                        <a:pt x="382" y="749"/>
                      </a:lnTo>
                      <a:lnTo>
                        <a:pt x="356" y="757"/>
                      </a:lnTo>
                      <a:lnTo>
                        <a:pt x="329" y="763"/>
                      </a:lnTo>
                      <a:lnTo>
                        <a:pt x="298" y="768"/>
                      </a:lnTo>
                      <a:lnTo>
                        <a:pt x="272" y="772"/>
                      </a:lnTo>
                      <a:lnTo>
                        <a:pt x="236" y="775"/>
                      </a:lnTo>
                      <a:lnTo>
                        <a:pt x="209" y="778"/>
                      </a:lnTo>
                      <a:lnTo>
                        <a:pt x="183" y="776"/>
                      </a:lnTo>
                      <a:lnTo>
                        <a:pt x="166" y="776"/>
                      </a:lnTo>
                      <a:lnTo>
                        <a:pt x="172" y="763"/>
                      </a:lnTo>
                      <a:lnTo>
                        <a:pt x="183" y="747"/>
                      </a:lnTo>
                      <a:lnTo>
                        <a:pt x="197" y="733"/>
                      </a:lnTo>
                      <a:lnTo>
                        <a:pt x="212" y="717"/>
                      </a:lnTo>
                      <a:lnTo>
                        <a:pt x="230" y="698"/>
                      </a:lnTo>
                      <a:lnTo>
                        <a:pt x="245" y="685"/>
                      </a:lnTo>
                      <a:lnTo>
                        <a:pt x="257" y="670"/>
                      </a:lnTo>
                      <a:lnTo>
                        <a:pt x="267" y="652"/>
                      </a:lnTo>
                      <a:lnTo>
                        <a:pt x="275" y="634"/>
                      </a:lnTo>
                      <a:lnTo>
                        <a:pt x="280" y="615"/>
                      </a:lnTo>
                      <a:lnTo>
                        <a:pt x="283" y="596"/>
                      </a:lnTo>
                      <a:lnTo>
                        <a:pt x="281" y="576"/>
                      </a:lnTo>
                      <a:lnTo>
                        <a:pt x="276" y="563"/>
                      </a:lnTo>
                      <a:lnTo>
                        <a:pt x="266" y="551"/>
                      </a:lnTo>
                      <a:lnTo>
                        <a:pt x="258" y="543"/>
                      </a:lnTo>
                      <a:lnTo>
                        <a:pt x="247" y="537"/>
                      </a:lnTo>
                      <a:lnTo>
                        <a:pt x="235" y="535"/>
                      </a:lnTo>
                      <a:lnTo>
                        <a:pt x="222" y="534"/>
                      </a:lnTo>
                      <a:lnTo>
                        <a:pt x="208" y="537"/>
                      </a:lnTo>
                      <a:lnTo>
                        <a:pt x="195" y="546"/>
                      </a:lnTo>
                      <a:lnTo>
                        <a:pt x="184" y="557"/>
                      </a:lnTo>
                      <a:lnTo>
                        <a:pt x="173" y="570"/>
                      </a:lnTo>
                      <a:lnTo>
                        <a:pt x="164" y="584"/>
                      </a:lnTo>
                      <a:lnTo>
                        <a:pt x="154" y="596"/>
                      </a:lnTo>
                      <a:lnTo>
                        <a:pt x="143" y="609"/>
                      </a:lnTo>
                      <a:lnTo>
                        <a:pt x="131" y="621"/>
                      </a:lnTo>
                      <a:lnTo>
                        <a:pt x="115" y="629"/>
                      </a:lnTo>
                      <a:lnTo>
                        <a:pt x="100" y="633"/>
                      </a:lnTo>
                      <a:lnTo>
                        <a:pt x="83" y="635"/>
                      </a:lnTo>
                      <a:lnTo>
                        <a:pt x="66" y="633"/>
                      </a:lnTo>
                      <a:lnTo>
                        <a:pt x="49" y="628"/>
                      </a:lnTo>
                      <a:lnTo>
                        <a:pt x="33" y="618"/>
                      </a:lnTo>
                      <a:lnTo>
                        <a:pt x="21" y="609"/>
                      </a:lnTo>
                      <a:lnTo>
                        <a:pt x="11" y="594"/>
                      </a:lnTo>
                      <a:lnTo>
                        <a:pt x="5" y="577"/>
                      </a:lnTo>
                      <a:lnTo>
                        <a:pt x="2" y="561"/>
                      </a:lnTo>
                      <a:lnTo>
                        <a:pt x="0" y="545"/>
                      </a:lnTo>
                      <a:lnTo>
                        <a:pt x="3" y="530"/>
                      </a:lnTo>
                      <a:lnTo>
                        <a:pt x="9" y="517"/>
                      </a:lnTo>
                      <a:lnTo>
                        <a:pt x="20" y="501"/>
                      </a:lnTo>
                      <a:lnTo>
                        <a:pt x="34" y="488"/>
                      </a:lnTo>
                      <a:lnTo>
                        <a:pt x="51" y="477"/>
                      </a:lnTo>
                      <a:lnTo>
                        <a:pt x="66" y="470"/>
                      </a:lnTo>
                      <a:lnTo>
                        <a:pt x="85" y="460"/>
                      </a:lnTo>
                      <a:lnTo>
                        <a:pt x="102" y="450"/>
                      </a:lnTo>
                      <a:lnTo>
                        <a:pt x="119" y="438"/>
                      </a:lnTo>
                      <a:lnTo>
                        <a:pt x="135" y="424"/>
                      </a:lnTo>
                      <a:lnTo>
                        <a:pt x="147" y="408"/>
                      </a:lnTo>
                      <a:lnTo>
                        <a:pt x="153" y="388"/>
                      </a:lnTo>
                      <a:lnTo>
                        <a:pt x="155" y="368"/>
                      </a:lnTo>
                      <a:lnTo>
                        <a:pt x="154" y="350"/>
                      </a:lnTo>
                      <a:lnTo>
                        <a:pt x="150" y="330"/>
                      </a:lnTo>
                      <a:lnTo>
                        <a:pt x="143" y="309"/>
                      </a:lnTo>
                      <a:lnTo>
                        <a:pt x="132" y="285"/>
                      </a:lnTo>
                      <a:lnTo>
                        <a:pt x="122" y="263"/>
                      </a:lnTo>
                      <a:lnTo>
                        <a:pt x="112" y="240"/>
                      </a:lnTo>
                      <a:lnTo>
                        <a:pt x="107" y="215"/>
                      </a:lnTo>
                      <a:lnTo>
                        <a:pt x="107" y="197"/>
                      </a:lnTo>
                      <a:lnTo>
                        <a:pt x="109" y="176"/>
                      </a:lnTo>
                      <a:lnTo>
                        <a:pt x="110" y="162"/>
                      </a:lnTo>
                      <a:lnTo>
                        <a:pt x="125" y="164"/>
                      </a:lnTo>
                      <a:lnTo>
                        <a:pt x="145" y="167"/>
                      </a:lnTo>
                      <a:lnTo>
                        <a:pt x="167" y="169"/>
                      </a:lnTo>
                      <a:lnTo>
                        <a:pt x="191" y="173"/>
                      </a:lnTo>
                      <a:lnTo>
                        <a:pt x="216" y="175"/>
                      </a:lnTo>
                      <a:lnTo>
                        <a:pt x="242" y="179"/>
                      </a:lnTo>
                      <a:lnTo>
                        <a:pt x="270" y="181"/>
                      </a:lnTo>
                      <a:lnTo>
                        <a:pt x="300" y="182"/>
                      </a:lnTo>
                      <a:lnTo>
                        <a:pt x="359" y="182"/>
                      </a:lnTo>
                      <a:lnTo>
                        <a:pt x="380" y="181"/>
                      </a:lnTo>
                      <a:lnTo>
                        <a:pt x="400" y="180"/>
                      </a:lnTo>
                      <a:lnTo>
                        <a:pt x="423" y="176"/>
                      </a:lnTo>
                      <a:lnTo>
                        <a:pt x="443" y="170"/>
                      </a:lnTo>
                      <a:lnTo>
                        <a:pt x="457" y="163"/>
                      </a:lnTo>
                      <a:lnTo>
                        <a:pt x="469" y="154"/>
                      </a:lnTo>
                      <a:lnTo>
                        <a:pt x="478" y="146"/>
                      </a:lnTo>
                      <a:lnTo>
                        <a:pt x="481" y="136"/>
                      </a:lnTo>
                      <a:lnTo>
                        <a:pt x="481" y="122"/>
                      </a:lnTo>
                      <a:lnTo>
                        <a:pt x="478" y="105"/>
                      </a:lnTo>
                      <a:lnTo>
                        <a:pt x="472" y="88"/>
                      </a:lnTo>
                      <a:lnTo>
                        <a:pt x="466" y="72"/>
                      </a:lnTo>
                      <a:lnTo>
                        <a:pt x="466" y="58"/>
                      </a:lnTo>
                      <a:lnTo>
                        <a:pt x="473" y="45"/>
                      </a:lnTo>
                      <a:lnTo>
                        <a:pt x="484" y="32"/>
                      </a:lnTo>
                      <a:lnTo>
                        <a:pt x="499" y="23"/>
                      </a:lnTo>
                      <a:lnTo>
                        <a:pt x="518" y="16"/>
                      </a:lnTo>
                      <a:lnTo>
                        <a:pt x="538" y="9"/>
                      </a:lnTo>
                      <a:lnTo>
                        <a:pt x="559" y="6"/>
                      </a:lnTo>
                      <a:lnTo>
                        <a:pt x="584" y="2"/>
                      </a:lnTo>
                      <a:lnTo>
                        <a:pt x="605" y="0"/>
                      </a:lnTo>
                      <a:lnTo>
                        <a:pt x="628" y="0"/>
                      </a:lnTo>
                      <a:lnTo>
                        <a:pt x="647" y="1"/>
                      </a:lnTo>
                      <a:lnTo>
                        <a:pt x="667" y="6"/>
                      </a:lnTo>
                      <a:lnTo>
                        <a:pt x="687" y="12"/>
                      </a:lnTo>
                      <a:lnTo>
                        <a:pt x="705" y="20"/>
                      </a:lnTo>
                      <a:lnTo>
                        <a:pt x="719" y="30"/>
                      </a:lnTo>
                      <a:lnTo>
                        <a:pt x="733" y="42"/>
                      </a:lnTo>
                      <a:lnTo>
                        <a:pt x="739" y="54"/>
                      </a:lnTo>
                      <a:lnTo>
                        <a:pt x="741" y="66"/>
                      </a:lnTo>
                      <a:lnTo>
                        <a:pt x="737" y="81"/>
                      </a:lnTo>
                      <a:lnTo>
                        <a:pt x="731" y="93"/>
                      </a:lnTo>
                      <a:lnTo>
                        <a:pt x="721" y="112"/>
                      </a:lnTo>
                      <a:lnTo>
                        <a:pt x="713" y="128"/>
                      </a:lnTo>
                      <a:lnTo>
                        <a:pt x="707" y="145"/>
                      </a:lnTo>
                      <a:lnTo>
                        <a:pt x="707" y="159"/>
                      </a:lnTo>
                      <a:lnTo>
                        <a:pt x="713" y="174"/>
                      </a:lnTo>
                      <a:lnTo>
                        <a:pt x="725" y="185"/>
                      </a:lnTo>
                      <a:lnTo>
                        <a:pt x="736" y="191"/>
                      </a:lnTo>
                      <a:lnTo>
                        <a:pt x="753" y="197"/>
                      </a:lnTo>
                      <a:lnTo>
                        <a:pt x="774" y="202"/>
                      </a:lnTo>
                      <a:lnTo>
                        <a:pt x="793" y="204"/>
                      </a:lnTo>
                      <a:lnTo>
                        <a:pt x="818" y="206"/>
                      </a:lnTo>
                      <a:lnTo>
                        <a:pt x="846" y="206"/>
                      </a:lnTo>
                      <a:lnTo>
                        <a:pt x="869" y="203"/>
                      </a:lnTo>
                      <a:lnTo>
                        <a:pt x="903" y="200"/>
                      </a:lnTo>
                      <a:lnTo>
                        <a:pt x="937" y="195"/>
                      </a:lnTo>
                      <a:lnTo>
                        <a:pt x="966" y="191"/>
                      </a:lnTo>
                      <a:lnTo>
                        <a:pt x="995" y="186"/>
                      </a:lnTo>
                      <a:lnTo>
                        <a:pt x="1029" y="179"/>
                      </a:lnTo>
                      <a:lnTo>
                        <a:pt x="1069" y="170"/>
                      </a:lnTo>
                      <a:lnTo>
                        <a:pt x="1125" y="159"/>
                      </a:lnTo>
                      <a:lnTo>
                        <a:pt x="1129" y="17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544" y="1452"/>
                  <a:ext cx="63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Customer</a:t>
                  </a:r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351" y="1957"/>
                <a:ext cx="1149" cy="814"/>
                <a:chOff x="3411" y="1237"/>
                <a:chExt cx="1149" cy="814"/>
              </a:xfrm>
            </p:grpSpPr>
            <p:sp>
              <p:nvSpPr>
                <p:cNvPr id="11289" name="Freeform 25"/>
                <p:cNvSpPr>
                  <a:spLocks/>
                </p:cNvSpPr>
                <p:nvPr/>
              </p:nvSpPr>
              <p:spPr bwMode="auto">
                <a:xfrm>
                  <a:off x="3411" y="1237"/>
                  <a:ext cx="1149" cy="814"/>
                </a:xfrm>
                <a:custGeom>
                  <a:avLst/>
                  <a:gdLst/>
                  <a:ahLst/>
                  <a:cxnLst>
                    <a:cxn ang="0">
                      <a:pos x="96" y="658"/>
                    </a:cxn>
                    <a:cxn ang="0">
                      <a:pos x="165" y="672"/>
                    </a:cxn>
                    <a:cxn ang="0">
                      <a:pos x="232" y="671"/>
                    </a:cxn>
                    <a:cxn ang="0">
                      <a:pos x="300" y="645"/>
                    </a:cxn>
                    <a:cxn ang="0">
                      <a:pos x="369" y="627"/>
                    </a:cxn>
                    <a:cxn ang="0">
                      <a:pos x="427" y="652"/>
                    </a:cxn>
                    <a:cxn ang="0">
                      <a:pos x="417" y="725"/>
                    </a:cxn>
                    <a:cxn ang="0">
                      <a:pos x="432" y="789"/>
                    </a:cxn>
                    <a:cxn ang="0">
                      <a:pos x="504" y="811"/>
                    </a:cxn>
                    <a:cxn ang="0">
                      <a:pos x="598" y="808"/>
                    </a:cxn>
                    <a:cxn ang="0">
                      <a:pos x="673" y="777"/>
                    </a:cxn>
                    <a:cxn ang="0">
                      <a:pos x="703" y="709"/>
                    </a:cxn>
                    <a:cxn ang="0">
                      <a:pos x="725" y="645"/>
                    </a:cxn>
                    <a:cxn ang="0">
                      <a:pos x="790" y="611"/>
                    </a:cxn>
                    <a:cxn ang="0">
                      <a:pos x="880" y="604"/>
                    </a:cxn>
                    <a:cxn ang="0">
                      <a:pos x="964" y="611"/>
                    </a:cxn>
                    <a:cxn ang="0">
                      <a:pos x="1002" y="49"/>
                    </a:cxn>
                    <a:cxn ang="0">
                      <a:pos x="929" y="15"/>
                    </a:cxn>
                    <a:cxn ang="0">
                      <a:pos x="831" y="1"/>
                    </a:cxn>
                    <a:cxn ang="0">
                      <a:pos x="717" y="3"/>
                    </a:cxn>
                    <a:cxn ang="0">
                      <a:pos x="628" y="17"/>
                    </a:cxn>
                    <a:cxn ang="0">
                      <a:pos x="589" y="49"/>
                    </a:cxn>
                    <a:cxn ang="0">
                      <a:pos x="607" y="90"/>
                    </a:cxn>
                    <a:cxn ang="0">
                      <a:pos x="575" y="140"/>
                    </a:cxn>
                    <a:cxn ang="0">
                      <a:pos x="516" y="172"/>
                    </a:cxn>
                    <a:cxn ang="0">
                      <a:pos x="451" y="185"/>
                    </a:cxn>
                    <a:cxn ang="0">
                      <a:pos x="384" y="175"/>
                    </a:cxn>
                    <a:cxn ang="0">
                      <a:pos x="343" y="145"/>
                    </a:cxn>
                    <a:cxn ang="0">
                      <a:pos x="355" y="98"/>
                    </a:cxn>
                    <a:cxn ang="0">
                      <a:pos x="386" y="52"/>
                    </a:cxn>
                    <a:cxn ang="0">
                      <a:pos x="365" y="10"/>
                    </a:cxn>
                    <a:cxn ang="0">
                      <a:pos x="274" y="0"/>
                    </a:cxn>
                    <a:cxn ang="0">
                      <a:pos x="148" y="17"/>
                    </a:cxn>
                    <a:cxn ang="0">
                      <a:pos x="56" y="38"/>
                    </a:cxn>
                    <a:cxn ang="0">
                      <a:pos x="68" y="97"/>
                    </a:cxn>
                    <a:cxn ang="0">
                      <a:pos x="52" y="152"/>
                    </a:cxn>
                    <a:cxn ang="0">
                      <a:pos x="22" y="225"/>
                    </a:cxn>
                    <a:cxn ang="0">
                      <a:pos x="1" y="293"/>
                    </a:cxn>
                    <a:cxn ang="0">
                      <a:pos x="16" y="353"/>
                    </a:cxn>
                    <a:cxn ang="0">
                      <a:pos x="78" y="364"/>
                    </a:cxn>
                    <a:cxn ang="0">
                      <a:pos x="132" y="312"/>
                    </a:cxn>
                    <a:cxn ang="0">
                      <a:pos x="162" y="255"/>
                    </a:cxn>
                    <a:cxn ang="0">
                      <a:pos x="221" y="242"/>
                    </a:cxn>
                    <a:cxn ang="0">
                      <a:pos x="281" y="268"/>
                    </a:cxn>
                    <a:cxn ang="0">
                      <a:pos x="300" y="331"/>
                    </a:cxn>
                    <a:cxn ang="0">
                      <a:pos x="265" y="400"/>
                    </a:cxn>
                    <a:cxn ang="0">
                      <a:pos x="209" y="448"/>
                    </a:cxn>
                    <a:cxn ang="0">
                      <a:pos x="145" y="464"/>
                    </a:cxn>
                    <a:cxn ang="0">
                      <a:pos x="85" y="498"/>
                    </a:cxn>
                    <a:cxn ang="0">
                      <a:pos x="45" y="555"/>
                    </a:cxn>
                    <a:cxn ang="0">
                      <a:pos x="39" y="621"/>
                    </a:cxn>
                  </a:cxnLst>
                  <a:rect l="0" t="0" r="r" b="b"/>
                  <a:pathLst>
                    <a:path w="1149" h="814">
                      <a:moveTo>
                        <a:pt x="46" y="663"/>
                      </a:moveTo>
                      <a:lnTo>
                        <a:pt x="61" y="660"/>
                      </a:lnTo>
                      <a:lnTo>
                        <a:pt x="80" y="656"/>
                      </a:lnTo>
                      <a:lnTo>
                        <a:pt x="96" y="658"/>
                      </a:lnTo>
                      <a:lnTo>
                        <a:pt x="113" y="661"/>
                      </a:lnTo>
                      <a:lnTo>
                        <a:pt x="128" y="664"/>
                      </a:lnTo>
                      <a:lnTo>
                        <a:pt x="145" y="668"/>
                      </a:lnTo>
                      <a:lnTo>
                        <a:pt x="165" y="672"/>
                      </a:lnTo>
                      <a:lnTo>
                        <a:pt x="179" y="674"/>
                      </a:lnTo>
                      <a:lnTo>
                        <a:pt x="198" y="675"/>
                      </a:lnTo>
                      <a:lnTo>
                        <a:pt x="216" y="674"/>
                      </a:lnTo>
                      <a:lnTo>
                        <a:pt x="232" y="671"/>
                      </a:lnTo>
                      <a:lnTo>
                        <a:pt x="250" y="666"/>
                      </a:lnTo>
                      <a:lnTo>
                        <a:pt x="267" y="660"/>
                      </a:lnTo>
                      <a:lnTo>
                        <a:pt x="283" y="652"/>
                      </a:lnTo>
                      <a:lnTo>
                        <a:pt x="300" y="645"/>
                      </a:lnTo>
                      <a:lnTo>
                        <a:pt x="316" y="638"/>
                      </a:lnTo>
                      <a:lnTo>
                        <a:pt x="335" y="632"/>
                      </a:lnTo>
                      <a:lnTo>
                        <a:pt x="351" y="628"/>
                      </a:lnTo>
                      <a:lnTo>
                        <a:pt x="369" y="627"/>
                      </a:lnTo>
                      <a:lnTo>
                        <a:pt x="386" y="629"/>
                      </a:lnTo>
                      <a:lnTo>
                        <a:pt x="401" y="634"/>
                      </a:lnTo>
                      <a:lnTo>
                        <a:pt x="417" y="644"/>
                      </a:lnTo>
                      <a:lnTo>
                        <a:pt x="427" y="652"/>
                      </a:lnTo>
                      <a:lnTo>
                        <a:pt x="432" y="668"/>
                      </a:lnTo>
                      <a:lnTo>
                        <a:pt x="429" y="685"/>
                      </a:lnTo>
                      <a:lnTo>
                        <a:pt x="424" y="704"/>
                      </a:lnTo>
                      <a:lnTo>
                        <a:pt x="417" y="725"/>
                      </a:lnTo>
                      <a:lnTo>
                        <a:pt x="411" y="742"/>
                      </a:lnTo>
                      <a:lnTo>
                        <a:pt x="412" y="759"/>
                      </a:lnTo>
                      <a:lnTo>
                        <a:pt x="419" y="776"/>
                      </a:lnTo>
                      <a:lnTo>
                        <a:pt x="432" y="789"/>
                      </a:lnTo>
                      <a:lnTo>
                        <a:pt x="444" y="797"/>
                      </a:lnTo>
                      <a:lnTo>
                        <a:pt x="461" y="802"/>
                      </a:lnTo>
                      <a:lnTo>
                        <a:pt x="479" y="807"/>
                      </a:lnTo>
                      <a:lnTo>
                        <a:pt x="504" y="811"/>
                      </a:lnTo>
                      <a:lnTo>
                        <a:pt x="526" y="813"/>
                      </a:lnTo>
                      <a:lnTo>
                        <a:pt x="552" y="814"/>
                      </a:lnTo>
                      <a:lnTo>
                        <a:pt x="577" y="812"/>
                      </a:lnTo>
                      <a:lnTo>
                        <a:pt x="598" y="808"/>
                      </a:lnTo>
                      <a:lnTo>
                        <a:pt x="621" y="802"/>
                      </a:lnTo>
                      <a:lnTo>
                        <a:pt x="642" y="795"/>
                      </a:lnTo>
                      <a:lnTo>
                        <a:pt x="657" y="786"/>
                      </a:lnTo>
                      <a:lnTo>
                        <a:pt x="673" y="777"/>
                      </a:lnTo>
                      <a:lnTo>
                        <a:pt x="685" y="766"/>
                      </a:lnTo>
                      <a:lnTo>
                        <a:pt x="696" y="753"/>
                      </a:lnTo>
                      <a:lnTo>
                        <a:pt x="702" y="736"/>
                      </a:lnTo>
                      <a:lnTo>
                        <a:pt x="703" y="709"/>
                      </a:lnTo>
                      <a:lnTo>
                        <a:pt x="703" y="689"/>
                      </a:lnTo>
                      <a:lnTo>
                        <a:pt x="707" y="671"/>
                      </a:lnTo>
                      <a:lnTo>
                        <a:pt x="714" y="657"/>
                      </a:lnTo>
                      <a:lnTo>
                        <a:pt x="725" y="645"/>
                      </a:lnTo>
                      <a:lnTo>
                        <a:pt x="737" y="634"/>
                      </a:lnTo>
                      <a:lnTo>
                        <a:pt x="753" y="625"/>
                      </a:lnTo>
                      <a:lnTo>
                        <a:pt x="769" y="617"/>
                      </a:lnTo>
                      <a:lnTo>
                        <a:pt x="790" y="611"/>
                      </a:lnTo>
                      <a:lnTo>
                        <a:pt x="811" y="609"/>
                      </a:lnTo>
                      <a:lnTo>
                        <a:pt x="833" y="607"/>
                      </a:lnTo>
                      <a:lnTo>
                        <a:pt x="856" y="605"/>
                      </a:lnTo>
                      <a:lnTo>
                        <a:pt x="880" y="604"/>
                      </a:lnTo>
                      <a:lnTo>
                        <a:pt x="906" y="605"/>
                      </a:lnTo>
                      <a:lnTo>
                        <a:pt x="927" y="607"/>
                      </a:lnTo>
                      <a:lnTo>
                        <a:pt x="945" y="609"/>
                      </a:lnTo>
                      <a:lnTo>
                        <a:pt x="964" y="611"/>
                      </a:lnTo>
                      <a:lnTo>
                        <a:pt x="983" y="614"/>
                      </a:lnTo>
                      <a:lnTo>
                        <a:pt x="1002" y="615"/>
                      </a:lnTo>
                      <a:lnTo>
                        <a:pt x="1149" y="619"/>
                      </a:lnTo>
                      <a:lnTo>
                        <a:pt x="1002" y="49"/>
                      </a:lnTo>
                      <a:lnTo>
                        <a:pt x="981" y="38"/>
                      </a:lnTo>
                      <a:lnTo>
                        <a:pt x="967" y="29"/>
                      </a:lnTo>
                      <a:lnTo>
                        <a:pt x="950" y="22"/>
                      </a:lnTo>
                      <a:lnTo>
                        <a:pt x="929" y="15"/>
                      </a:lnTo>
                      <a:lnTo>
                        <a:pt x="908" y="10"/>
                      </a:lnTo>
                      <a:lnTo>
                        <a:pt x="885" y="6"/>
                      </a:lnTo>
                      <a:lnTo>
                        <a:pt x="857" y="3"/>
                      </a:lnTo>
                      <a:lnTo>
                        <a:pt x="831" y="1"/>
                      </a:lnTo>
                      <a:lnTo>
                        <a:pt x="806" y="0"/>
                      </a:lnTo>
                      <a:lnTo>
                        <a:pt x="777" y="0"/>
                      </a:lnTo>
                      <a:lnTo>
                        <a:pt x="743" y="0"/>
                      </a:lnTo>
                      <a:lnTo>
                        <a:pt x="717" y="3"/>
                      </a:lnTo>
                      <a:lnTo>
                        <a:pt x="690" y="5"/>
                      </a:lnTo>
                      <a:lnTo>
                        <a:pt x="667" y="7"/>
                      </a:lnTo>
                      <a:lnTo>
                        <a:pt x="645" y="12"/>
                      </a:lnTo>
                      <a:lnTo>
                        <a:pt x="628" y="17"/>
                      </a:lnTo>
                      <a:lnTo>
                        <a:pt x="614" y="23"/>
                      </a:lnTo>
                      <a:lnTo>
                        <a:pt x="602" y="30"/>
                      </a:lnTo>
                      <a:lnTo>
                        <a:pt x="593" y="38"/>
                      </a:lnTo>
                      <a:lnTo>
                        <a:pt x="589" y="49"/>
                      </a:lnTo>
                      <a:lnTo>
                        <a:pt x="589" y="59"/>
                      </a:lnTo>
                      <a:lnTo>
                        <a:pt x="595" y="70"/>
                      </a:lnTo>
                      <a:lnTo>
                        <a:pt x="602" y="80"/>
                      </a:lnTo>
                      <a:lnTo>
                        <a:pt x="607" y="90"/>
                      </a:lnTo>
                      <a:lnTo>
                        <a:pt x="607" y="104"/>
                      </a:lnTo>
                      <a:lnTo>
                        <a:pt x="599" y="116"/>
                      </a:lnTo>
                      <a:lnTo>
                        <a:pt x="590" y="128"/>
                      </a:lnTo>
                      <a:lnTo>
                        <a:pt x="575" y="140"/>
                      </a:lnTo>
                      <a:lnTo>
                        <a:pt x="561" y="151"/>
                      </a:lnTo>
                      <a:lnTo>
                        <a:pt x="546" y="158"/>
                      </a:lnTo>
                      <a:lnTo>
                        <a:pt x="532" y="164"/>
                      </a:lnTo>
                      <a:lnTo>
                        <a:pt x="516" y="172"/>
                      </a:lnTo>
                      <a:lnTo>
                        <a:pt x="499" y="177"/>
                      </a:lnTo>
                      <a:lnTo>
                        <a:pt x="482" y="180"/>
                      </a:lnTo>
                      <a:lnTo>
                        <a:pt x="465" y="183"/>
                      </a:lnTo>
                      <a:lnTo>
                        <a:pt x="451" y="185"/>
                      </a:lnTo>
                      <a:lnTo>
                        <a:pt x="432" y="185"/>
                      </a:lnTo>
                      <a:lnTo>
                        <a:pt x="415" y="183"/>
                      </a:lnTo>
                      <a:lnTo>
                        <a:pt x="399" y="180"/>
                      </a:lnTo>
                      <a:lnTo>
                        <a:pt x="384" y="175"/>
                      </a:lnTo>
                      <a:lnTo>
                        <a:pt x="369" y="169"/>
                      </a:lnTo>
                      <a:lnTo>
                        <a:pt x="355" y="162"/>
                      </a:lnTo>
                      <a:lnTo>
                        <a:pt x="347" y="154"/>
                      </a:lnTo>
                      <a:lnTo>
                        <a:pt x="343" y="145"/>
                      </a:lnTo>
                      <a:lnTo>
                        <a:pt x="342" y="137"/>
                      </a:lnTo>
                      <a:lnTo>
                        <a:pt x="343" y="125"/>
                      </a:lnTo>
                      <a:lnTo>
                        <a:pt x="347" y="113"/>
                      </a:lnTo>
                      <a:lnTo>
                        <a:pt x="355" y="98"/>
                      </a:lnTo>
                      <a:lnTo>
                        <a:pt x="366" y="85"/>
                      </a:lnTo>
                      <a:lnTo>
                        <a:pt x="375" y="74"/>
                      </a:lnTo>
                      <a:lnTo>
                        <a:pt x="381" y="65"/>
                      </a:lnTo>
                      <a:lnTo>
                        <a:pt x="386" y="52"/>
                      </a:lnTo>
                      <a:lnTo>
                        <a:pt x="389" y="39"/>
                      </a:lnTo>
                      <a:lnTo>
                        <a:pt x="386" y="28"/>
                      </a:lnTo>
                      <a:lnTo>
                        <a:pt x="378" y="18"/>
                      </a:lnTo>
                      <a:lnTo>
                        <a:pt x="365" y="10"/>
                      </a:lnTo>
                      <a:lnTo>
                        <a:pt x="351" y="6"/>
                      </a:lnTo>
                      <a:lnTo>
                        <a:pt x="336" y="3"/>
                      </a:lnTo>
                      <a:lnTo>
                        <a:pt x="316" y="0"/>
                      </a:lnTo>
                      <a:lnTo>
                        <a:pt x="274" y="0"/>
                      </a:lnTo>
                      <a:lnTo>
                        <a:pt x="244" y="3"/>
                      </a:lnTo>
                      <a:lnTo>
                        <a:pt x="216" y="6"/>
                      </a:lnTo>
                      <a:lnTo>
                        <a:pt x="180" y="11"/>
                      </a:lnTo>
                      <a:lnTo>
                        <a:pt x="148" y="17"/>
                      </a:lnTo>
                      <a:lnTo>
                        <a:pt x="111" y="23"/>
                      </a:lnTo>
                      <a:lnTo>
                        <a:pt x="87" y="28"/>
                      </a:lnTo>
                      <a:lnTo>
                        <a:pt x="67" y="33"/>
                      </a:lnTo>
                      <a:lnTo>
                        <a:pt x="56" y="38"/>
                      </a:lnTo>
                      <a:lnTo>
                        <a:pt x="59" y="49"/>
                      </a:lnTo>
                      <a:lnTo>
                        <a:pt x="64" y="67"/>
                      </a:lnTo>
                      <a:lnTo>
                        <a:pt x="67" y="84"/>
                      </a:lnTo>
                      <a:lnTo>
                        <a:pt x="68" y="97"/>
                      </a:lnTo>
                      <a:lnTo>
                        <a:pt x="65" y="113"/>
                      </a:lnTo>
                      <a:lnTo>
                        <a:pt x="62" y="126"/>
                      </a:lnTo>
                      <a:lnTo>
                        <a:pt x="57" y="140"/>
                      </a:lnTo>
                      <a:lnTo>
                        <a:pt x="52" y="152"/>
                      </a:lnTo>
                      <a:lnTo>
                        <a:pt x="46" y="171"/>
                      </a:lnTo>
                      <a:lnTo>
                        <a:pt x="39" y="189"/>
                      </a:lnTo>
                      <a:lnTo>
                        <a:pt x="32" y="207"/>
                      </a:lnTo>
                      <a:lnTo>
                        <a:pt x="22" y="225"/>
                      </a:lnTo>
                      <a:lnTo>
                        <a:pt x="16" y="242"/>
                      </a:lnTo>
                      <a:lnTo>
                        <a:pt x="11" y="256"/>
                      </a:lnTo>
                      <a:lnTo>
                        <a:pt x="6" y="272"/>
                      </a:lnTo>
                      <a:lnTo>
                        <a:pt x="1" y="293"/>
                      </a:lnTo>
                      <a:lnTo>
                        <a:pt x="0" y="311"/>
                      </a:lnTo>
                      <a:lnTo>
                        <a:pt x="3" y="326"/>
                      </a:lnTo>
                      <a:lnTo>
                        <a:pt x="7" y="342"/>
                      </a:lnTo>
                      <a:lnTo>
                        <a:pt x="16" y="353"/>
                      </a:lnTo>
                      <a:lnTo>
                        <a:pt x="27" y="363"/>
                      </a:lnTo>
                      <a:lnTo>
                        <a:pt x="41" y="367"/>
                      </a:lnTo>
                      <a:lnTo>
                        <a:pt x="57" y="367"/>
                      </a:lnTo>
                      <a:lnTo>
                        <a:pt x="78" y="364"/>
                      </a:lnTo>
                      <a:lnTo>
                        <a:pt x="96" y="355"/>
                      </a:lnTo>
                      <a:lnTo>
                        <a:pt x="111" y="346"/>
                      </a:lnTo>
                      <a:lnTo>
                        <a:pt x="123" y="330"/>
                      </a:lnTo>
                      <a:lnTo>
                        <a:pt x="132" y="312"/>
                      </a:lnTo>
                      <a:lnTo>
                        <a:pt x="134" y="294"/>
                      </a:lnTo>
                      <a:lnTo>
                        <a:pt x="140" y="279"/>
                      </a:lnTo>
                      <a:lnTo>
                        <a:pt x="150" y="266"/>
                      </a:lnTo>
                      <a:lnTo>
                        <a:pt x="162" y="255"/>
                      </a:lnTo>
                      <a:lnTo>
                        <a:pt x="177" y="247"/>
                      </a:lnTo>
                      <a:lnTo>
                        <a:pt x="192" y="243"/>
                      </a:lnTo>
                      <a:lnTo>
                        <a:pt x="206" y="242"/>
                      </a:lnTo>
                      <a:lnTo>
                        <a:pt x="221" y="242"/>
                      </a:lnTo>
                      <a:lnTo>
                        <a:pt x="239" y="244"/>
                      </a:lnTo>
                      <a:lnTo>
                        <a:pt x="254" y="249"/>
                      </a:lnTo>
                      <a:lnTo>
                        <a:pt x="267" y="256"/>
                      </a:lnTo>
                      <a:lnTo>
                        <a:pt x="281" y="268"/>
                      </a:lnTo>
                      <a:lnTo>
                        <a:pt x="290" y="280"/>
                      </a:lnTo>
                      <a:lnTo>
                        <a:pt x="299" y="299"/>
                      </a:lnTo>
                      <a:lnTo>
                        <a:pt x="301" y="315"/>
                      </a:lnTo>
                      <a:lnTo>
                        <a:pt x="300" y="331"/>
                      </a:lnTo>
                      <a:lnTo>
                        <a:pt x="295" y="349"/>
                      </a:lnTo>
                      <a:lnTo>
                        <a:pt x="288" y="367"/>
                      </a:lnTo>
                      <a:lnTo>
                        <a:pt x="278" y="383"/>
                      </a:lnTo>
                      <a:lnTo>
                        <a:pt x="265" y="400"/>
                      </a:lnTo>
                      <a:lnTo>
                        <a:pt x="253" y="413"/>
                      </a:lnTo>
                      <a:lnTo>
                        <a:pt x="237" y="428"/>
                      </a:lnTo>
                      <a:lnTo>
                        <a:pt x="224" y="439"/>
                      </a:lnTo>
                      <a:lnTo>
                        <a:pt x="209" y="448"/>
                      </a:lnTo>
                      <a:lnTo>
                        <a:pt x="196" y="453"/>
                      </a:lnTo>
                      <a:lnTo>
                        <a:pt x="177" y="458"/>
                      </a:lnTo>
                      <a:lnTo>
                        <a:pt x="162" y="460"/>
                      </a:lnTo>
                      <a:lnTo>
                        <a:pt x="145" y="464"/>
                      </a:lnTo>
                      <a:lnTo>
                        <a:pt x="131" y="469"/>
                      </a:lnTo>
                      <a:lnTo>
                        <a:pt x="113" y="477"/>
                      </a:lnTo>
                      <a:lnTo>
                        <a:pt x="97" y="487"/>
                      </a:lnTo>
                      <a:lnTo>
                        <a:pt x="85" y="498"/>
                      </a:lnTo>
                      <a:lnTo>
                        <a:pt x="71" y="511"/>
                      </a:lnTo>
                      <a:lnTo>
                        <a:pt x="62" y="523"/>
                      </a:lnTo>
                      <a:lnTo>
                        <a:pt x="51" y="540"/>
                      </a:lnTo>
                      <a:lnTo>
                        <a:pt x="45" y="555"/>
                      </a:lnTo>
                      <a:lnTo>
                        <a:pt x="39" y="572"/>
                      </a:lnTo>
                      <a:lnTo>
                        <a:pt x="36" y="588"/>
                      </a:lnTo>
                      <a:lnTo>
                        <a:pt x="36" y="603"/>
                      </a:lnTo>
                      <a:lnTo>
                        <a:pt x="39" y="621"/>
                      </a:lnTo>
                      <a:lnTo>
                        <a:pt x="42" y="643"/>
                      </a:lnTo>
                      <a:lnTo>
                        <a:pt x="46" y="663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5875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792" y="1500"/>
                  <a:ext cx="63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Accounts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212" y="2576"/>
                <a:ext cx="1286" cy="736"/>
                <a:chOff x="1056" y="2000"/>
                <a:chExt cx="1286" cy="736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1056" y="2000"/>
                  <a:ext cx="1286" cy="736"/>
                  <a:chOff x="1165" y="1857"/>
                  <a:chExt cx="1286" cy="736"/>
                </a:xfrm>
              </p:grpSpPr>
              <p:sp>
                <p:nvSpPr>
                  <p:cNvPr id="11293" name="Freeform 29"/>
                  <p:cNvSpPr>
                    <a:spLocks/>
                  </p:cNvSpPr>
                  <p:nvPr/>
                </p:nvSpPr>
                <p:spPr bwMode="auto">
                  <a:xfrm>
                    <a:off x="1165" y="1857"/>
                    <a:ext cx="1286" cy="625"/>
                  </a:xfrm>
                  <a:custGeom>
                    <a:avLst/>
                    <a:gdLst/>
                    <a:ahLst/>
                    <a:cxnLst>
                      <a:cxn ang="0">
                        <a:pos x="116" y="81"/>
                      </a:cxn>
                      <a:cxn ang="0">
                        <a:pos x="155" y="77"/>
                      </a:cxn>
                      <a:cxn ang="0">
                        <a:pos x="220" y="64"/>
                      </a:cxn>
                      <a:cxn ang="0">
                        <a:pos x="294" y="47"/>
                      </a:cxn>
                      <a:cxn ang="0">
                        <a:pos x="365" y="24"/>
                      </a:cxn>
                      <a:cxn ang="0">
                        <a:pos x="429" y="5"/>
                      </a:cxn>
                      <a:cxn ang="0">
                        <a:pos x="470" y="0"/>
                      </a:cxn>
                      <a:cxn ang="0">
                        <a:pos x="515" y="3"/>
                      </a:cxn>
                      <a:cxn ang="0">
                        <a:pos x="552" y="13"/>
                      </a:cxn>
                      <a:cxn ang="0">
                        <a:pos x="575" y="29"/>
                      </a:cxn>
                      <a:cxn ang="0">
                        <a:pos x="585" y="52"/>
                      </a:cxn>
                      <a:cxn ang="0">
                        <a:pos x="579" y="78"/>
                      </a:cxn>
                      <a:cxn ang="0">
                        <a:pos x="555" y="116"/>
                      </a:cxn>
                      <a:cxn ang="0">
                        <a:pos x="544" y="147"/>
                      </a:cxn>
                      <a:cxn ang="0">
                        <a:pos x="544" y="173"/>
                      </a:cxn>
                      <a:cxn ang="0">
                        <a:pos x="561" y="202"/>
                      </a:cxn>
                      <a:cxn ang="0">
                        <a:pos x="590" y="223"/>
                      </a:cxn>
                      <a:cxn ang="0">
                        <a:pos x="629" y="234"/>
                      </a:cxn>
                      <a:cxn ang="0">
                        <a:pos x="662" y="234"/>
                      </a:cxn>
                      <a:cxn ang="0">
                        <a:pos x="697" y="224"/>
                      </a:cxn>
                      <a:cxn ang="0">
                        <a:pos x="735" y="204"/>
                      </a:cxn>
                      <a:cxn ang="0">
                        <a:pos x="764" y="182"/>
                      </a:cxn>
                      <a:cxn ang="0">
                        <a:pos x="783" y="153"/>
                      </a:cxn>
                      <a:cxn ang="0">
                        <a:pos x="791" y="116"/>
                      </a:cxn>
                      <a:cxn ang="0">
                        <a:pos x="801" y="92"/>
                      </a:cxn>
                      <a:cxn ang="0">
                        <a:pos x="830" y="75"/>
                      </a:cxn>
                      <a:cxn ang="0">
                        <a:pos x="880" y="59"/>
                      </a:cxn>
                      <a:cxn ang="0">
                        <a:pos x="927" y="46"/>
                      </a:cxn>
                      <a:cxn ang="0">
                        <a:pos x="1012" y="31"/>
                      </a:cxn>
                      <a:cxn ang="0">
                        <a:pos x="1125" y="26"/>
                      </a:cxn>
                      <a:cxn ang="0">
                        <a:pos x="1236" y="32"/>
                      </a:cxn>
                      <a:cxn ang="0">
                        <a:pos x="1242" y="67"/>
                      </a:cxn>
                      <a:cxn ang="0">
                        <a:pos x="1261" y="124"/>
                      </a:cxn>
                      <a:cxn ang="0">
                        <a:pos x="1279" y="176"/>
                      </a:cxn>
                      <a:cxn ang="0">
                        <a:pos x="1286" y="215"/>
                      </a:cxn>
                      <a:cxn ang="0">
                        <a:pos x="1280" y="243"/>
                      </a:cxn>
                      <a:cxn ang="0">
                        <a:pos x="1267" y="262"/>
                      </a:cxn>
                      <a:cxn ang="0">
                        <a:pos x="1246" y="274"/>
                      </a:cxn>
                      <a:cxn ang="0">
                        <a:pos x="1215" y="272"/>
                      </a:cxn>
                      <a:cxn ang="0">
                        <a:pos x="1183" y="259"/>
                      </a:cxn>
                      <a:cxn ang="0">
                        <a:pos x="1158" y="246"/>
                      </a:cxn>
                      <a:cxn ang="0">
                        <a:pos x="1128" y="239"/>
                      </a:cxn>
                      <a:cxn ang="0">
                        <a:pos x="1102" y="246"/>
                      </a:cxn>
                      <a:cxn ang="0">
                        <a:pos x="1083" y="268"/>
                      </a:cxn>
                      <a:cxn ang="0">
                        <a:pos x="1072" y="296"/>
                      </a:cxn>
                      <a:cxn ang="0">
                        <a:pos x="1068" y="325"/>
                      </a:cxn>
                      <a:cxn ang="0">
                        <a:pos x="1077" y="363"/>
                      </a:cxn>
                      <a:cxn ang="0">
                        <a:pos x="1097" y="396"/>
                      </a:cxn>
                      <a:cxn ang="0">
                        <a:pos x="1117" y="416"/>
                      </a:cxn>
                      <a:cxn ang="0">
                        <a:pos x="1149" y="437"/>
                      </a:cxn>
                      <a:cxn ang="0">
                        <a:pos x="1188" y="445"/>
                      </a:cxn>
                      <a:cxn ang="0">
                        <a:pos x="1232" y="444"/>
                      </a:cxn>
                      <a:cxn ang="0">
                        <a:pos x="1267" y="442"/>
                      </a:cxn>
                      <a:cxn ang="0">
                        <a:pos x="1280" y="455"/>
                      </a:cxn>
                      <a:cxn ang="0">
                        <a:pos x="1280" y="472"/>
                      </a:cxn>
                      <a:cxn ang="0">
                        <a:pos x="1269" y="503"/>
                      </a:cxn>
                      <a:cxn ang="0">
                        <a:pos x="1251" y="542"/>
                      </a:cxn>
                      <a:cxn ang="0">
                        <a:pos x="1227" y="581"/>
                      </a:cxn>
                      <a:cxn ang="0">
                        <a:pos x="1200" y="616"/>
                      </a:cxn>
                      <a:cxn ang="0">
                        <a:pos x="0" y="624"/>
                      </a:cxn>
                    </a:cxnLst>
                    <a:rect l="0" t="0" r="r" b="b"/>
                    <a:pathLst>
                      <a:path w="1286" h="625">
                        <a:moveTo>
                          <a:pt x="0" y="624"/>
                        </a:moveTo>
                        <a:lnTo>
                          <a:pt x="116" y="81"/>
                        </a:lnTo>
                        <a:lnTo>
                          <a:pt x="134" y="80"/>
                        </a:lnTo>
                        <a:lnTo>
                          <a:pt x="155" y="77"/>
                        </a:lnTo>
                        <a:lnTo>
                          <a:pt x="192" y="70"/>
                        </a:lnTo>
                        <a:lnTo>
                          <a:pt x="220" y="64"/>
                        </a:lnTo>
                        <a:lnTo>
                          <a:pt x="255" y="57"/>
                        </a:lnTo>
                        <a:lnTo>
                          <a:pt x="294" y="47"/>
                        </a:lnTo>
                        <a:lnTo>
                          <a:pt x="331" y="36"/>
                        </a:lnTo>
                        <a:lnTo>
                          <a:pt x="365" y="24"/>
                        </a:lnTo>
                        <a:lnTo>
                          <a:pt x="404" y="11"/>
                        </a:lnTo>
                        <a:lnTo>
                          <a:pt x="429" y="5"/>
                        </a:lnTo>
                        <a:lnTo>
                          <a:pt x="451" y="1"/>
                        </a:lnTo>
                        <a:lnTo>
                          <a:pt x="470" y="0"/>
                        </a:lnTo>
                        <a:lnTo>
                          <a:pt x="488" y="0"/>
                        </a:lnTo>
                        <a:lnTo>
                          <a:pt x="515" y="3"/>
                        </a:lnTo>
                        <a:lnTo>
                          <a:pt x="533" y="7"/>
                        </a:lnTo>
                        <a:lnTo>
                          <a:pt x="552" y="13"/>
                        </a:lnTo>
                        <a:lnTo>
                          <a:pt x="566" y="20"/>
                        </a:lnTo>
                        <a:lnTo>
                          <a:pt x="575" y="29"/>
                        </a:lnTo>
                        <a:lnTo>
                          <a:pt x="583" y="42"/>
                        </a:lnTo>
                        <a:lnTo>
                          <a:pt x="585" y="52"/>
                        </a:lnTo>
                        <a:lnTo>
                          <a:pt x="584" y="65"/>
                        </a:lnTo>
                        <a:lnTo>
                          <a:pt x="579" y="78"/>
                        </a:lnTo>
                        <a:lnTo>
                          <a:pt x="567" y="95"/>
                        </a:lnTo>
                        <a:lnTo>
                          <a:pt x="555" y="116"/>
                        </a:lnTo>
                        <a:lnTo>
                          <a:pt x="548" y="134"/>
                        </a:lnTo>
                        <a:lnTo>
                          <a:pt x="544" y="147"/>
                        </a:lnTo>
                        <a:lnTo>
                          <a:pt x="543" y="162"/>
                        </a:lnTo>
                        <a:lnTo>
                          <a:pt x="544" y="173"/>
                        </a:lnTo>
                        <a:lnTo>
                          <a:pt x="550" y="187"/>
                        </a:lnTo>
                        <a:lnTo>
                          <a:pt x="561" y="202"/>
                        </a:lnTo>
                        <a:lnTo>
                          <a:pt x="575" y="215"/>
                        </a:lnTo>
                        <a:lnTo>
                          <a:pt x="590" y="223"/>
                        </a:lnTo>
                        <a:lnTo>
                          <a:pt x="608" y="229"/>
                        </a:lnTo>
                        <a:lnTo>
                          <a:pt x="629" y="234"/>
                        </a:lnTo>
                        <a:lnTo>
                          <a:pt x="644" y="237"/>
                        </a:lnTo>
                        <a:lnTo>
                          <a:pt x="662" y="234"/>
                        </a:lnTo>
                        <a:lnTo>
                          <a:pt x="681" y="230"/>
                        </a:lnTo>
                        <a:lnTo>
                          <a:pt x="697" y="224"/>
                        </a:lnTo>
                        <a:lnTo>
                          <a:pt x="716" y="216"/>
                        </a:lnTo>
                        <a:lnTo>
                          <a:pt x="735" y="204"/>
                        </a:lnTo>
                        <a:lnTo>
                          <a:pt x="751" y="193"/>
                        </a:lnTo>
                        <a:lnTo>
                          <a:pt x="764" y="182"/>
                        </a:lnTo>
                        <a:lnTo>
                          <a:pt x="775" y="169"/>
                        </a:lnTo>
                        <a:lnTo>
                          <a:pt x="783" y="153"/>
                        </a:lnTo>
                        <a:lnTo>
                          <a:pt x="788" y="136"/>
                        </a:lnTo>
                        <a:lnTo>
                          <a:pt x="791" y="116"/>
                        </a:lnTo>
                        <a:lnTo>
                          <a:pt x="797" y="99"/>
                        </a:lnTo>
                        <a:lnTo>
                          <a:pt x="801" y="92"/>
                        </a:lnTo>
                        <a:lnTo>
                          <a:pt x="812" y="83"/>
                        </a:lnTo>
                        <a:lnTo>
                          <a:pt x="830" y="75"/>
                        </a:lnTo>
                        <a:lnTo>
                          <a:pt x="855" y="66"/>
                        </a:lnTo>
                        <a:lnTo>
                          <a:pt x="880" y="59"/>
                        </a:lnTo>
                        <a:lnTo>
                          <a:pt x="903" y="52"/>
                        </a:lnTo>
                        <a:lnTo>
                          <a:pt x="927" y="46"/>
                        </a:lnTo>
                        <a:lnTo>
                          <a:pt x="962" y="40"/>
                        </a:lnTo>
                        <a:lnTo>
                          <a:pt x="1012" y="31"/>
                        </a:lnTo>
                        <a:lnTo>
                          <a:pt x="1066" y="26"/>
                        </a:lnTo>
                        <a:lnTo>
                          <a:pt x="1125" y="26"/>
                        </a:lnTo>
                        <a:lnTo>
                          <a:pt x="1183" y="26"/>
                        </a:lnTo>
                        <a:lnTo>
                          <a:pt x="1236" y="32"/>
                        </a:lnTo>
                        <a:lnTo>
                          <a:pt x="1239" y="48"/>
                        </a:lnTo>
                        <a:lnTo>
                          <a:pt x="1242" y="67"/>
                        </a:lnTo>
                        <a:lnTo>
                          <a:pt x="1250" y="94"/>
                        </a:lnTo>
                        <a:lnTo>
                          <a:pt x="1261" y="124"/>
                        </a:lnTo>
                        <a:lnTo>
                          <a:pt x="1271" y="154"/>
                        </a:lnTo>
                        <a:lnTo>
                          <a:pt x="1279" y="176"/>
                        </a:lnTo>
                        <a:lnTo>
                          <a:pt x="1283" y="197"/>
                        </a:lnTo>
                        <a:lnTo>
                          <a:pt x="1286" y="215"/>
                        </a:lnTo>
                        <a:lnTo>
                          <a:pt x="1285" y="228"/>
                        </a:lnTo>
                        <a:lnTo>
                          <a:pt x="1280" y="243"/>
                        </a:lnTo>
                        <a:lnTo>
                          <a:pt x="1273" y="255"/>
                        </a:lnTo>
                        <a:lnTo>
                          <a:pt x="1267" y="262"/>
                        </a:lnTo>
                        <a:lnTo>
                          <a:pt x="1258" y="268"/>
                        </a:lnTo>
                        <a:lnTo>
                          <a:pt x="1246" y="274"/>
                        </a:lnTo>
                        <a:lnTo>
                          <a:pt x="1230" y="275"/>
                        </a:lnTo>
                        <a:lnTo>
                          <a:pt x="1215" y="272"/>
                        </a:lnTo>
                        <a:lnTo>
                          <a:pt x="1200" y="267"/>
                        </a:lnTo>
                        <a:lnTo>
                          <a:pt x="1183" y="259"/>
                        </a:lnTo>
                        <a:lnTo>
                          <a:pt x="1170" y="251"/>
                        </a:lnTo>
                        <a:lnTo>
                          <a:pt x="1158" y="246"/>
                        </a:lnTo>
                        <a:lnTo>
                          <a:pt x="1143" y="241"/>
                        </a:lnTo>
                        <a:lnTo>
                          <a:pt x="1128" y="239"/>
                        </a:lnTo>
                        <a:lnTo>
                          <a:pt x="1116" y="240"/>
                        </a:lnTo>
                        <a:lnTo>
                          <a:pt x="1102" y="246"/>
                        </a:lnTo>
                        <a:lnTo>
                          <a:pt x="1091" y="256"/>
                        </a:lnTo>
                        <a:lnTo>
                          <a:pt x="1083" y="268"/>
                        </a:lnTo>
                        <a:lnTo>
                          <a:pt x="1076" y="284"/>
                        </a:lnTo>
                        <a:lnTo>
                          <a:pt x="1072" y="296"/>
                        </a:lnTo>
                        <a:lnTo>
                          <a:pt x="1070" y="308"/>
                        </a:lnTo>
                        <a:lnTo>
                          <a:pt x="1068" y="325"/>
                        </a:lnTo>
                        <a:lnTo>
                          <a:pt x="1071" y="344"/>
                        </a:lnTo>
                        <a:lnTo>
                          <a:pt x="1077" y="363"/>
                        </a:lnTo>
                        <a:lnTo>
                          <a:pt x="1087" y="380"/>
                        </a:lnTo>
                        <a:lnTo>
                          <a:pt x="1097" y="396"/>
                        </a:lnTo>
                        <a:lnTo>
                          <a:pt x="1103" y="404"/>
                        </a:lnTo>
                        <a:lnTo>
                          <a:pt x="1117" y="416"/>
                        </a:lnTo>
                        <a:lnTo>
                          <a:pt x="1131" y="429"/>
                        </a:lnTo>
                        <a:lnTo>
                          <a:pt x="1149" y="437"/>
                        </a:lnTo>
                        <a:lnTo>
                          <a:pt x="1170" y="443"/>
                        </a:lnTo>
                        <a:lnTo>
                          <a:pt x="1188" y="445"/>
                        </a:lnTo>
                        <a:lnTo>
                          <a:pt x="1210" y="447"/>
                        </a:lnTo>
                        <a:lnTo>
                          <a:pt x="1232" y="444"/>
                        </a:lnTo>
                        <a:lnTo>
                          <a:pt x="1250" y="443"/>
                        </a:lnTo>
                        <a:lnTo>
                          <a:pt x="1267" y="442"/>
                        </a:lnTo>
                        <a:lnTo>
                          <a:pt x="1276" y="447"/>
                        </a:lnTo>
                        <a:lnTo>
                          <a:pt x="1280" y="455"/>
                        </a:lnTo>
                        <a:lnTo>
                          <a:pt x="1281" y="464"/>
                        </a:lnTo>
                        <a:lnTo>
                          <a:pt x="1280" y="472"/>
                        </a:lnTo>
                        <a:lnTo>
                          <a:pt x="1275" y="489"/>
                        </a:lnTo>
                        <a:lnTo>
                          <a:pt x="1269" y="503"/>
                        </a:lnTo>
                        <a:lnTo>
                          <a:pt x="1262" y="522"/>
                        </a:lnTo>
                        <a:lnTo>
                          <a:pt x="1251" y="542"/>
                        </a:lnTo>
                        <a:lnTo>
                          <a:pt x="1239" y="563"/>
                        </a:lnTo>
                        <a:lnTo>
                          <a:pt x="1227" y="581"/>
                        </a:lnTo>
                        <a:lnTo>
                          <a:pt x="1212" y="601"/>
                        </a:lnTo>
                        <a:lnTo>
                          <a:pt x="1200" y="616"/>
                        </a:lnTo>
                        <a:lnTo>
                          <a:pt x="1187" y="625"/>
                        </a:lnTo>
                        <a:lnTo>
                          <a:pt x="0" y="624"/>
                        </a:lnTo>
                        <a:close/>
                      </a:path>
                    </a:pathLst>
                  </a:custGeom>
                  <a:solidFill>
                    <a:srgbClr val="9F3FDF"/>
                  </a:solidFill>
                  <a:ln w="15875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165" y="2484"/>
                    <a:ext cx="1188" cy="109"/>
                  </a:xfrm>
                  <a:prstGeom prst="rect">
                    <a:avLst/>
                  </a:prstGeom>
                  <a:solidFill>
                    <a:srgbClr val="5F009F"/>
                  </a:solidFill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40" y="2303"/>
                  <a:ext cx="54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Finance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2285" y="2447"/>
                <a:ext cx="1189" cy="865"/>
                <a:chOff x="2237" y="1871"/>
                <a:chExt cx="1189" cy="865"/>
              </a:xfrm>
            </p:grpSpPr>
            <p:grpSp>
              <p:nvGrpSpPr>
                <p:cNvPr id="14" name="Group 33"/>
                <p:cNvGrpSpPr>
                  <a:grpSpLocks/>
                </p:cNvGrpSpPr>
                <p:nvPr/>
              </p:nvGrpSpPr>
              <p:grpSpPr bwMode="auto">
                <a:xfrm>
                  <a:off x="2237" y="1871"/>
                  <a:ext cx="1189" cy="865"/>
                  <a:chOff x="2237" y="1730"/>
                  <a:chExt cx="1189" cy="865"/>
                </a:xfrm>
              </p:grpSpPr>
              <p:sp>
                <p:nvSpPr>
                  <p:cNvPr id="112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483"/>
                    <a:ext cx="973" cy="112"/>
                  </a:xfrm>
                  <a:prstGeom prst="rect">
                    <a:avLst/>
                  </a:prstGeom>
                  <a:solidFill>
                    <a:srgbClr val="808000"/>
                  </a:solidFill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9" name="Freeform 35"/>
                  <p:cNvSpPr>
                    <a:spLocks/>
                  </p:cNvSpPr>
                  <p:nvPr/>
                </p:nvSpPr>
                <p:spPr bwMode="auto">
                  <a:xfrm>
                    <a:off x="2237" y="1730"/>
                    <a:ext cx="1189" cy="749"/>
                  </a:xfrm>
                  <a:custGeom>
                    <a:avLst/>
                    <a:gdLst/>
                    <a:ahLst/>
                    <a:cxnLst>
                      <a:cxn ang="0">
                        <a:pos x="1057" y="146"/>
                      </a:cxn>
                      <a:cxn ang="0">
                        <a:pos x="973" y="161"/>
                      </a:cxn>
                      <a:cxn ang="0">
                        <a:pos x="878" y="194"/>
                      </a:cxn>
                      <a:cxn ang="0">
                        <a:pos x="771" y="233"/>
                      </a:cxn>
                      <a:cxn ang="0">
                        <a:pos x="678" y="249"/>
                      </a:cxn>
                      <a:cxn ang="0">
                        <a:pos x="613" y="228"/>
                      </a:cxn>
                      <a:cxn ang="0">
                        <a:pos x="595" y="190"/>
                      </a:cxn>
                      <a:cxn ang="0">
                        <a:pos x="624" y="139"/>
                      </a:cxn>
                      <a:cxn ang="0">
                        <a:pos x="690" y="103"/>
                      </a:cxn>
                      <a:cxn ang="0">
                        <a:pos x="766" y="76"/>
                      </a:cxn>
                      <a:cxn ang="0">
                        <a:pos x="796" y="33"/>
                      </a:cxn>
                      <a:cxn ang="0">
                        <a:pos x="753" y="1"/>
                      </a:cxn>
                      <a:cxn ang="0">
                        <a:pos x="659" y="4"/>
                      </a:cxn>
                      <a:cxn ang="0">
                        <a:pos x="567" y="35"/>
                      </a:cxn>
                      <a:cxn ang="0">
                        <a:pos x="465" y="92"/>
                      </a:cxn>
                      <a:cxn ang="0">
                        <a:pos x="366" y="138"/>
                      </a:cxn>
                      <a:cxn ang="0">
                        <a:pos x="257" y="157"/>
                      </a:cxn>
                      <a:cxn ang="0">
                        <a:pos x="164" y="159"/>
                      </a:cxn>
                      <a:cxn ang="0">
                        <a:pos x="191" y="260"/>
                      </a:cxn>
                      <a:cxn ang="0">
                        <a:pos x="218" y="343"/>
                      </a:cxn>
                      <a:cxn ang="0">
                        <a:pos x="196" y="394"/>
                      </a:cxn>
                      <a:cxn ang="0">
                        <a:pos x="151" y="406"/>
                      </a:cxn>
                      <a:cxn ang="0">
                        <a:pos x="103" y="386"/>
                      </a:cxn>
                      <a:cxn ang="0">
                        <a:pos x="46" y="371"/>
                      </a:cxn>
                      <a:cxn ang="0">
                        <a:pos x="8" y="407"/>
                      </a:cxn>
                      <a:cxn ang="0">
                        <a:pos x="2" y="466"/>
                      </a:cxn>
                      <a:cxn ang="0">
                        <a:pos x="35" y="533"/>
                      </a:cxn>
                      <a:cxn ang="0">
                        <a:pos x="99" y="564"/>
                      </a:cxn>
                      <a:cxn ang="0">
                        <a:pos x="181" y="564"/>
                      </a:cxn>
                      <a:cxn ang="0">
                        <a:pos x="213" y="597"/>
                      </a:cxn>
                      <a:cxn ang="0">
                        <a:pos x="184" y="669"/>
                      </a:cxn>
                      <a:cxn ang="0">
                        <a:pos x="139" y="734"/>
                      </a:cxn>
                      <a:cxn ang="0">
                        <a:pos x="1103" y="717"/>
                      </a:cxn>
                      <a:cxn ang="0">
                        <a:pos x="1130" y="668"/>
                      </a:cxn>
                      <a:cxn ang="0">
                        <a:pos x="1172" y="624"/>
                      </a:cxn>
                      <a:cxn ang="0">
                        <a:pos x="1188" y="565"/>
                      </a:cxn>
                      <a:cxn ang="0">
                        <a:pos x="1159" y="525"/>
                      </a:cxn>
                      <a:cxn ang="0">
                        <a:pos x="1096" y="517"/>
                      </a:cxn>
                      <a:cxn ang="0">
                        <a:pos x="1022" y="534"/>
                      </a:cxn>
                      <a:cxn ang="0">
                        <a:pos x="946" y="536"/>
                      </a:cxn>
                      <a:cxn ang="0">
                        <a:pos x="895" y="500"/>
                      </a:cxn>
                      <a:cxn ang="0">
                        <a:pos x="906" y="441"/>
                      </a:cxn>
                      <a:cxn ang="0">
                        <a:pos x="956" y="402"/>
                      </a:cxn>
                      <a:cxn ang="0">
                        <a:pos x="1023" y="388"/>
                      </a:cxn>
                      <a:cxn ang="0">
                        <a:pos x="1094" y="366"/>
                      </a:cxn>
                      <a:cxn ang="0">
                        <a:pos x="1121" y="315"/>
                      </a:cxn>
                      <a:cxn ang="0">
                        <a:pos x="1118" y="237"/>
                      </a:cxn>
                      <a:cxn ang="0">
                        <a:pos x="1104" y="158"/>
                      </a:cxn>
                    </a:cxnLst>
                    <a:rect l="0" t="0" r="r" b="b"/>
                    <a:pathLst>
                      <a:path w="1189" h="749">
                        <a:moveTo>
                          <a:pt x="1104" y="158"/>
                        </a:moveTo>
                        <a:lnTo>
                          <a:pt x="1095" y="153"/>
                        </a:lnTo>
                        <a:lnTo>
                          <a:pt x="1075" y="149"/>
                        </a:lnTo>
                        <a:lnTo>
                          <a:pt x="1057" y="146"/>
                        </a:lnTo>
                        <a:lnTo>
                          <a:pt x="1038" y="149"/>
                        </a:lnTo>
                        <a:lnTo>
                          <a:pt x="1014" y="152"/>
                        </a:lnTo>
                        <a:lnTo>
                          <a:pt x="996" y="155"/>
                        </a:lnTo>
                        <a:lnTo>
                          <a:pt x="973" y="161"/>
                        </a:lnTo>
                        <a:lnTo>
                          <a:pt x="952" y="167"/>
                        </a:lnTo>
                        <a:lnTo>
                          <a:pt x="926" y="175"/>
                        </a:lnTo>
                        <a:lnTo>
                          <a:pt x="901" y="184"/>
                        </a:lnTo>
                        <a:lnTo>
                          <a:pt x="878" y="194"/>
                        </a:lnTo>
                        <a:lnTo>
                          <a:pt x="855" y="204"/>
                        </a:lnTo>
                        <a:lnTo>
                          <a:pt x="828" y="215"/>
                        </a:lnTo>
                        <a:lnTo>
                          <a:pt x="801" y="223"/>
                        </a:lnTo>
                        <a:lnTo>
                          <a:pt x="771" y="233"/>
                        </a:lnTo>
                        <a:lnTo>
                          <a:pt x="741" y="242"/>
                        </a:lnTo>
                        <a:lnTo>
                          <a:pt x="721" y="246"/>
                        </a:lnTo>
                        <a:lnTo>
                          <a:pt x="701" y="249"/>
                        </a:lnTo>
                        <a:lnTo>
                          <a:pt x="678" y="249"/>
                        </a:lnTo>
                        <a:lnTo>
                          <a:pt x="654" y="245"/>
                        </a:lnTo>
                        <a:lnTo>
                          <a:pt x="638" y="242"/>
                        </a:lnTo>
                        <a:lnTo>
                          <a:pt x="625" y="236"/>
                        </a:lnTo>
                        <a:lnTo>
                          <a:pt x="613" y="228"/>
                        </a:lnTo>
                        <a:lnTo>
                          <a:pt x="604" y="221"/>
                        </a:lnTo>
                        <a:lnTo>
                          <a:pt x="599" y="211"/>
                        </a:lnTo>
                        <a:lnTo>
                          <a:pt x="595" y="200"/>
                        </a:lnTo>
                        <a:lnTo>
                          <a:pt x="595" y="190"/>
                        </a:lnTo>
                        <a:lnTo>
                          <a:pt x="598" y="176"/>
                        </a:lnTo>
                        <a:lnTo>
                          <a:pt x="604" y="163"/>
                        </a:lnTo>
                        <a:lnTo>
                          <a:pt x="613" y="152"/>
                        </a:lnTo>
                        <a:lnTo>
                          <a:pt x="624" y="139"/>
                        </a:lnTo>
                        <a:lnTo>
                          <a:pt x="634" y="132"/>
                        </a:lnTo>
                        <a:lnTo>
                          <a:pt x="649" y="121"/>
                        </a:lnTo>
                        <a:lnTo>
                          <a:pt x="669" y="110"/>
                        </a:lnTo>
                        <a:lnTo>
                          <a:pt x="690" y="103"/>
                        </a:lnTo>
                        <a:lnTo>
                          <a:pt x="710" y="98"/>
                        </a:lnTo>
                        <a:lnTo>
                          <a:pt x="729" y="92"/>
                        </a:lnTo>
                        <a:lnTo>
                          <a:pt x="749" y="85"/>
                        </a:lnTo>
                        <a:lnTo>
                          <a:pt x="766" y="76"/>
                        </a:lnTo>
                        <a:lnTo>
                          <a:pt x="782" y="68"/>
                        </a:lnTo>
                        <a:lnTo>
                          <a:pt x="794" y="58"/>
                        </a:lnTo>
                        <a:lnTo>
                          <a:pt x="799" y="46"/>
                        </a:lnTo>
                        <a:lnTo>
                          <a:pt x="796" y="33"/>
                        </a:lnTo>
                        <a:lnTo>
                          <a:pt x="788" y="21"/>
                        </a:lnTo>
                        <a:lnTo>
                          <a:pt x="779" y="12"/>
                        </a:lnTo>
                        <a:lnTo>
                          <a:pt x="767" y="6"/>
                        </a:lnTo>
                        <a:lnTo>
                          <a:pt x="753" y="1"/>
                        </a:lnTo>
                        <a:lnTo>
                          <a:pt x="733" y="0"/>
                        </a:lnTo>
                        <a:lnTo>
                          <a:pt x="714" y="0"/>
                        </a:lnTo>
                        <a:lnTo>
                          <a:pt x="686" y="1"/>
                        </a:lnTo>
                        <a:lnTo>
                          <a:pt x="659" y="4"/>
                        </a:lnTo>
                        <a:lnTo>
                          <a:pt x="640" y="8"/>
                        </a:lnTo>
                        <a:lnTo>
                          <a:pt x="614" y="16"/>
                        </a:lnTo>
                        <a:lnTo>
                          <a:pt x="586" y="25"/>
                        </a:lnTo>
                        <a:lnTo>
                          <a:pt x="567" y="35"/>
                        </a:lnTo>
                        <a:lnTo>
                          <a:pt x="544" y="47"/>
                        </a:lnTo>
                        <a:lnTo>
                          <a:pt x="522" y="58"/>
                        </a:lnTo>
                        <a:lnTo>
                          <a:pt x="499" y="72"/>
                        </a:lnTo>
                        <a:lnTo>
                          <a:pt x="465" y="92"/>
                        </a:lnTo>
                        <a:lnTo>
                          <a:pt x="442" y="106"/>
                        </a:lnTo>
                        <a:lnTo>
                          <a:pt x="422" y="118"/>
                        </a:lnTo>
                        <a:lnTo>
                          <a:pt x="393" y="129"/>
                        </a:lnTo>
                        <a:lnTo>
                          <a:pt x="366" y="138"/>
                        </a:lnTo>
                        <a:lnTo>
                          <a:pt x="338" y="145"/>
                        </a:lnTo>
                        <a:lnTo>
                          <a:pt x="309" y="150"/>
                        </a:lnTo>
                        <a:lnTo>
                          <a:pt x="280" y="155"/>
                        </a:lnTo>
                        <a:lnTo>
                          <a:pt x="257" y="157"/>
                        </a:lnTo>
                        <a:lnTo>
                          <a:pt x="232" y="159"/>
                        </a:lnTo>
                        <a:lnTo>
                          <a:pt x="208" y="159"/>
                        </a:lnTo>
                        <a:lnTo>
                          <a:pt x="184" y="161"/>
                        </a:lnTo>
                        <a:lnTo>
                          <a:pt x="164" y="159"/>
                        </a:lnTo>
                        <a:lnTo>
                          <a:pt x="167" y="179"/>
                        </a:lnTo>
                        <a:lnTo>
                          <a:pt x="173" y="204"/>
                        </a:lnTo>
                        <a:lnTo>
                          <a:pt x="180" y="229"/>
                        </a:lnTo>
                        <a:lnTo>
                          <a:pt x="191" y="260"/>
                        </a:lnTo>
                        <a:lnTo>
                          <a:pt x="199" y="284"/>
                        </a:lnTo>
                        <a:lnTo>
                          <a:pt x="210" y="304"/>
                        </a:lnTo>
                        <a:lnTo>
                          <a:pt x="216" y="324"/>
                        </a:lnTo>
                        <a:lnTo>
                          <a:pt x="218" y="343"/>
                        </a:lnTo>
                        <a:lnTo>
                          <a:pt x="216" y="360"/>
                        </a:lnTo>
                        <a:lnTo>
                          <a:pt x="210" y="373"/>
                        </a:lnTo>
                        <a:lnTo>
                          <a:pt x="203" y="384"/>
                        </a:lnTo>
                        <a:lnTo>
                          <a:pt x="196" y="394"/>
                        </a:lnTo>
                        <a:lnTo>
                          <a:pt x="185" y="401"/>
                        </a:lnTo>
                        <a:lnTo>
                          <a:pt x="175" y="405"/>
                        </a:lnTo>
                        <a:lnTo>
                          <a:pt x="166" y="407"/>
                        </a:lnTo>
                        <a:lnTo>
                          <a:pt x="151" y="406"/>
                        </a:lnTo>
                        <a:lnTo>
                          <a:pt x="140" y="402"/>
                        </a:lnTo>
                        <a:lnTo>
                          <a:pt x="127" y="399"/>
                        </a:lnTo>
                        <a:lnTo>
                          <a:pt x="117" y="394"/>
                        </a:lnTo>
                        <a:lnTo>
                          <a:pt x="103" y="386"/>
                        </a:lnTo>
                        <a:lnTo>
                          <a:pt x="92" y="380"/>
                        </a:lnTo>
                        <a:lnTo>
                          <a:pt x="81" y="376"/>
                        </a:lnTo>
                        <a:lnTo>
                          <a:pt x="69" y="371"/>
                        </a:lnTo>
                        <a:lnTo>
                          <a:pt x="46" y="371"/>
                        </a:lnTo>
                        <a:lnTo>
                          <a:pt x="34" y="376"/>
                        </a:lnTo>
                        <a:lnTo>
                          <a:pt x="23" y="383"/>
                        </a:lnTo>
                        <a:lnTo>
                          <a:pt x="16" y="394"/>
                        </a:lnTo>
                        <a:lnTo>
                          <a:pt x="8" y="407"/>
                        </a:lnTo>
                        <a:lnTo>
                          <a:pt x="4" y="420"/>
                        </a:lnTo>
                        <a:lnTo>
                          <a:pt x="0" y="435"/>
                        </a:lnTo>
                        <a:lnTo>
                          <a:pt x="0" y="452"/>
                        </a:lnTo>
                        <a:lnTo>
                          <a:pt x="2" y="466"/>
                        </a:lnTo>
                        <a:lnTo>
                          <a:pt x="6" y="483"/>
                        </a:lnTo>
                        <a:lnTo>
                          <a:pt x="15" y="499"/>
                        </a:lnTo>
                        <a:lnTo>
                          <a:pt x="23" y="516"/>
                        </a:lnTo>
                        <a:lnTo>
                          <a:pt x="35" y="533"/>
                        </a:lnTo>
                        <a:lnTo>
                          <a:pt x="48" y="542"/>
                        </a:lnTo>
                        <a:lnTo>
                          <a:pt x="65" y="553"/>
                        </a:lnTo>
                        <a:lnTo>
                          <a:pt x="81" y="560"/>
                        </a:lnTo>
                        <a:lnTo>
                          <a:pt x="99" y="564"/>
                        </a:lnTo>
                        <a:lnTo>
                          <a:pt x="115" y="568"/>
                        </a:lnTo>
                        <a:lnTo>
                          <a:pt x="139" y="568"/>
                        </a:lnTo>
                        <a:lnTo>
                          <a:pt x="158" y="565"/>
                        </a:lnTo>
                        <a:lnTo>
                          <a:pt x="181" y="564"/>
                        </a:lnTo>
                        <a:lnTo>
                          <a:pt x="198" y="564"/>
                        </a:lnTo>
                        <a:lnTo>
                          <a:pt x="209" y="571"/>
                        </a:lnTo>
                        <a:lnTo>
                          <a:pt x="213" y="583"/>
                        </a:lnTo>
                        <a:lnTo>
                          <a:pt x="213" y="597"/>
                        </a:lnTo>
                        <a:lnTo>
                          <a:pt x="207" y="615"/>
                        </a:lnTo>
                        <a:lnTo>
                          <a:pt x="201" y="633"/>
                        </a:lnTo>
                        <a:lnTo>
                          <a:pt x="193" y="649"/>
                        </a:lnTo>
                        <a:lnTo>
                          <a:pt x="184" y="669"/>
                        </a:lnTo>
                        <a:lnTo>
                          <a:pt x="173" y="687"/>
                        </a:lnTo>
                        <a:lnTo>
                          <a:pt x="162" y="704"/>
                        </a:lnTo>
                        <a:lnTo>
                          <a:pt x="149" y="721"/>
                        </a:lnTo>
                        <a:lnTo>
                          <a:pt x="139" y="734"/>
                        </a:lnTo>
                        <a:lnTo>
                          <a:pt x="118" y="749"/>
                        </a:lnTo>
                        <a:lnTo>
                          <a:pt x="1098" y="748"/>
                        </a:lnTo>
                        <a:lnTo>
                          <a:pt x="1100" y="732"/>
                        </a:lnTo>
                        <a:lnTo>
                          <a:pt x="1103" y="717"/>
                        </a:lnTo>
                        <a:lnTo>
                          <a:pt x="1108" y="704"/>
                        </a:lnTo>
                        <a:lnTo>
                          <a:pt x="1113" y="693"/>
                        </a:lnTo>
                        <a:lnTo>
                          <a:pt x="1120" y="681"/>
                        </a:lnTo>
                        <a:lnTo>
                          <a:pt x="1130" y="668"/>
                        </a:lnTo>
                        <a:lnTo>
                          <a:pt x="1141" y="656"/>
                        </a:lnTo>
                        <a:lnTo>
                          <a:pt x="1150" y="646"/>
                        </a:lnTo>
                        <a:lnTo>
                          <a:pt x="1162" y="634"/>
                        </a:lnTo>
                        <a:lnTo>
                          <a:pt x="1172" y="624"/>
                        </a:lnTo>
                        <a:lnTo>
                          <a:pt x="1179" y="612"/>
                        </a:lnTo>
                        <a:lnTo>
                          <a:pt x="1185" y="600"/>
                        </a:lnTo>
                        <a:lnTo>
                          <a:pt x="1189" y="582"/>
                        </a:lnTo>
                        <a:lnTo>
                          <a:pt x="1188" y="565"/>
                        </a:lnTo>
                        <a:lnTo>
                          <a:pt x="1184" y="554"/>
                        </a:lnTo>
                        <a:lnTo>
                          <a:pt x="1178" y="543"/>
                        </a:lnTo>
                        <a:lnTo>
                          <a:pt x="1170" y="534"/>
                        </a:lnTo>
                        <a:lnTo>
                          <a:pt x="1159" y="525"/>
                        </a:lnTo>
                        <a:lnTo>
                          <a:pt x="1147" y="521"/>
                        </a:lnTo>
                        <a:lnTo>
                          <a:pt x="1131" y="517"/>
                        </a:lnTo>
                        <a:lnTo>
                          <a:pt x="1114" y="516"/>
                        </a:lnTo>
                        <a:lnTo>
                          <a:pt x="1096" y="517"/>
                        </a:lnTo>
                        <a:lnTo>
                          <a:pt x="1079" y="519"/>
                        </a:lnTo>
                        <a:lnTo>
                          <a:pt x="1062" y="523"/>
                        </a:lnTo>
                        <a:lnTo>
                          <a:pt x="1040" y="529"/>
                        </a:lnTo>
                        <a:lnTo>
                          <a:pt x="1022" y="534"/>
                        </a:lnTo>
                        <a:lnTo>
                          <a:pt x="1003" y="537"/>
                        </a:lnTo>
                        <a:lnTo>
                          <a:pt x="980" y="540"/>
                        </a:lnTo>
                        <a:lnTo>
                          <a:pt x="962" y="540"/>
                        </a:lnTo>
                        <a:lnTo>
                          <a:pt x="946" y="536"/>
                        </a:lnTo>
                        <a:lnTo>
                          <a:pt x="929" y="531"/>
                        </a:lnTo>
                        <a:lnTo>
                          <a:pt x="916" y="524"/>
                        </a:lnTo>
                        <a:lnTo>
                          <a:pt x="904" y="515"/>
                        </a:lnTo>
                        <a:lnTo>
                          <a:pt x="895" y="500"/>
                        </a:lnTo>
                        <a:lnTo>
                          <a:pt x="892" y="484"/>
                        </a:lnTo>
                        <a:lnTo>
                          <a:pt x="894" y="469"/>
                        </a:lnTo>
                        <a:lnTo>
                          <a:pt x="900" y="453"/>
                        </a:lnTo>
                        <a:lnTo>
                          <a:pt x="906" y="441"/>
                        </a:lnTo>
                        <a:lnTo>
                          <a:pt x="917" y="429"/>
                        </a:lnTo>
                        <a:lnTo>
                          <a:pt x="929" y="418"/>
                        </a:lnTo>
                        <a:lnTo>
                          <a:pt x="941" y="411"/>
                        </a:lnTo>
                        <a:lnTo>
                          <a:pt x="956" y="402"/>
                        </a:lnTo>
                        <a:lnTo>
                          <a:pt x="970" y="397"/>
                        </a:lnTo>
                        <a:lnTo>
                          <a:pt x="986" y="394"/>
                        </a:lnTo>
                        <a:lnTo>
                          <a:pt x="1003" y="391"/>
                        </a:lnTo>
                        <a:lnTo>
                          <a:pt x="1023" y="388"/>
                        </a:lnTo>
                        <a:lnTo>
                          <a:pt x="1045" y="385"/>
                        </a:lnTo>
                        <a:lnTo>
                          <a:pt x="1063" y="382"/>
                        </a:lnTo>
                        <a:lnTo>
                          <a:pt x="1081" y="374"/>
                        </a:lnTo>
                        <a:lnTo>
                          <a:pt x="1094" y="366"/>
                        </a:lnTo>
                        <a:lnTo>
                          <a:pt x="1104" y="355"/>
                        </a:lnTo>
                        <a:lnTo>
                          <a:pt x="1113" y="343"/>
                        </a:lnTo>
                        <a:lnTo>
                          <a:pt x="1118" y="331"/>
                        </a:lnTo>
                        <a:lnTo>
                          <a:pt x="1121" y="315"/>
                        </a:lnTo>
                        <a:lnTo>
                          <a:pt x="1123" y="295"/>
                        </a:lnTo>
                        <a:lnTo>
                          <a:pt x="1120" y="279"/>
                        </a:lnTo>
                        <a:lnTo>
                          <a:pt x="1119" y="260"/>
                        </a:lnTo>
                        <a:lnTo>
                          <a:pt x="1118" y="237"/>
                        </a:lnTo>
                        <a:lnTo>
                          <a:pt x="1116" y="209"/>
                        </a:lnTo>
                        <a:lnTo>
                          <a:pt x="1116" y="182"/>
                        </a:lnTo>
                        <a:lnTo>
                          <a:pt x="1118" y="167"/>
                        </a:lnTo>
                        <a:lnTo>
                          <a:pt x="1104" y="15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5875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86" y="2298"/>
                  <a:ext cx="62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Inventory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3175" y="2558"/>
                <a:ext cx="1505" cy="754"/>
                <a:chOff x="3247" y="1982"/>
                <a:chExt cx="1505" cy="754"/>
              </a:xfrm>
            </p:grpSpPr>
            <p:grpSp>
              <p:nvGrpSpPr>
                <p:cNvPr id="16" name="Group 38"/>
                <p:cNvGrpSpPr>
                  <a:grpSpLocks/>
                </p:cNvGrpSpPr>
                <p:nvPr/>
              </p:nvGrpSpPr>
              <p:grpSpPr bwMode="auto">
                <a:xfrm>
                  <a:off x="3247" y="1982"/>
                  <a:ext cx="1505" cy="754"/>
                  <a:chOff x="3129" y="1841"/>
                  <a:chExt cx="1505" cy="754"/>
                </a:xfrm>
              </p:grpSpPr>
              <p:sp>
                <p:nvSpPr>
                  <p:cNvPr id="11303" name="Freeform 39"/>
                  <p:cNvSpPr>
                    <a:spLocks/>
                  </p:cNvSpPr>
                  <p:nvPr/>
                </p:nvSpPr>
                <p:spPr bwMode="auto">
                  <a:xfrm>
                    <a:off x="3129" y="1841"/>
                    <a:ext cx="1505" cy="639"/>
                  </a:xfrm>
                  <a:custGeom>
                    <a:avLst/>
                    <a:gdLst/>
                    <a:ahLst/>
                    <a:cxnLst>
                      <a:cxn ang="0">
                        <a:pos x="262" y="52"/>
                      </a:cxn>
                      <a:cxn ang="0">
                        <a:pos x="310" y="60"/>
                      </a:cxn>
                      <a:cxn ang="0">
                        <a:pos x="361" y="70"/>
                      </a:cxn>
                      <a:cxn ang="0">
                        <a:pos x="414" y="67"/>
                      </a:cxn>
                      <a:cxn ang="0">
                        <a:pos x="465" y="48"/>
                      </a:cxn>
                      <a:cxn ang="0">
                        <a:pos x="517" y="28"/>
                      </a:cxn>
                      <a:cxn ang="0">
                        <a:pos x="568" y="25"/>
                      </a:cxn>
                      <a:cxn ang="0">
                        <a:pos x="609" y="48"/>
                      </a:cxn>
                      <a:cxn ang="0">
                        <a:pos x="606" y="100"/>
                      </a:cxn>
                      <a:cxn ang="0">
                        <a:pos x="594" y="155"/>
                      </a:cxn>
                      <a:cxn ang="0">
                        <a:pos x="626" y="193"/>
                      </a:cxn>
                      <a:cxn ang="0">
                        <a:pos x="686" y="207"/>
                      </a:cxn>
                      <a:cxn ang="0">
                        <a:pos x="759" y="208"/>
                      </a:cxn>
                      <a:cxn ang="0">
                        <a:pos x="824" y="191"/>
                      </a:cxn>
                      <a:cxn ang="0">
                        <a:pos x="867" y="162"/>
                      </a:cxn>
                      <a:cxn ang="0">
                        <a:pos x="885" y="105"/>
                      </a:cxn>
                      <a:cxn ang="0">
                        <a:pos x="896" y="53"/>
                      </a:cxn>
                      <a:cxn ang="0">
                        <a:pos x="935" y="21"/>
                      </a:cxn>
                      <a:cxn ang="0">
                        <a:pos x="993" y="5"/>
                      </a:cxn>
                      <a:cxn ang="0">
                        <a:pos x="1062" y="0"/>
                      </a:cxn>
                      <a:cxn ang="0">
                        <a:pos x="1127" y="5"/>
                      </a:cxn>
                      <a:cxn ang="0">
                        <a:pos x="1184" y="11"/>
                      </a:cxn>
                      <a:cxn ang="0">
                        <a:pos x="206" y="638"/>
                      </a:cxn>
                      <a:cxn ang="0">
                        <a:pos x="216" y="593"/>
                      </a:cxn>
                      <a:cxn ang="0">
                        <a:pos x="238" y="557"/>
                      </a:cxn>
                      <a:cxn ang="0">
                        <a:pos x="270" y="523"/>
                      </a:cxn>
                      <a:cxn ang="0">
                        <a:pos x="293" y="489"/>
                      </a:cxn>
                      <a:cxn ang="0">
                        <a:pos x="292" y="443"/>
                      </a:cxn>
                      <a:cxn ang="0">
                        <a:pos x="267" y="414"/>
                      </a:cxn>
                      <a:cxn ang="0">
                        <a:pos x="222" y="405"/>
                      </a:cxn>
                      <a:cxn ang="0">
                        <a:pos x="170" y="412"/>
                      </a:cxn>
                      <a:cxn ang="0">
                        <a:pos x="111" y="426"/>
                      </a:cxn>
                      <a:cxn ang="0">
                        <a:pos x="54" y="425"/>
                      </a:cxn>
                      <a:cxn ang="0">
                        <a:pos x="12" y="404"/>
                      </a:cxn>
                      <a:cxn ang="0">
                        <a:pos x="2" y="358"/>
                      </a:cxn>
                      <a:cxn ang="0">
                        <a:pos x="25" y="318"/>
                      </a:cxn>
                      <a:cxn ang="0">
                        <a:pos x="64" y="291"/>
                      </a:cxn>
                      <a:cxn ang="0">
                        <a:pos x="111" y="280"/>
                      </a:cxn>
                      <a:cxn ang="0">
                        <a:pos x="171" y="271"/>
                      </a:cxn>
                      <a:cxn ang="0">
                        <a:pos x="212" y="244"/>
                      </a:cxn>
                      <a:cxn ang="0">
                        <a:pos x="229" y="204"/>
                      </a:cxn>
                      <a:cxn ang="0">
                        <a:pos x="228" y="146"/>
                      </a:cxn>
                      <a:cxn ang="0">
                        <a:pos x="224" y="81"/>
                      </a:cxn>
                    </a:cxnLst>
                    <a:rect l="0" t="0" r="r" b="b"/>
                    <a:pathLst>
                      <a:path w="1505" h="639">
                        <a:moveTo>
                          <a:pt x="228" y="59"/>
                        </a:moveTo>
                        <a:lnTo>
                          <a:pt x="243" y="56"/>
                        </a:lnTo>
                        <a:lnTo>
                          <a:pt x="262" y="52"/>
                        </a:lnTo>
                        <a:lnTo>
                          <a:pt x="279" y="53"/>
                        </a:lnTo>
                        <a:lnTo>
                          <a:pt x="295" y="57"/>
                        </a:lnTo>
                        <a:lnTo>
                          <a:pt x="310" y="60"/>
                        </a:lnTo>
                        <a:lnTo>
                          <a:pt x="327" y="64"/>
                        </a:lnTo>
                        <a:lnTo>
                          <a:pt x="347" y="68"/>
                        </a:lnTo>
                        <a:lnTo>
                          <a:pt x="361" y="70"/>
                        </a:lnTo>
                        <a:lnTo>
                          <a:pt x="380" y="71"/>
                        </a:lnTo>
                        <a:lnTo>
                          <a:pt x="398" y="70"/>
                        </a:lnTo>
                        <a:lnTo>
                          <a:pt x="414" y="67"/>
                        </a:lnTo>
                        <a:lnTo>
                          <a:pt x="432" y="62"/>
                        </a:lnTo>
                        <a:lnTo>
                          <a:pt x="449" y="56"/>
                        </a:lnTo>
                        <a:lnTo>
                          <a:pt x="465" y="48"/>
                        </a:lnTo>
                        <a:lnTo>
                          <a:pt x="482" y="41"/>
                        </a:lnTo>
                        <a:lnTo>
                          <a:pt x="498" y="34"/>
                        </a:lnTo>
                        <a:lnTo>
                          <a:pt x="517" y="28"/>
                        </a:lnTo>
                        <a:lnTo>
                          <a:pt x="533" y="24"/>
                        </a:lnTo>
                        <a:lnTo>
                          <a:pt x="551" y="23"/>
                        </a:lnTo>
                        <a:lnTo>
                          <a:pt x="568" y="25"/>
                        </a:lnTo>
                        <a:lnTo>
                          <a:pt x="583" y="30"/>
                        </a:lnTo>
                        <a:lnTo>
                          <a:pt x="599" y="40"/>
                        </a:lnTo>
                        <a:lnTo>
                          <a:pt x="609" y="48"/>
                        </a:lnTo>
                        <a:lnTo>
                          <a:pt x="614" y="64"/>
                        </a:lnTo>
                        <a:lnTo>
                          <a:pt x="611" y="81"/>
                        </a:lnTo>
                        <a:lnTo>
                          <a:pt x="606" y="100"/>
                        </a:lnTo>
                        <a:lnTo>
                          <a:pt x="599" y="121"/>
                        </a:lnTo>
                        <a:lnTo>
                          <a:pt x="593" y="138"/>
                        </a:lnTo>
                        <a:lnTo>
                          <a:pt x="594" y="155"/>
                        </a:lnTo>
                        <a:lnTo>
                          <a:pt x="601" y="172"/>
                        </a:lnTo>
                        <a:lnTo>
                          <a:pt x="614" y="185"/>
                        </a:lnTo>
                        <a:lnTo>
                          <a:pt x="626" y="193"/>
                        </a:lnTo>
                        <a:lnTo>
                          <a:pt x="643" y="198"/>
                        </a:lnTo>
                        <a:lnTo>
                          <a:pt x="661" y="203"/>
                        </a:lnTo>
                        <a:lnTo>
                          <a:pt x="686" y="207"/>
                        </a:lnTo>
                        <a:lnTo>
                          <a:pt x="708" y="209"/>
                        </a:lnTo>
                        <a:lnTo>
                          <a:pt x="734" y="210"/>
                        </a:lnTo>
                        <a:lnTo>
                          <a:pt x="759" y="208"/>
                        </a:lnTo>
                        <a:lnTo>
                          <a:pt x="780" y="204"/>
                        </a:lnTo>
                        <a:lnTo>
                          <a:pt x="803" y="198"/>
                        </a:lnTo>
                        <a:lnTo>
                          <a:pt x="824" y="191"/>
                        </a:lnTo>
                        <a:lnTo>
                          <a:pt x="839" y="182"/>
                        </a:lnTo>
                        <a:lnTo>
                          <a:pt x="855" y="173"/>
                        </a:lnTo>
                        <a:lnTo>
                          <a:pt x="867" y="162"/>
                        </a:lnTo>
                        <a:lnTo>
                          <a:pt x="878" y="149"/>
                        </a:lnTo>
                        <a:lnTo>
                          <a:pt x="884" y="132"/>
                        </a:lnTo>
                        <a:lnTo>
                          <a:pt x="885" y="105"/>
                        </a:lnTo>
                        <a:lnTo>
                          <a:pt x="885" y="85"/>
                        </a:lnTo>
                        <a:lnTo>
                          <a:pt x="889" y="67"/>
                        </a:lnTo>
                        <a:lnTo>
                          <a:pt x="896" y="53"/>
                        </a:lnTo>
                        <a:lnTo>
                          <a:pt x="907" y="41"/>
                        </a:lnTo>
                        <a:lnTo>
                          <a:pt x="919" y="30"/>
                        </a:lnTo>
                        <a:lnTo>
                          <a:pt x="935" y="21"/>
                        </a:lnTo>
                        <a:lnTo>
                          <a:pt x="951" y="13"/>
                        </a:lnTo>
                        <a:lnTo>
                          <a:pt x="972" y="7"/>
                        </a:lnTo>
                        <a:lnTo>
                          <a:pt x="993" y="5"/>
                        </a:lnTo>
                        <a:lnTo>
                          <a:pt x="1015" y="3"/>
                        </a:lnTo>
                        <a:lnTo>
                          <a:pt x="1038" y="1"/>
                        </a:lnTo>
                        <a:lnTo>
                          <a:pt x="1062" y="0"/>
                        </a:lnTo>
                        <a:lnTo>
                          <a:pt x="1088" y="1"/>
                        </a:lnTo>
                        <a:lnTo>
                          <a:pt x="1109" y="3"/>
                        </a:lnTo>
                        <a:lnTo>
                          <a:pt x="1127" y="5"/>
                        </a:lnTo>
                        <a:lnTo>
                          <a:pt x="1146" y="7"/>
                        </a:lnTo>
                        <a:lnTo>
                          <a:pt x="1165" y="10"/>
                        </a:lnTo>
                        <a:lnTo>
                          <a:pt x="1184" y="11"/>
                        </a:lnTo>
                        <a:lnTo>
                          <a:pt x="1331" y="15"/>
                        </a:lnTo>
                        <a:lnTo>
                          <a:pt x="1505" y="639"/>
                        </a:lnTo>
                        <a:lnTo>
                          <a:pt x="206" y="638"/>
                        </a:lnTo>
                        <a:lnTo>
                          <a:pt x="208" y="621"/>
                        </a:lnTo>
                        <a:lnTo>
                          <a:pt x="211" y="606"/>
                        </a:lnTo>
                        <a:lnTo>
                          <a:pt x="216" y="593"/>
                        </a:lnTo>
                        <a:lnTo>
                          <a:pt x="221" y="582"/>
                        </a:lnTo>
                        <a:lnTo>
                          <a:pt x="228" y="570"/>
                        </a:lnTo>
                        <a:lnTo>
                          <a:pt x="238" y="557"/>
                        </a:lnTo>
                        <a:lnTo>
                          <a:pt x="249" y="545"/>
                        </a:lnTo>
                        <a:lnTo>
                          <a:pt x="258" y="535"/>
                        </a:lnTo>
                        <a:lnTo>
                          <a:pt x="270" y="523"/>
                        </a:lnTo>
                        <a:lnTo>
                          <a:pt x="280" y="513"/>
                        </a:lnTo>
                        <a:lnTo>
                          <a:pt x="287" y="501"/>
                        </a:lnTo>
                        <a:lnTo>
                          <a:pt x="293" y="489"/>
                        </a:lnTo>
                        <a:lnTo>
                          <a:pt x="297" y="471"/>
                        </a:lnTo>
                        <a:lnTo>
                          <a:pt x="296" y="454"/>
                        </a:lnTo>
                        <a:lnTo>
                          <a:pt x="292" y="443"/>
                        </a:lnTo>
                        <a:lnTo>
                          <a:pt x="286" y="432"/>
                        </a:lnTo>
                        <a:lnTo>
                          <a:pt x="278" y="423"/>
                        </a:lnTo>
                        <a:lnTo>
                          <a:pt x="267" y="414"/>
                        </a:lnTo>
                        <a:lnTo>
                          <a:pt x="255" y="410"/>
                        </a:lnTo>
                        <a:lnTo>
                          <a:pt x="239" y="406"/>
                        </a:lnTo>
                        <a:lnTo>
                          <a:pt x="222" y="405"/>
                        </a:lnTo>
                        <a:lnTo>
                          <a:pt x="204" y="406"/>
                        </a:lnTo>
                        <a:lnTo>
                          <a:pt x="187" y="408"/>
                        </a:lnTo>
                        <a:lnTo>
                          <a:pt x="170" y="412"/>
                        </a:lnTo>
                        <a:lnTo>
                          <a:pt x="148" y="418"/>
                        </a:lnTo>
                        <a:lnTo>
                          <a:pt x="130" y="423"/>
                        </a:lnTo>
                        <a:lnTo>
                          <a:pt x="111" y="426"/>
                        </a:lnTo>
                        <a:lnTo>
                          <a:pt x="88" y="429"/>
                        </a:lnTo>
                        <a:lnTo>
                          <a:pt x="70" y="429"/>
                        </a:lnTo>
                        <a:lnTo>
                          <a:pt x="54" y="425"/>
                        </a:lnTo>
                        <a:lnTo>
                          <a:pt x="37" y="420"/>
                        </a:lnTo>
                        <a:lnTo>
                          <a:pt x="24" y="413"/>
                        </a:lnTo>
                        <a:lnTo>
                          <a:pt x="12" y="404"/>
                        </a:lnTo>
                        <a:lnTo>
                          <a:pt x="3" y="389"/>
                        </a:lnTo>
                        <a:lnTo>
                          <a:pt x="0" y="373"/>
                        </a:lnTo>
                        <a:lnTo>
                          <a:pt x="2" y="358"/>
                        </a:lnTo>
                        <a:lnTo>
                          <a:pt x="8" y="342"/>
                        </a:lnTo>
                        <a:lnTo>
                          <a:pt x="14" y="330"/>
                        </a:lnTo>
                        <a:lnTo>
                          <a:pt x="25" y="318"/>
                        </a:lnTo>
                        <a:lnTo>
                          <a:pt x="37" y="307"/>
                        </a:lnTo>
                        <a:lnTo>
                          <a:pt x="49" y="300"/>
                        </a:lnTo>
                        <a:lnTo>
                          <a:pt x="64" y="291"/>
                        </a:lnTo>
                        <a:lnTo>
                          <a:pt x="78" y="286"/>
                        </a:lnTo>
                        <a:lnTo>
                          <a:pt x="94" y="283"/>
                        </a:lnTo>
                        <a:lnTo>
                          <a:pt x="111" y="280"/>
                        </a:lnTo>
                        <a:lnTo>
                          <a:pt x="131" y="277"/>
                        </a:lnTo>
                        <a:lnTo>
                          <a:pt x="153" y="274"/>
                        </a:lnTo>
                        <a:lnTo>
                          <a:pt x="171" y="271"/>
                        </a:lnTo>
                        <a:lnTo>
                          <a:pt x="189" y="263"/>
                        </a:lnTo>
                        <a:lnTo>
                          <a:pt x="202" y="255"/>
                        </a:lnTo>
                        <a:lnTo>
                          <a:pt x="212" y="244"/>
                        </a:lnTo>
                        <a:lnTo>
                          <a:pt x="221" y="232"/>
                        </a:lnTo>
                        <a:lnTo>
                          <a:pt x="226" y="220"/>
                        </a:lnTo>
                        <a:lnTo>
                          <a:pt x="229" y="204"/>
                        </a:lnTo>
                        <a:lnTo>
                          <a:pt x="231" y="184"/>
                        </a:lnTo>
                        <a:lnTo>
                          <a:pt x="229" y="166"/>
                        </a:lnTo>
                        <a:lnTo>
                          <a:pt x="228" y="146"/>
                        </a:lnTo>
                        <a:lnTo>
                          <a:pt x="227" y="126"/>
                        </a:lnTo>
                        <a:lnTo>
                          <a:pt x="226" y="102"/>
                        </a:lnTo>
                        <a:lnTo>
                          <a:pt x="224" y="81"/>
                        </a:lnTo>
                        <a:lnTo>
                          <a:pt x="226" y="68"/>
                        </a:lnTo>
                        <a:lnTo>
                          <a:pt x="228" y="59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5875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331" y="2481"/>
                    <a:ext cx="1303" cy="114"/>
                  </a:xfrm>
                  <a:prstGeom prst="rect">
                    <a:avLst/>
                  </a:prstGeom>
                  <a:solidFill>
                    <a:srgbClr val="000080"/>
                  </a:solidFill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782" y="2311"/>
                  <a:ext cx="56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chemeClr val="folHlink"/>
                      </a:solidFill>
                      <a:latin typeface="Century Gothic" pitchFamily="34" charset="0"/>
                    </a:rPr>
                    <a:t>Vendors</a:t>
                  </a:r>
                  <a:endParaRPr lang="en-US" sz="1400" b="1">
                    <a:latin typeface="Century Gothic" pitchFamily="34" charset="0"/>
                  </a:endParaRPr>
                </a:p>
              </p:txBody>
            </p:sp>
          </p:grpSp>
        </p:grp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1598" y="3358"/>
              <a:ext cx="26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entury Gothic" pitchFamily="34" charset="0"/>
                </a:rPr>
                <a:t>Enterprise Data Warehouse</a:t>
              </a:r>
            </a:p>
          </p:txBody>
        </p:sp>
      </p:grp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371600" y="152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The Eventual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91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Theme1</vt:lpstr>
      <vt:lpstr>Clip</vt:lpstr>
      <vt:lpstr>Approach to Build a Data Warehouse</vt:lpstr>
      <vt:lpstr>Bottom Up Approach</vt:lpstr>
      <vt:lpstr>Top Down Approach</vt:lpstr>
      <vt:lpstr>A Practical Approach</vt:lpstr>
      <vt:lpstr>Slide 5</vt:lpstr>
      <vt:lpstr>Slide 6</vt:lpstr>
    </vt:vector>
  </TitlesOfParts>
  <Company>SFIT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to Build a Data Warehouse</dc:title>
  <dc:creator>Kapil</dc:creator>
  <cp:lastModifiedBy>Kapil</cp:lastModifiedBy>
  <cp:revision>9</cp:revision>
  <dcterms:created xsi:type="dcterms:W3CDTF">2013-01-08T11:04:54Z</dcterms:created>
  <dcterms:modified xsi:type="dcterms:W3CDTF">2013-01-10T07:13:34Z</dcterms:modified>
</cp:coreProperties>
</file>