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738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671E0-3849-4963-BB5E-91E890855933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381FC-DD0E-4298-9C91-97AEADBE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8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저는 이 토픽에 대해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엄청나게 혁신적이고 효과적인 단 하나의 기준을 세우는 것은 불가능하다고 여겼기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기본적으로 여러 기준을 고려하여 각 기준마다의 가중치에 따라 랭킹 순서가 정해지게 하는 알고리즘을 만들고자 방향을 잡았습니다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381FC-DD0E-4298-9C91-97AEADBE611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89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381FC-DD0E-4298-9C91-97AEADBE61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1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1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4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20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2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82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2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0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97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5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8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6C327-4CE8-4910-8F8A-8B889643BE8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9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SW Programming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#1. Problem Modeling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Topic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Implement a software system for </a:t>
            </a:r>
          </a:p>
          <a:p>
            <a:pPr lvl="1"/>
            <a:r>
              <a:rPr lang="en-US" altLang="ko-KR" dirty="0"/>
              <a:t>Searching for text files</a:t>
            </a:r>
          </a:p>
          <a:p>
            <a:pPr lvl="1"/>
            <a:r>
              <a:rPr lang="en-US" altLang="ko-KR" dirty="0"/>
              <a:t>Ranking the text </a:t>
            </a:r>
            <a:r>
              <a:rPr lang="en-US" altLang="ko-KR" dirty="0" smtClean="0"/>
              <a:t>files.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C:\&gt;mysearch hello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a.txt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b.txt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C:\&gt;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2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Criteria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To search the most appropriate file relevant to ‘keyword’, I think the ‘level of relevance’ is determined by how useful the files are.</a:t>
            </a:r>
          </a:p>
          <a:p>
            <a:endParaRPr lang="en-US" altLang="ko-KR" dirty="0"/>
          </a:p>
          <a:p>
            <a:r>
              <a:rPr lang="en-US" altLang="ko-KR" dirty="0" smtClean="0"/>
              <a:t>And I design 4 criteria to generalize which file is most useful.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1</a:t>
            </a:r>
            <a:r>
              <a:rPr lang="en-US" altLang="ko-KR" dirty="0"/>
              <a:t>. Is ‘file name’ include the keyword?  </a:t>
            </a:r>
          </a:p>
          <a:p>
            <a:pPr marL="0" indent="0">
              <a:buNone/>
            </a:pPr>
            <a:r>
              <a:rPr lang="en-US" altLang="ko-KR" dirty="0" smtClean="0"/>
              <a:t>  2. How many times the keyword appear in files.</a:t>
            </a:r>
          </a:p>
          <a:p>
            <a:pPr marL="0" indent="0">
              <a:buNone/>
            </a:pPr>
            <a:r>
              <a:rPr lang="en-US" altLang="ko-KR" dirty="0" smtClean="0"/>
              <a:t>  3. Is the keyword </a:t>
            </a:r>
            <a:r>
              <a:rPr lang="en-US" altLang="ko-KR" dirty="0"/>
              <a:t>distributed regularly in file?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4. How early the keyword appear.</a:t>
            </a:r>
          </a:p>
        </p:txBody>
      </p:sp>
    </p:spTree>
    <p:extLst>
      <p:ext uri="{BB962C8B-B14F-4D97-AF65-F5344CB8AC3E}">
        <p14:creationId xmlns:p14="http://schemas.microsoft.com/office/powerpoint/2010/main" val="22850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Criteria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The number of keyword in file = A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The ‘standard deviation(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)’ of distance between a keyword and the next keyword = B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The number of words which are written</a:t>
            </a:r>
            <a:r>
              <a:rPr lang="ko-KR" altLang="en-US" dirty="0" smtClean="0"/>
              <a:t> </a:t>
            </a:r>
            <a:r>
              <a:rPr lang="en-US" altLang="ko-KR" dirty="0" smtClean="0"/>
              <a:t>before the first keyword = C</a:t>
            </a:r>
          </a:p>
        </p:txBody>
      </p:sp>
    </p:spTree>
    <p:extLst>
      <p:ext uri="{BB962C8B-B14F-4D97-AF65-F5344CB8AC3E}">
        <p14:creationId xmlns:p14="http://schemas.microsoft.com/office/powerpoint/2010/main" val="418484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First, Ranking ‘the file which includes the keyword in its name’ highest. (Basically, at same condition, follow Alphabet order.)</a:t>
                </a:r>
              </a:p>
              <a:p>
                <a:r>
                  <a:rPr lang="en-US" altLang="ko-KR" dirty="0" smtClean="0"/>
                  <a:t>And then calculate ‘level of relevance’, which comes from calculation of A,B, and C.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Basically, the file that has higher A and lower B or C have higher level of relevance.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   So we can represent the level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(k = constant number)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2695"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5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Next time…..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6478" y="3127343"/>
            <a:ext cx="10972800" cy="4525963"/>
          </a:xfrm>
        </p:spPr>
        <p:txBody>
          <a:bodyPr/>
          <a:lstStyle/>
          <a:p>
            <a:r>
              <a:rPr lang="en-US" altLang="ko-KR" dirty="0" smtClean="0"/>
              <a:t>Maybe I can use </a:t>
            </a:r>
            <a:r>
              <a:rPr lang="en-US" altLang="ko-KR" dirty="0" err="1" smtClean="0"/>
              <a:t>strstr</a:t>
            </a:r>
            <a:r>
              <a:rPr lang="en-US" altLang="ko-KR" dirty="0" smtClean="0"/>
              <a:t>() function or </a:t>
            </a:r>
            <a:r>
              <a:rPr lang="en-US" altLang="ko-KR" dirty="0" err="1" smtClean="0"/>
              <a:t>memchr</a:t>
            </a:r>
            <a:r>
              <a:rPr lang="en-US" altLang="ko-KR" dirty="0" smtClean="0"/>
              <a:t>() in &lt;</a:t>
            </a:r>
            <a:r>
              <a:rPr lang="en-US" altLang="ko-KR" dirty="0" err="1" smtClean="0"/>
              <a:t>string.h</a:t>
            </a:r>
            <a:r>
              <a:rPr lang="en-US" altLang="ko-KR" dirty="0" smtClean="0"/>
              <a:t>&gt; which can search keyword in ‘the string’.</a:t>
            </a:r>
          </a:p>
          <a:p>
            <a:endParaRPr lang="en-US" altLang="ko-KR" dirty="0"/>
          </a:p>
          <a:p>
            <a:r>
              <a:rPr lang="en-US" altLang="ko-KR" dirty="0" smtClean="0"/>
              <a:t>And maybe I can use </a:t>
            </a:r>
            <a:r>
              <a:rPr lang="en-US" altLang="ko-KR" dirty="0" err="1" smtClean="0"/>
              <a:t>basename</a:t>
            </a:r>
            <a:r>
              <a:rPr lang="en-US" altLang="ko-KR" dirty="0" smtClean="0"/>
              <a:t>() to get the file’s name.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933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99</TotalTime>
  <Words>305</Words>
  <Application>Microsoft Office PowerPoint</Application>
  <PresentationFormat>와이드스크린</PresentationFormat>
  <Paragraphs>35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Cambria Math</vt:lpstr>
      <vt:lpstr>Courier New</vt:lpstr>
      <vt:lpstr>Tw Cen MT</vt:lpstr>
      <vt:lpstr>Wingdings 3</vt:lpstr>
      <vt:lpstr>New_Simple01</vt:lpstr>
      <vt:lpstr>SW Programming Project</vt:lpstr>
      <vt:lpstr>Topic</vt:lpstr>
      <vt:lpstr>Criteria</vt:lpstr>
      <vt:lpstr>Criteria</vt:lpstr>
      <vt:lpstr>Modeling</vt:lpstr>
      <vt:lpstr>Next time…..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Programming Project</dc:title>
  <dc:creator>조원희</dc:creator>
  <cp:lastModifiedBy>조원희</cp:lastModifiedBy>
  <cp:revision>17</cp:revision>
  <dcterms:created xsi:type="dcterms:W3CDTF">2017-11-02T17:27:46Z</dcterms:created>
  <dcterms:modified xsi:type="dcterms:W3CDTF">2017-11-02T19:08:39Z</dcterms:modified>
</cp:coreProperties>
</file>