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38" autoAdjust="0"/>
  </p:normalViewPr>
  <p:slideViewPr>
    <p:cSldViewPr snapToGrid="0">
      <p:cViewPr varScale="1">
        <p:scale>
          <a:sx n="81" d="100"/>
          <a:sy n="81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71E0-3849-4963-BB5E-91E890855933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381FC-DD0E-4298-9C91-97AEADBE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8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381FC-DD0E-4298-9C91-97AEADBE61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1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1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4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0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2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82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2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0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97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C327-4CE8-4910-8F8A-8B889643BE8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8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C327-4CE8-4910-8F8A-8B889643BE80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8DF3-3135-4468-A66F-9B292E7D1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9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SW Programming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#2. (Algorithm &amp; Solution)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Next time…..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 don’t care about time or memory yet.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After trying various algorithm or function, control and optimize coding to get </a:t>
            </a:r>
            <a:r>
              <a:rPr lang="en-US" altLang="ko-KR" smtClean="0"/>
              <a:t>faster time.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69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Criteria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To search the most appropriate file relevant to ‘keyword’, I think the ‘level of relevance’ is determined by how useful the files are.</a:t>
            </a:r>
          </a:p>
          <a:p>
            <a:endParaRPr lang="en-US" altLang="ko-KR" dirty="0"/>
          </a:p>
          <a:p>
            <a:r>
              <a:rPr lang="en-US" altLang="ko-KR" dirty="0" smtClean="0"/>
              <a:t>And I design 4 criteria to generalize which file is most useful.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</a:t>
            </a:r>
            <a:r>
              <a:rPr lang="en-US" altLang="ko-KR" dirty="0"/>
              <a:t>. Is ‘file name’ include the keyword?  </a:t>
            </a:r>
          </a:p>
          <a:p>
            <a:pPr marL="0" indent="0">
              <a:buNone/>
            </a:pPr>
            <a:r>
              <a:rPr lang="en-US" altLang="ko-KR" dirty="0" smtClean="0"/>
              <a:t>  2. How many times the keyword appear in files.</a:t>
            </a:r>
          </a:p>
          <a:p>
            <a:pPr marL="0" indent="0">
              <a:buNone/>
            </a:pPr>
            <a:r>
              <a:rPr lang="en-US" altLang="ko-KR" dirty="0" smtClean="0"/>
              <a:t>  3. Is the keyword </a:t>
            </a:r>
            <a:r>
              <a:rPr lang="en-US" altLang="ko-KR" dirty="0"/>
              <a:t>distributed regularly in file?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4. How early the keyword appear.</a:t>
            </a:r>
          </a:p>
        </p:txBody>
      </p:sp>
    </p:spTree>
    <p:extLst>
      <p:ext uri="{BB962C8B-B14F-4D97-AF65-F5344CB8AC3E}">
        <p14:creationId xmlns:p14="http://schemas.microsoft.com/office/powerpoint/2010/main" val="22850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 could use path of file(string)</a:t>
            </a:r>
            <a:r>
              <a:rPr lang="en-US" altLang="ko-KR" dirty="0"/>
              <a:t> </a:t>
            </a:r>
            <a:r>
              <a:rPr lang="en-US" altLang="ko-KR" dirty="0" smtClean="0"/>
              <a:t>and simple repetitive station to bring file’s name, exploiting the feature of ‘\’.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                                     =&gt;Find the										    first ‘\’                  									     position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810288"/>
            <a:ext cx="8119621" cy="3896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6693" y="3588791"/>
            <a:ext cx="726806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But this algorithm takes too many time, and hard to handle because to save the filename, must use </a:t>
            </a:r>
            <a:r>
              <a:rPr lang="en-US" altLang="ko-KR" sz="3200" dirty="0" err="1"/>
              <a:t>malloc</a:t>
            </a:r>
            <a:r>
              <a:rPr lang="en-US" altLang="ko-KR" sz="3200" dirty="0"/>
              <a:t> and </a:t>
            </a:r>
            <a:r>
              <a:rPr lang="en-US" altLang="ko-KR" sz="3200" dirty="0" err="1"/>
              <a:t>realloc</a:t>
            </a:r>
            <a:r>
              <a:rPr lang="en-US" altLang="ko-KR" sz="3200" dirty="0"/>
              <a:t> several times at each file.</a:t>
            </a:r>
          </a:p>
          <a:p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 smtClean="0"/>
              <a:t>Algorithm – 1.File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73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Last time, </a:t>
            </a:r>
            <a:r>
              <a:rPr lang="en-US" altLang="ko-KR" dirty="0" smtClean="0"/>
              <a:t>I </a:t>
            </a:r>
            <a:r>
              <a:rPr lang="en-US" altLang="ko-KR" dirty="0" err="1" smtClean="0"/>
              <a:t>choosed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basename</a:t>
            </a:r>
            <a:r>
              <a:rPr lang="en-US" altLang="ko-KR" dirty="0" smtClean="0"/>
              <a:t>() function to bring file’s name, but this function is used on about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system, not C.</a:t>
            </a:r>
          </a:p>
          <a:p>
            <a:endParaRPr lang="en-US" altLang="ko-KR" dirty="0"/>
          </a:p>
          <a:p>
            <a:r>
              <a:rPr lang="en-US" altLang="ko-KR" dirty="0" smtClean="0"/>
              <a:t>But in general, there is “_</a:t>
            </a:r>
            <a:r>
              <a:rPr lang="en-US" altLang="ko-KR" dirty="0" err="1" smtClean="0"/>
              <a:t>finddata_t</a:t>
            </a:r>
            <a:r>
              <a:rPr lang="en-US" altLang="ko-KR" dirty="0" smtClean="0"/>
              <a:t>”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which is in &lt;</a:t>
            </a:r>
            <a:r>
              <a:rPr lang="en-US" altLang="ko-KR" dirty="0" err="1" smtClean="0"/>
              <a:t>io.h</a:t>
            </a:r>
            <a:r>
              <a:rPr lang="en-US" altLang="ko-KR" dirty="0" smtClean="0"/>
              <a:t>&gt; header file. It </a:t>
            </a:r>
            <a:r>
              <a:rPr lang="en-US" altLang="ko-KR" dirty="0"/>
              <a:t>can </a:t>
            </a:r>
            <a:r>
              <a:rPr lang="en-US" altLang="ko-KR" dirty="0" smtClean="0"/>
              <a:t>bring </a:t>
            </a:r>
            <a:r>
              <a:rPr lang="en-US" altLang="ko-KR" dirty="0"/>
              <a:t>lots of information about the file, but also </a:t>
            </a:r>
            <a:r>
              <a:rPr lang="en-US" altLang="ko-KR" dirty="0" smtClean="0"/>
              <a:t>the list of file that is in certain directory. </a:t>
            </a:r>
          </a:p>
          <a:p>
            <a:endParaRPr lang="en-US" altLang="ko-KR" dirty="0"/>
          </a:p>
          <a:p>
            <a:r>
              <a:rPr lang="en-US" altLang="ko-KR" dirty="0" smtClean="0"/>
              <a:t>This is the suitable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for this topic.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 smtClean="0"/>
              <a:t>Algorithm – 1.File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4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0254" y="1590774"/>
            <a:ext cx="11868347" cy="4525963"/>
          </a:xfrm>
        </p:spPr>
        <p:txBody>
          <a:bodyPr/>
          <a:lstStyle/>
          <a:p>
            <a:r>
              <a:rPr lang="en-US" altLang="ko-KR" dirty="0" smtClean="0"/>
              <a:t>About _</a:t>
            </a:r>
            <a:r>
              <a:rPr lang="en-US" altLang="ko-KR" dirty="0" err="1" smtClean="0"/>
              <a:t>finddata_t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_</a:t>
            </a:r>
            <a:r>
              <a:rPr lang="en-US" altLang="ko-KR" dirty="0" err="1" smtClean="0"/>
              <a:t>findfirst</a:t>
            </a:r>
            <a:r>
              <a:rPr lang="en-US" altLang="ko-KR" dirty="0" smtClean="0"/>
              <a:t>() = move the pointer in front of file list, and bring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char name[_MAX_PATH] = name of file which is brought by _</a:t>
            </a:r>
            <a:r>
              <a:rPr lang="en-US" altLang="ko-KR" dirty="0" err="1" smtClean="0"/>
              <a:t>findfirst</a:t>
            </a:r>
            <a:r>
              <a:rPr lang="en-US" altLang="ko-KR" dirty="0" smtClean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_</a:t>
            </a:r>
            <a:r>
              <a:rPr lang="en-US" altLang="ko-KR" dirty="0" err="1" smtClean="0"/>
              <a:t>findnext</a:t>
            </a:r>
            <a:r>
              <a:rPr lang="en-US" altLang="ko-KR" dirty="0" smtClean="0"/>
              <a:t>() = move the pointer to next file, and bring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_</a:t>
            </a:r>
            <a:r>
              <a:rPr lang="en-US" altLang="ko-KR" dirty="0" err="1" smtClean="0"/>
              <a:t>fsize_t</a:t>
            </a:r>
            <a:r>
              <a:rPr lang="en-US" altLang="ko-KR" dirty="0" smtClean="0"/>
              <a:t> size = length(byte) of file.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 smtClean="0"/>
              <a:t>Algorithm – 1.File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8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64" y="1562313"/>
            <a:ext cx="9273037" cy="5295687"/>
          </a:xfr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 smtClean="0"/>
              <a:t>Algorithm – Example(NOT project itself)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6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 – 2. Find Keyword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altLang="ko-KR" dirty="0" smtClean="0"/>
              <a:t>I can use ‘</a:t>
            </a:r>
            <a:r>
              <a:rPr lang="en-US" altLang="ko-KR" dirty="0" err="1" smtClean="0"/>
              <a:t>strstr</a:t>
            </a:r>
            <a:r>
              <a:rPr lang="en-US" altLang="ko-KR" dirty="0" smtClean="0"/>
              <a:t>()’ function that can search certain string in string.</a:t>
            </a:r>
          </a:p>
          <a:p>
            <a:r>
              <a:rPr lang="en-US" altLang="ko-KR" dirty="0" err="1" smtClean="0"/>
              <a:t>strstr</a:t>
            </a:r>
            <a:r>
              <a:rPr lang="en-US" altLang="ko-KR" dirty="0" smtClean="0"/>
              <a:t>() return the position where searching string(keyword) appear first.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86" y="3215984"/>
            <a:ext cx="6180606" cy="33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we can bring all strings in file(regardless of row), I may could delete the first character one by one until keywords appear.</a:t>
            </a:r>
          </a:p>
          <a:p>
            <a:endParaRPr lang="en-US" altLang="ko-KR" dirty="0"/>
          </a:p>
          <a:p>
            <a:r>
              <a:rPr lang="en-US" altLang="ko-KR" dirty="0" smtClean="0"/>
              <a:t>And save the distance between </a:t>
            </a:r>
            <a:r>
              <a:rPr lang="en-US" altLang="ko-KR" dirty="0" err="1" smtClean="0"/>
              <a:t>keywrods</a:t>
            </a:r>
            <a:r>
              <a:rPr lang="en-US" altLang="ko-KR" dirty="0" smtClean="0"/>
              <a:t> in certain array, to find the file whose keywords appears first of all.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(It is relevant of 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criteria) 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 smtClean="0"/>
              <a:t>Algorithm – 2. Find Keyword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1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saving the distance between keyword to use </a:t>
            </a:r>
            <a:r>
              <a:rPr lang="en-US" altLang="ko-KR" dirty="0" err="1" smtClean="0"/>
              <a:t>strstr</a:t>
            </a:r>
            <a:r>
              <a:rPr lang="en-US" altLang="ko-KR" dirty="0" smtClean="0"/>
              <a:t>(), we can also calculate the </a:t>
            </a:r>
            <a:r>
              <a:rPr lang="en-US" altLang="ko-KR" dirty="0"/>
              <a:t>‘standard deviation(</a:t>
            </a:r>
            <a:r>
              <a:rPr lang="ko-KR" altLang="en-US" dirty="0"/>
              <a:t>표준편차</a:t>
            </a:r>
            <a:r>
              <a:rPr lang="en-US" altLang="ko-KR" dirty="0"/>
              <a:t>)’ of distance between a keyword and the next </a:t>
            </a:r>
            <a:r>
              <a:rPr lang="en-US" altLang="ko-KR" dirty="0" smtClean="0"/>
              <a:t>keyword.</a:t>
            </a:r>
          </a:p>
          <a:p>
            <a:endParaRPr lang="en-US" altLang="ko-KR" dirty="0"/>
          </a:p>
          <a:p>
            <a:r>
              <a:rPr lang="en-US" altLang="ko-KR" dirty="0" smtClean="0"/>
              <a:t>We have to use &lt;</a:t>
            </a:r>
            <a:r>
              <a:rPr lang="en-US" altLang="ko-KR" dirty="0" err="1" smtClean="0"/>
              <a:t>math.h</a:t>
            </a:r>
            <a:r>
              <a:rPr lang="en-US" altLang="ko-KR" dirty="0" smtClean="0"/>
              <a:t>&gt; header file. but there is no function that calculate standard deviation directly, so just use fundamental rules. 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 smtClean="0"/>
              <a:t>Algorithm – 3. Keyword Distributed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9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251</TotalTime>
  <Words>486</Words>
  <Application>Microsoft Office PowerPoint</Application>
  <PresentationFormat>와이드스크린</PresentationFormat>
  <Paragraphs>47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Tw Cen MT</vt:lpstr>
      <vt:lpstr>Wingdings 3</vt:lpstr>
      <vt:lpstr>New_Simple01</vt:lpstr>
      <vt:lpstr>SW Programming Project</vt:lpstr>
      <vt:lpstr>Criteria</vt:lpstr>
      <vt:lpstr>Algorithm – 1.File Name</vt:lpstr>
      <vt:lpstr>Algorithm – 1.File Name</vt:lpstr>
      <vt:lpstr>Algorithm – 1.File Name</vt:lpstr>
      <vt:lpstr>Algorithm – Example(NOT project itself)</vt:lpstr>
      <vt:lpstr>Algorithm – 2. Find Keyword</vt:lpstr>
      <vt:lpstr>Algorithm – 2. Find Keyword</vt:lpstr>
      <vt:lpstr>Algorithm – 3. Keyword Distributed</vt:lpstr>
      <vt:lpstr>Next time…..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Programming Project</dc:title>
  <dc:creator>조원희</dc:creator>
  <cp:lastModifiedBy>조원희</cp:lastModifiedBy>
  <cp:revision>35</cp:revision>
  <dcterms:created xsi:type="dcterms:W3CDTF">2017-11-02T17:27:46Z</dcterms:created>
  <dcterms:modified xsi:type="dcterms:W3CDTF">2017-11-16T22:22:39Z</dcterms:modified>
</cp:coreProperties>
</file>