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71E0-3849-4963-BB5E-91E890855933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81FC-DD0E-4298-9C91-97AEADBE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81FC-DD0E-4298-9C91-97AEADBE6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81FC-DD0E-4298-9C91-97AEADBE61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C327-4CE8-4910-8F8A-8B889643BE80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 Programming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#3. (Implementation &amp; Evaluation)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() function, all character like -,@,!, ‘ ’(white space) are handled like one string. 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So user can search by keyword that includes ‘not-alphabet-character’.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Using pointer variable returned by 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(), algorithm knows what characters are at front and behind of keyword.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=&gt; 3.Ranking()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8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listing all the files, proposition of file which would be used at Ranking algorithm are saved at FOUND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8" y="2956127"/>
            <a:ext cx="3834448" cy="343524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712516" y="2798976"/>
            <a:ext cx="7262233" cy="391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: number of keyword in files</a:t>
            </a:r>
          </a:p>
          <a:p>
            <a:r>
              <a:rPr lang="en-US" altLang="ko-KR" dirty="0" err="1" smtClean="0"/>
              <a:t>Real_num</a:t>
            </a:r>
            <a:r>
              <a:rPr lang="en-US" altLang="ko-KR" dirty="0" smtClean="0"/>
              <a:t> : number of ‘real number’ that apart from another word or character</a:t>
            </a:r>
          </a:p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[] : distance between keywords in each files.</a:t>
            </a:r>
          </a:p>
          <a:p>
            <a:r>
              <a:rPr lang="en-US" altLang="ko-KR" dirty="0" err="1" smtClean="0"/>
              <a:t>FinalScore</a:t>
            </a:r>
            <a:r>
              <a:rPr lang="en-US" altLang="ko-KR" dirty="0"/>
              <a:t> </a:t>
            </a:r>
            <a:r>
              <a:rPr lang="en-US" altLang="ko-KR" dirty="0" smtClean="0"/>
              <a:t>: used at sorting</a:t>
            </a:r>
          </a:p>
          <a:p>
            <a:pPr marL="0" indent="0">
              <a:buFont typeface="Wingdings 3" pitchFamily="18" charset="2"/>
              <a:buNone/>
            </a:pPr>
            <a:endParaRPr lang="en-US" altLang="ko-KR" dirty="0" smtClean="0"/>
          </a:p>
          <a:p>
            <a:pPr marL="0" indent="0">
              <a:buFont typeface="Wingdings 3" pitchFamily="18" charset="2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88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141900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Priority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Number of keyword in file.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Score of ‘meaningful keyword’.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‘standard </a:t>
            </a:r>
            <a:r>
              <a:rPr lang="en-US" altLang="ko-KR" dirty="0" smtClean="0"/>
              <a:t>deviation’ = calculation summation of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[].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20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Weight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( </a:t>
            </a:r>
            <a:r>
              <a:rPr lang="en-US" altLang="ko-KR" dirty="0"/>
              <a:t>)[keyword]( )   -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 )[keyword](w)  - </a:t>
            </a:r>
            <a:r>
              <a:rPr lang="en-US" altLang="ko-KR" dirty="0" smtClean="0"/>
              <a:t>0.8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(w)[keyword]( )  - </a:t>
            </a:r>
            <a:r>
              <a:rPr lang="en-US" altLang="ko-KR" dirty="0" smtClean="0"/>
              <a:t>0.4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(w)[keyword](w) </a:t>
            </a:r>
            <a:r>
              <a:rPr lang="en-US" altLang="ko-KR" dirty="0" smtClean="0"/>
              <a:t>- 0.2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The file have 6,1,3,2 number of words in a file,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6*1 + 1*0.8 + 3*0.4 + 2*0.2 = 8.6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77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Ranking()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two files have same integral, (8.2 and 8.5) calculate standard deviation of keyword.</a:t>
            </a:r>
          </a:p>
          <a:p>
            <a:endParaRPr lang="en-US" altLang="ko-KR" dirty="0"/>
          </a:p>
          <a:p>
            <a:r>
              <a:rPr lang="en-US" altLang="ko-KR" dirty="0" smtClean="0"/>
              <a:t>(I’m consider deleting standard deviation because it takes too much memory and time but not so useful. )</a:t>
            </a:r>
          </a:p>
        </p:txBody>
      </p:sp>
    </p:spTree>
    <p:extLst>
      <p:ext uri="{BB962C8B-B14F-4D97-AF65-F5344CB8AC3E}">
        <p14:creationId xmlns:p14="http://schemas.microsoft.com/office/powerpoint/2010/main" val="153835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0000" y="1733080"/>
            <a:ext cx="3995294" cy="4910911"/>
          </a:xfrm>
        </p:spPr>
        <p:txBody>
          <a:bodyPr/>
          <a:lstStyle/>
          <a:p>
            <a:r>
              <a:rPr lang="en-US" altLang="ko-KR" dirty="0" smtClean="0"/>
              <a:t>This example </a:t>
            </a:r>
            <a:r>
              <a:rPr lang="en-US" altLang="ko-KR" dirty="0" err="1" smtClean="0"/>
              <a:t>doen’t</a:t>
            </a:r>
            <a:r>
              <a:rPr lang="en-US" altLang="ko-KR" dirty="0" smtClean="0"/>
              <a:t> include ranking algorithm because I </a:t>
            </a:r>
            <a:r>
              <a:rPr lang="en-US" altLang="ko-KR" dirty="0" err="1" smtClean="0"/>
              <a:t>reapairing</a:t>
            </a:r>
            <a:r>
              <a:rPr lang="en-US" altLang="ko-KR" dirty="0" smtClean="0"/>
              <a:t> it because of standard deviation</a:t>
            </a:r>
          </a:p>
          <a:p>
            <a:endParaRPr lang="en-US" altLang="ko-KR" dirty="0"/>
          </a:p>
          <a:p>
            <a:r>
              <a:rPr lang="en-US" altLang="ko-KR" dirty="0" smtClean="0"/>
              <a:t>User can search multiple words.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802"/>
            <a:ext cx="7574280" cy="4899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26" y="3402654"/>
            <a:ext cx="6248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739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To search the most appropriate file relevant to ‘keyword’, I think the ‘level of relevance’ is determined by how useful the files are.</a:t>
            </a:r>
          </a:p>
          <a:p>
            <a:endParaRPr lang="en-US" altLang="ko-KR" dirty="0"/>
          </a:p>
          <a:p>
            <a:r>
              <a:rPr lang="en-US" altLang="ko-KR" dirty="0" smtClean="0"/>
              <a:t>And I design 4 criteria to generalize which file is most useful.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en-US" altLang="ko-KR" dirty="0"/>
              <a:t>. Is ‘file name’ include the keyword?  </a:t>
            </a:r>
          </a:p>
          <a:p>
            <a:pPr marL="0" indent="0">
              <a:buNone/>
            </a:pPr>
            <a:r>
              <a:rPr lang="en-US" altLang="ko-KR" dirty="0" smtClean="0"/>
              <a:t>  2. How many times the keyword appear in files.</a:t>
            </a:r>
          </a:p>
          <a:p>
            <a:pPr marL="0" indent="0">
              <a:buNone/>
            </a:pPr>
            <a:r>
              <a:rPr lang="en-US" altLang="ko-KR" dirty="0" smtClean="0"/>
              <a:t>  3. Is the keyword </a:t>
            </a:r>
            <a:r>
              <a:rPr lang="en-US" altLang="ko-KR" dirty="0"/>
              <a:t>distributed regularly in file?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 4. How early the keyword appear.</a:t>
            </a:r>
          </a:p>
          <a:p>
            <a:pPr marL="0" indent="0">
              <a:buNone/>
            </a:pPr>
            <a:r>
              <a:rPr lang="en-US" altLang="ko-KR" dirty="0" smtClean="0"/>
              <a:t>  +) How many words are meaningful.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820132" y="5476973"/>
            <a:ext cx="5863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31127" y="5591665"/>
            <a:ext cx="5863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79240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+) Details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61909"/>
            <a:ext cx="10972800" cy="5396091"/>
          </a:xfrm>
        </p:spPr>
        <p:txBody>
          <a:bodyPr/>
          <a:lstStyle/>
          <a:p>
            <a:r>
              <a:rPr lang="en-US" altLang="ko-KR" dirty="0" smtClean="0"/>
              <a:t>User can search the file by using keywords, regardless of upper or lower case.  (Same as contents of file)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 computer = </a:t>
            </a:r>
            <a:r>
              <a:rPr lang="en-US" altLang="ko-KR" dirty="0" err="1" smtClean="0"/>
              <a:t>CoMpuTEr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User can search the file by using ‘multiple keywords’ which contains white space, like “Personal communications” or “computer software”.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Program can separates the ‘meaningful word’.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94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379240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+) Details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1"/>
            <a:ext cx="11315307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Meaningful Word.</a:t>
            </a:r>
          </a:p>
          <a:p>
            <a:pPr marL="0" indent="0">
              <a:buNone/>
            </a:pPr>
            <a:r>
              <a:rPr lang="en-US" altLang="ko-KR" dirty="0" smtClean="0"/>
              <a:t>=don’t place between exceptional character.</a:t>
            </a:r>
          </a:p>
          <a:p>
            <a:pPr marL="0" indent="0">
              <a:buNone/>
            </a:pPr>
            <a:r>
              <a:rPr lang="en-US" altLang="ko-KR" dirty="0" smtClean="0"/>
              <a:t>	ex) keyword [me] in A[me]</a:t>
            </a:r>
            <a:r>
              <a:rPr lang="en-US" altLang="ko-KR" dirty="0" err="1" smtClean="0"/>
              <a:t>rica</a:t>
            </a:r>
            <a:r>
              <a:rPr lang="en-US" altLang="ko-KR" dirty="0"/>
              <a:t> </a:t>
            </a:r>
            <a:r>
              <a:rPr lang="en-US" altLang="ko-KR" dirty="0" smtClean="0"/>
              <a:t>is meaningless.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 )[keyword]( )   - Highest weight.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 )[keyword](w)  - 2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…..</a:t>
            </a:r>
          </a:p>
          <a:p>
            <a:pPr marL="0" indent="0">
              <a:buNone/>
            </a:pPr>
            <a:r>
              <a:rPr lang="en-US" altLang="ko-KR" dirty="0"/>
              <a:t>	(w)[keyword]( </a:t>
            </a:r>
            <a:r>
              <a:rPr lang="en-US" altLang="ko-KR" dirty="0" smtClean="0"/>
              <a:t>)  - 3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.....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(w)[keyword](w) - meaningless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1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3 functions played in regular sequence.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FindName</a:t>
            </a:r>
            <a:r>
              <a:rPr lang="en-US" altLang="ko-KR" dirty="0" smtClean="0"/>
              <a:t> – Find name that include keyword. </a:t>
            </a:r>
          </a:p>
          <a:p>
            <a:pPr marL="0" indent="0">
              <a:buNone/>
            </a:pPr>
            <a:r>
              <a:rPr lang="en-US" altLang="ko-KR" dirty="0" smtClean="0"/>
              <a:t>    (for users who want to find files by ‘cord’ of news.)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GetFileList</a:t>
            </a:r>
            <a:r>
              <a:rPr lang="en-US" altLang="ko-KR" dirty="0" smtClean="0"/>
              <a:t> – Make a list of ‘keyword included File’ </a:t>
            </a:r>
          </a:p>
          <a:p>
            <a:pPr marL="0" indent="0">
              <a:buNone/>
            </a:pPr>
            <a:r>
              <a:rPr lang="en-US" altLang="ko-KR" dirty="0" smtClean="0"/>
              <a:t>3. Ranking – Following criteria, assigning weight to each file,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sorting at descending power.</a:t>
            </a:r>
          </a:p>
        </p:txBody>
      </p:sp>
    </p:spTree>
    <p:extLst>
      <p:ext uri="{BB962C8B-B14F-4D97-AF65-F5344CB8AC3E}">
        <p14:creationId xmlns:p14="http://schemas.microsoft.com/office/powerpoint/2010/main" val="286600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FindName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6" y="1802559"/>
            <a:ext cx="10755275" cy="4475692"/>
          </a:xfrm>
        </p:spPr>
      </p:pic>
    </p:spTree>
    <p:extLst>
      <p:ext uri="{BB962C8B-B14F-4D97-AF65-F5344CB8AC3E}">
        <p14:creationId xmlns:p14="http://schemas.microsoft.com/office/powerpoint/2010/main" val="426777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FindName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6710" cy="52577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Usage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_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inddata</a:t>
            </a:r>
            <a:r>
              <a:rPr lang="en-US" altLang="ko-KR" dirty="0" err="1" smtClean="0"/>
              <a:t>_t</a:t>
            </a:r>
            <a:r>
              <a:rPr lang="en-US" altLang="ko-KR" dirty="0" smtClean="0"/>
              <a:t> : with _</a:t>
            </a:r>
            <a:r>
              <a:rPr lang="en-US" altLang="ko-KR" dirty="0" err="1" smtClean="0"/>
              <a:t>findnext</a:t>
            </a:r>
            <a:r>
              <a:rPr lang="en-US" altLang="ko-KR" dirty="0" smtClean="0"/>
              <a:t>, searching relative to keyword.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vari</a:t>
            </a:r>
            <a:r>
              <a:rPr lang="en-US" altLang="ko-KR" dirty="0"/>
              <a:t>)</a:t>
            </a:r>
            <a:r>
              <a:rPr lang="en-US" altLang="ko-KR" dirty="0" smtClean="0"/>
              <a:t>.name : file name what above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is searching now.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vari</a:t>
            </a:r>
            <a:r>
              <a:rPr lang="en-US" altLang="ko-KR" dirty="0" smtClean="0"/>
              <a:t>).size : file’s size, which is used too at 2.GetFile()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It takes 0.011 sec (only find filename)</a:t>
            </a:r>
          </a:p>
        </p:txBody>
      </p:sp>
    </p:spTree>
    <p:extLst>
      <p:ext uri="{BB962C8B-B14F-4D97-AF65-F5344CB8AC3E}">
        <p14:creationId xmlns:p14="http://schemas.microsoft.com/office/powerpoint/2010/main" val="395337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3411"/>
            <a:ext cx="7769796" cy="398624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6152" y="1798163"/>
            <a:ext cx="5247588" cy="4536648"/>
          </a:xfrm>
        </p:spPr>
        <p:txBody>
          <a:bodyPr/>
          <a:lstStyle/>
          <a:p>
            <a:r>
              <a:rPr lang="en-US" altLang="ko-KR" dirty="0" smtClean="0"/>
              <a:t>Using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f</a:t>
            </a:r>
            <a:r>
              <a:rPr lang="en-US" altLang="ko-KR" dirty="0" err="1" smtClean="0"/>
              <a:t>gets</a:t>
            </a:r>
            <a:r>
              <a:rPr lang="en-US" altLang="ko-KR" dirty="0" smtClean="0"/>
              <a:t>() : bring many ‘block’ of each files. Block is separated by ‘\n’.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f</a:t>
            </a:r>
            <a:r>
              <a:rPr lang="en-US" altLang="ko-KR" dirty="0" err="1" smtClean="0"/>
              <a:t>getc</a:t>
            </a:r>
            <a:r>
              <a:rPr lang="en-US" altLang="ko-KR" dirty="0" smtClean="0"/>
              <a:t>() : numbering the size of ‘block’, used at Dynamic allocation for </a:t>
            </a:r>
            <a:r>
              <a:rPr lang="en-US" altLang="ko-KR" dirty="0" err="1" smtClean="0"/>
              <a:t>fgets</a:t>
            </a:r>
            <a:r>
              <a:rPr lang="en-US" altLang="ko-KR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71" y="4883085"/>
            <a:ext cx="337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Upper case -&gt; lower case</a:t>
            </a:r>
          </a:p>
          <a:p>
            <a:r>
              <a:rPr lang="en-US" altLang="ko-KR" dirty="0" smtClean="0"/>
              <a:t>Transition    </a:t>
            </a:r>
            <a:r>
              <a:rPr lang="ko-KR" altLang="en-US" dirty="0" smtClean="0"/>
              <a:t>↓↓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1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3411"/>
            <a:ext cx="7769796" cy="398624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6152" y="1798163"/>
            <a:ext cx="5247588" cy="4536648"/>
          </a:xfrm>
        </p:spPr>
        <p:txBody>
          <a:bodyPr/>
          <a:lstStyle/>
          <a:p>
            <a:r>
              <a:rPr lang="en-US" altLang="ko-KR" dirty="0" smtClean="0"/>
              <a:t>Using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strstr</a:t>
            </a:r>
            <a:r>
              <a:rPr lang="en-US" altLang="ko-KR" dirty="0" smtClean="0"/>
              <a:t>(str1,str2) : return position of first appearance of str2 in str1.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= used at 3.Ranking for 	‘distance of keyword’.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03047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361</TotalTime>
  <Words>537</Words>
  <Application>Microsoft Office PowerPoint</Application>
  <PresentationFormat>와이드스크린</PresentationFormat>
  <Paragraphs>92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Tw Cen MT</vt:lpstr>
      <vt:lpstr>Wingdings</vt:lpstr>
      <vt:lpstr>Wingdings 3</vt:lpstr>
      <vt:lpstr>New_Simple01</vt:lpstr>
      <vt:lpstr>SW Programming Project</vt:lpstr>
      <vt:lpstr>Criteria</vt:lpstr>
      <vt:lpstr>+) Details</vt:lpstr>
      <vt:lpstr>+) Details</vt:lpstr>
      <vt:lpstr>Implementation</vt:lpstr>
      <vt:lpstr>FindName()</vt:lpstr>
      <vt:lpstr>FindName()</vt:lpstr>
      <vt:lpstr>GetFile()</vt:lpstr>
      <vt:lpstr>GetFile()</vt:lpstr>
      <vt:lpstr>GetFile()</vt:lpstr>
      <vt:lpstr>GetFile()</vt:lpstr>
      <vt:lpstr>Ranking()</vt:lpstr>
      <vt:lpstr>Ranking</vt:lpstr>
      <vt:lpstr>Ranking()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Programming Project</dc:title>
  <dc:creator>조원희</dc:creator>
  <cp:lastModifiedBy>조원희</cp:lastModifiedBy>
  <cp:revision>53</cp:revision>
  <dcterms:created xsi:type="dcterms:W3CDTF">2017-11-02T17:27:46Z</dcterms:created>
  <dcterms:modified xsi:type="dcterms:W3CDTF">2017-12-01T13:00:15Z</dcterms:modified>
</cp:coreProperties>
</file>