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5" r:id="rId9"/>
    <p:sldId id="278" r:id="rId10"/>
    <p:sldId id="276" r:id="rId11"/>
    <p:sldId id="267" r:id="rId12"/>
    <p:sldId id="279" r:id="rId13"/>
    <p:sldId id="28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3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71E0-3849-4963-BB5E-91E890855933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81FC-DD0E-4298-9C91-97AEADBE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8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81FC-DD0E-4298-9C91-97AEADBE61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1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2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C327-4CE8-4910-8F8A-8B889643BE80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 Programming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#4. (</a:t>
            </a:r>
            <a:r>
              <a:rPr lang="en-US" altLang="ko-KR" dirty="0" smtClean="0"/>
              <a:t>Final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2" y="1811751"/>
            <a:ext cx="10627697" cy="45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Weight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( </a:t>
            </a:r>
            <a:r>
              <a:rPr lang="en-US" altLang="ko-KR" dirty="0"/>
              <a:t>)[keyword]( )   - </a:t>
            </a:r>
            <a:r>
              <a:rPr lang="en-US" altLang="ko-KR" dirty="0" smtClean="0"/>
              <a:t>10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 )[keyword](w)  - </a:t>
            </a:r>
            <a:r>
              <a:rPr lang="en-US" altLang="ko-KR" dirty="0" smtClean="0"/>
              <a:t>0.8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(w)[keyword]( )  - </a:t>
            </a:r>
            <a:r>
              <a:rPr lang="en-US" altLang="ko-KR" dirty="0" smtClean="0"/>
              <a:t>0.4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(w)[keyword](w) </a:t>
            </a:r>
            <a:r>
              <a:rPr lang="en-US" altLang="ko-KR" dirty="0" smtClean="0"/>
              <a:t>- 0.2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The file have 6,1,3,2 number of words in a file,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6*10 </a:t>
            </a:r>
            <a:r>
              <a:rPr lang="en-US" altLang="ko-KR" dirty="0" smtClean="0"/>
              <a:t>+ 1*0.8 + 3*0.4 + 2*0.2 = 8.6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34" y="2132351"/>
            <a:ext cx="4430166" cy="23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9" y="1624905"/>
            <a:ext cx="6704342" cy="5002602"/>
          </a:xfrm>
        </p:spPr>
      </p:pic>
    </p:spTree>
    <p:extLst>
      <p:ext uri="{BB962C8B-B14F-4D97-AF65-F5344CB8AC3E}">
        <p14:creationId xmlns:p14="http://schemas.microsoft.com/office/powerpoint/2010/main" val="371696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6" y="1733273"/>
            <a:ext cx="6377940" cy="318516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76" y="3251419"/>
            <a:ext cx="61569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0000" y="1733080"/>
            <a:ext cx="3995294" cy="4910911"/>
          </a:xfrm>
        </p:spPr>
        <p:txBody>
          <a:bodyPr/>
          <a:lstStyle/>
          <a:p>
            <a:r>
              <a:rPr lang="en-US" altLang="ko-KR" dirty="0" smtClean="0"/>
              <a:t>This example </a:t>
            </a:r>
            <a:r>
              <a:rPr lang="en-US" altLang="ko-KR" dirty="0" err="1" smtClean="0"/>
              <a:t>doen’t</a:t>
            </a:r>
            <a:r>
              <a:rPr lang="en-US" altLang="ko-KR" dirty="0" smtClean="0"/>
              <a:t> include ranking algorithm because I </a:t>
            </a:r>
            <a:r>
              <a:rPr lang="en-US" altLang="ko-KR" dirty="0" err="1" smtClean="0"/>
              <a:t>reapairing</a:t>
            </a:r>
            <a:r>
              <a:rPr lang="en-US" altLang="ko-KR" dirty="0" smtClean="0"/>
              <a:t> it because of standard deviation</a:t>
            </a:r>
          </a:p>
          <a:p>
            <a:endParaRPr lang="en-US" altLang="ko-KR" dirty="0"/>
          </a:p>
          <a:p>
            <a:r>
              <a:rPr lang="en-US" altLang="ko-KR" dirty="0" smtClean="0"/>
              <a:t>User can search multiple words.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802"/>
            <a:ext cx="7574280" cy="48996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26" y="3402654"/>
            <a:ext cx="6248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7397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To search the most appropriate file relevant to ‘keyword’, I think the ‘level of relevance’ is determined by how useful the files are.</a:t>
            </a:r>
          </a:p>
          <a:p>
            <a:endParaRPr lang="en-US" altLang="ko-KR" dirty="0"/>
          </a:p>
          <a:p>
            <a:r>
              <a:rPr lang="en-US" altLang="ko-KR" dirty="0" smtClean="0"/>
              <a:t>And I design 4 criteria to generalize which file is most useful.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</a:t>
            </a:r>
            <a:r>
              <a:rPr lang="en-US" altLang="ko-KR" dirty="0"/>
              <a:t>. Is ‘file name’ include the keyword?  </a:t>
            </a:r>
          </a:p>
          <a:p>
            <a:pPr marL="0" indent="0">
              <a:buNone/>
            </a:pPr>
            <a:r>
              <a:rPr lang="en-US" altLang="ko-KR" dirty="0" smtClean="0"/>
              <a:t>  2. How many times the keyword appear in files.</a:t>
            </a:r>
          </a:p>
          <a:p>
            <a:pPr marL="0" indent="0">
              <a:buNone/>
            </a:pPr>
            <a:r>
              <a:rPr lang="en-US" altLang="ko-KR" dirty="0" smtClean="0"/>
              <a:t>  3. Is the keyword </a:t>
            </a:r>
            <a:r>
              <a:rPr lang="en-US" altLang="ko-KR" dirty="0"/>
              <a:t>distributed regularly in file?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4. How early the keyword appear</a:t>
            </a:r>
            <a:r>
              <a:rPr lang="en-US" altLang="ko-KR" dirty="0" smtClean="0">
                <a:solidFill>
                  <a:srgbClr val="FF0000"/>
                </a:solidFill>
              </a:rPr>
              <a:t>.  &lt;&lt; necessary again.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/>
              <a:t>5.) </a:t>
            </a:r>
            <a:r>
              <a:rPr lang="en-US" altLang="ko-KR" dirty="0" smtClean="0"/>
              <a:t>How many words are meaningful.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50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79240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+) Details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61909"/>
            <a:ext cx="10972800" cy="5396091"/>
          </a:xfrm>
        </p:spPr>
        <p:txBody>
          <a:bodyPr/>
          <a:lstStyle/>
          <a:p>
            <a:r>
              <a:rPr lang="en-US" altLang="ko-KR" dirty="0" smtClean="0"/>
              <a:t>User can search the file by using keywords, regardless of upper or lower case.  (Same as contents of file)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  computer = </a:t>
            </a:r>
            <a:r>
              <a:rPr lang="en-US" altLang="ko-KR" dirty="0" err="1" smtClean="0"/>
              <a:t>CoMpuTEr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User can search the file by using ‘multiple keywords’ which contains white space, like “Personal communications” or “computer software”.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Program can separates the ‘meaningful word’.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943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379240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+) Details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600201"/>
            <a:ext cx="11315307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Meaningful Word.</a:t>
            </a:r>
          </a:p>
          <a:p>
            <a:pPr marL="0" indent="0">
              <a:buNone/>
            </a:pPr>
            <a:r>
              <a:rPr lang="en-US" altLang="ko-KR" dirty="0" smtClean="0"/>
              <a:t>=don’t place between exceptional character.</a:t>
            </a:r>
          </a:p>
          <a:p>
            <a:pPr marL="0" indent="0">
              <a:buNone/>
            </a:pPr>
            <a:r>
              <a:rPr lang="en-US" altLang="ko-KR" dirty="0" smtClean="0"/>
              <a:t>	ex) keyword [me] in A[me]</a:t>
            </a:r>
            <a:r>
              <a:rPr lang="en-US" altLang="ko-KR" dirty="0" err="1" smtClean="0"/>
              <a:t>rica</a:t>
            </a:r>
            <a:r>
              <a:rPr lang="en-US" altLang="ko-KR" dirty="0"/>
              <a:t> </a:t>
            </a:r>
            <a:r>
              <a:rPr lang="en-US" altLang="ko-KR" dirty="0" smtClean="0"/>
              <a:t>is meaningless.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( )[keyword]( )   - Highest weight.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 )[keyword](w)  - 2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…..</a:t>
            </a:r>
          </a:p>
          <a:p>
            <a:pPr marL="0" indent="0">
              <a:buNone/>
            </a:pPr>
            <a:r>
              <a:rPr lang="en-US" altLang="ko-KR" dirty="0"/>
              <a:t>	(w)[keyword]( </a:t>
            </a:r>
            <a:r>
              <a:rPr lang="en-US" altLang="ko-KR" dirty="0" smtClean="0"/>
              <a:t>)  - 3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.....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(w)[keyword](w) - meaningless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13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739062"/>
            <a:ext cx="6156960" cy="2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6" y="1600201"/>
            <a:ext cx="11927425" cy="43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2" y="1874200"/>
            <a:ext cx="12201121" cy="36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2" y="2007986"/>
            <a:ext cx="10049249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7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9" y="2015527"/>
            <a:ext cx="11705428" cy="42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520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367</TotalTime>
  <Words>178</Words>
  <Application>Microsoft Office PowerPoint</Application>
  <PresentationFormat>와이드스크린</PresentationFormat>
  <Paragraphs>48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Tw Cen MT</vt:lpstr>
      <vt:lpstr>Wingdings 3</vt:lpstr>
      <vt:lpstr>New_Simple01</vt:lpstr>
      <vt:lpstr>SW Programming Project</vt:lpstr>
      <vt:lpstr>Criteria</vt:lpstr>
      <vt:lpstr>+) Details</vt:lpstr>
      <vt:lpstr>+) Details</vt:lpstr>
      <vt:lpstr>Coding</vt:lpstr>
      <vt:lpstr>Coding</vt:lpstr>
      <vt:lpstr>Coding</vt:lpstr>
      <vt:lpstr>Coding</vt:lpstr>
      <vt:lpstr>Coding</vt:lpstr>
      <vt:lpstr>Coding</vt:lpstr>
      <vt:lpstr>Ranking</vt:lpstr>
      <vt:lpstr>Implement</vt:lpstr>
      <vt:lpstr>Implement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Programming Project</dc:title>
  <dc:creator>조원희</dc:creator>
  <cp:lastModifiedBy>조원희</cp:lastModifiedBy>
  <cp:revision>54</cp:revision>
  <dcterms:created xsi:type="dcterms:W3CDTF">2017-11-02T17:27:46Z</dcterms:created>
  <dcterms:modified xsi:type="dcterms:W3CDTF">2017-12-08T14:56:49Z</dcterms:modified>
</cp:coreProperties>
</file>