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3"/>
  </p:notesMasterIdLst>
  <p:sldIdLst>
    <p:sldId id="256" r:id="rId3"/>
    <p:sldId id="259" r:id="rId4"/>
    <p:sldId id="260" r:id="rId5"/>
    <p:sldId id="264" r:id="rId6"/>
    <p:sldId id="297" r:id="rId7"/>
    <p:sldId id="298" r:id="rId8"/>
    <p:sldId id="265" r:id="rId9"/>
    <p:sldId id="266" r:id="rId10"/>
    <p:sldId id="268" r:id="rId11"/>
    <p:sldId id="29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e1036e8e8_3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4e1036e8e8_3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4e1036e8e8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g4e1036e8e8_3_20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e1036e8e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4e1036e8e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e1036e8e8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4e1036e8e8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e1036e8e8_3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4e1036e8e8_3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e1036e8e8_3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4e1036e8e8_3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004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e1036e8e8_3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4e1036e8e8_3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86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e1036e8e8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4e1036e8e8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e1036e8e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4e1036e8e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e1036e8e8_3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4e1036e8e8_3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62"/>
        <p:cNvGrpSpPr/>
        <p:nvPr/>
      </p:nvGrpSpPr>
      <p:grpSpPr>
        <a:xfrm>
          <a:off x="0" y="0"/>
          <a:ext cx="0" cy="0"/>
          <a:chOff x="0" y="0"/>
          <a:chExt cx="0" cy="0"/>
        </a:xfrm>
      </p:grpSpPr>
      <p:grpSp>
        <p:nvGrpSpPr>
          <p:cNvPr id="63" name="Google Shape;63;p14"/>
          <p:cNvGrpSpPr/>
          <p:nvPr/>
        </p:nvGrpSpPr>
        <p:grpSpPr>
          <a:xfrm>
            <a:off x="-2" y="-6351"/>
            <a:ext cx="9144002" cy="5149852"/>
            <a:chOff x="-1" y="0"/>
            <a:chExt cx="12192002" cy="6866468"/>
          </a:xfrm>
        </p:grpSpPr>
        <p:cxnSp>
          <p:nvCxnSpPr>
            <p:cNvPr id="64" name="Google Shape;64;p14"/>
            <p:cNvCxnSpPr/>
            <p:nvPr/>
          </p:nvCxnSpPr>
          <p:spPr>
            <a:xfrm>
              <a:off x="9371012" y="8466"/>
              <a:ext cx="1219201" cy="6858002"/>
            </a:xfrm>
            <a:prstGeom prst="straightConnector1">
              <a:avLst/>
            </a:prstGeom>
            <a:noFill/>
            <a:ln w="9525" cap="rnd" cmpd="sng">
              <a:solidFill>
                <a:srgbClr val="BFBFBF"/>
              </a:solidFill>
              <a:prstDash val="solid"/>
              <a:round/>
              <a:headEnd type="none" w="sm" len="sm"/>
              <a:tailEnd type="none" w="sm" len="sm"/>
            </a:ln>
          </p:spPr>
        </p:cxnSp>
        <p:cxnSp>
          <p:nvCxnSpPr>
            <p:cNvPr id="65" name="Google Shape;65;p14"/>
            <p:cNvCxnSpPr/>
            <p:nvPr/>
          </p:nvCxnSpPr>
          <p:spPr>
            <a:xfrm flipH="1">
              <a:off x="7425267" y="3689879"/>
              <a:ext cx="4763559" cy="3176588"/>
            </a:xfrm>
            <a:prstGeom prst="straightConnector1">
              <a:avLst/>
            </a:prstGeom>
            <a:noFill/>
            <a:ln w="9525" cap="rnd" cmpd="sng">
              <a:solidFill>
                <a:srgbClr val="D9D9D9"/>
              </a:solidFill>
              <a:prstDash val="solid"/>
              <a:round/>
              <a:headEnd type="none" w="sm" len="sm"/>
              <a:tailEnd type="none" w="sm" len="sm"/>
            </a:ln>
          </p:spPr>
        </p:cxnSp>
        <p:sp>
          <p:nvSpPr>
            <p:cNvPr id="66" name="Google Shape;66;p14"/>
            <p:cNvSpPr/>
            <p:nvPr/>
          </p:nvSpPr>
          <p:spPr>
            <a:xfrm>
              <a:off x="8932333" y="3056466"/>
              <a:ext cx="3259668" cy="3810002"/>
            </a:xfrm>
            <a:custGeom>
              <a:avLst/>
              <a:gdLst/>
              <a:ahLst/>
              <a:cxnLst/>
              <a:rect l="l" t="t" r="r" b="b"/>
              <a:pathLst>
                <a:path w="21600" h="21600" extrusionOk="0">
                  <a:moveTo>
                    <a:pt x="0" y="21600"/>
                  </a:moveTo>
                  <a:lnTo>
                    <a:pt x="21600" y="0"/>
                  </a:lnTo>
                  <a:lnTo>
                    <a:pt x="21600" y="21600"/>
                  </a:lnTo>
                  <a:close/>
                </a:path>
              </a:pathLst>
            </a:custGeom>
            <a:solidFill>
              <a:schemeClr val="accent2">
                <a:alpha val="71764"/>
              </a:schemeClr>
            </a:solidFill>
            <a:ln>
              <a:noFill/>
            </a:ln>
          </p:spPr>
          <p:txBody>
            <a:bodyPr spcFirstLastPara="1" wrap="square" lIns="34275" tIns="34275" rIns="34275" bIns="34275"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67" name="Google Shape;67;p14"/>
            <p:cNvSpPr/>
            <p:nvPr/>
          </p:nvSpPr>
          <p:spPr>
            <a:xfrm>
              <a:off x="10938999" y="0"/>
              <a:ext cx="1249826" cy="6866468"/>
            </a:xfrm>
            <a:custGeom>
              <a:avLst/>
              <a:gdLst/>
              <a:ahLst/>
              <a:cxnLst/>
              <a:rect l="l" t="t" r="r" b="b"/>
              <a:pathLst>
                <a:path w="21600" h="21600" extrusionOk="0">
                  <a:moveTo>
                    <a:pt x="0" y="0"/>
                  </a:moveTo>
                  <a:lnTo>
                    <a:pt x="21600" y="0"/>
                  </a:lnTo>
                  <a:lnTo>
                    <a:pt x="21600" y="21600"/>
                  </a:lnTo>
                  <a:lnTo>
                    <a:pt x="19173" y="21600"/>
                  </a:lnTo>
                  <a:lnTo>
                    <a:pt x="0" y="0"/>
                  </a:lnTo>
                  <a:close/>
                </a:path>
              </a:pathLst>
            </a:custGeom>
            <a:solidFill>
              <a:schemeClr val="accent1">
                <a:alpha val="64705"/>
              </a:schemeClr>
            </a:solidFill>
            <a:ln>
              <a:noFill/>
            </a:ln>
          </p:spPr>
          <p:txBody>
            <a:bodyPr spcFirstLastPara="1" wrap="square" lIns="34275" tIns="34275" rIns="34275" bIns="34275"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68" name="Google Shape;68;p14"/>
            <p:cNvSpPr/>
            <p:nvPr/>
          </p:nvSpPr>
          <p:spPr>
            <a:xfrm>
              <a:off x="10371666" y="3598333"/>
              <a:ext cx="1817160" cy="3268134"/>
            </a:xfrm>
            <a:custGeom>
              <a:avLst/>
              <a:gdLst/>
              <a:ahLst/>
              <a:cxnLst/>
              <a:rect l="l" t="t" r="r" b="b"/>
              <a:pathLst>
                <a:path w="21600" h="21600" extrusionOk="0">
                  <a:moveTo>
                    <a:pt x="0" y="21600"/>
                  </a:moveTo>
                  <a:lnTo>
                    <a:pt x="21600" y="0"/>
                  </a:lnTo>
                  <a:lnTo>
                    <a:pt x="21600" y="21600"/>
                  </a:lnTo>
                  <a:close/>
                </a:path>
              </a:pathLst>
            </a:custGeom>
            <a:solidFill>
              <a:schemeClr val="accent1">
                <a:alpha val="80000"/>
              </a:schemeClr>
            </a:solidFill>
            <a:ln>
              <a:noFill/>
            </a:ln>
          </p:spPr>
          <p:txBody>
            <a:bodyPr spcFirstLastPara="1" wrap="square" lIns="34275" tIns="34275" rIns="34275" bIns="34275"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69" name="Google Shape;69;p14"/>
            <p:cNvSpPr/>
            <p:nvPr/>
          </p:nvSpPr>
          <p:spPr>
            <a:xfrm rot="10800000">
              <a:off x="-1" y="8467"/>
              <a:ext cx="842597" cy="5666155"/>
            </a:xfrm>
            <a:custGeom>
              <a:avLst/>
              <a:gdLst/>
              <a:ahLst/>
              <a:cxnLst/>
              <a:rect l="l" t="t" r="r" b="b"/>
              <a:pathLst>
                <a:path w="21600" h="21600" extrusionOk="0">
                  <a:moveTo>
                    <a:pt x="0" y="21600"/>
                  </a:moveTo>
                  <a:lnTo>
                    <a:pt x="21600" y="0"/>
                  </a:lnTo>
                  <a:lnTo>
                    <a:pt x="21600" y="21600"/>
                  </a:lnTo>
                  <a:close/>
                </a:path>
              </a:pathLst>
            </a:custGeom>
            <a:solidFill>
              <a:srgbClr val="FFC000"/>
            </a:solidFill>
            <a:ln>
              <a:noFill/>
            </a:ln>
          </p:spPr>
          <p:txBody>
            <a:bodyPr spcFirstLastPara="1" wrap="square" lIns="34275" tIns="34275" rIns="34275" bIns="34275"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sp>
        <p:nvSpPr>
          <p:cNvPr id="70" name="Google Shape;70;p14"/>
          <p:cNvSpPr txBox="1">
            <a:spLocks noGrp="1"/>
          </p:cNvSpPr>
          <p:nvPr>
            <p:ph type="title"/>
          </p:nvPr>
        </p:nvSpPr>
        <p:spPr>
          <a:xfrm>
            <a:off x="1130300" y="1803400"/>
            <a:ext cx="5825203" cy="1234727"/>
          </a:xfrm>
          <a:prstGeom prst="rect">
            <a:avLst/>
          </a:prstGeom>
          <a:noFill/>
          <a:ln>
            <a:noFill/>
          </a:ln>
        </p:spPr>
        <p:txBody>
          <a:bodyPr spcFirstLastPara="1" wrap="square" lIns="34275" tIns="34275" rIns="34275" bIns="34275" anchor="b" anchorCtr="0"/>
          <a:lstStyle>
            <a:lvl1pPr lvl="0" algn="r">
              <a:spcBef>
                <a:spcPts val="0"/>
              </a:spcBef>
              <a:spcAft>
                <a:spcPts val="0"/>
              </a:spcAft>
              <a:buClr>
                <a:schemeClr val="accent1"/>
              </a:buClr>
              <a:buSzPts val="4100"/>
              <a:buFont typeface="Trebuchet MS"/>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4"/>
          <p:cNvSpPr txBox="1">
            <a:spLocks noGrp="1"/>
          </p:cNvSpPr>
          <p:nvPr>
            <p:ph type="body" idx="1"/>
          </p:nvPr>
        </p:nvSpPr>
        <p:spPr>
          <a:xfrm>
            <a:off x="1130300" y="3038124"/>
            <a:ext cx="5825203" cy="822676"/>
          </a:xfrm>
          <a:prstGeom prst="rect">
            <a:avLst/>
          </a:prstGeom>
          <a:noFill/>
          <a:ln>
            <a:noFill/>
          </a:ln>
        </p:spPr>
        <p:txBody>
          <a:bodyPr spcFirstLastPara="1" wrap="square" lIns="34275" tIns="34275" rIns="34275" bIns="34275" anchor="t" anchorCtr="0"/>
          <a:lstStyle>
            <a:lvl1pPr marL="457200" lvl="0" indent="-228600" algn="r">
              <a:spcBef>
                <a:spcPts val="800"/>
              </a:spcBef>
              <a:spcAft>
                <a:spcPts val="0"/>
              </a:spcAft>
              <a:buClr>
                <a:srgbClr val="808080"/>
              </a:buClr>
              <a:buSzPts val="1400"/>
              <a:buNone/>
              <a:defRPr>
                <a:solidFill>
                  <a:srgbClr val="808080"/>
                </a:solidFill>
              </a:defRPr>
            </a:lvl1pPr>
            <a:lvl2pPr marL="914400" lvl="1" indent="-228600" algn="r">
              <a:spcBef>
                <a:spcPts val="800"/>
              </a:spcBef>
              <a:spcAft>
                <a:spcPts val="0"/>
              </a:spcAft>
              <a:buClr>
                <a:srgbClr val="808080"/>
              </a:buClr>
              <a:buSzPts val="1200"/>
              <a:buNone/>
              <a:defRPr>
                <a:solidFill>
                  <a:srgbClr val="808080"/>
                </a:solidFill>
              </a:defRPr>
            </a:lvl2pPr>
            <a:lvl3pPr marL="1371600" lvl="2" indent="-228600" algn="r">
              <a:spcBef>
                <a:spcPts val="800"/>
              </a:spcBef>
              <a:spcAft>
                <a:spcPts val="0"/>
              </a:spcAft>
              <a:buClr>
                <a:srgbClr val="808080"/>
              </a:buClr>
              <a:buSzPts val="1100"/>
              <a:buNone/>
              <a:defRPr>
                <a:solidFill>
                  <a:srgbClr val="808080"/>
                </a:solidFill>
              </a:defRPr>
            </a:lvl3pPr>
            <a:lvl4pPr marL="1828800" lvl="3" indent="-228600" algn="r">
              <a:spcBef>
                <a:spcPts val="800"/>
              </a:spcBef>
              <a:spcAft>
                <a:spcPts val="0"/>
              </a:spcAft>
              <a:buClr>
                <a:srgbClr val="808080"/>
              </a:buClr>
              <a:buSzPts val="900"/>
              <a:buNone/>
              <a:defRPr>
                <a:solidFill>
                  <a:srgbClr val="808080"/>
                </a:solidFill>
              </a:defRPr>
            </a:lvl4pPr>
            <a:lvl5pPr marL="2286000" lvl="4" indent="-228600" algn="r">
              <a:spcBef>
                <a:spcPts val="800"/>
              </a:spcBef>
              <a:spcAft>
                <a:spcPts val="0"/>
              </a:spcAft>
              <a:buClr>
                <a:srgbClr val="808080"/>
              </a:buClr>
              <a:buSzPts val="900"/>
              <a:buNone/>
              <a:defRPr>
                <a:solidFill>
                  <a:srgbClr val="808080"/>
                </a:solidFill>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72" name="Google Shape;72;p14"/>
          <p:cNvSpPr txBox="1">
            <a:spLocks noGrp="1"/>
          </p:cNvSpPr>
          <p:nvPr>
            <p:ph type="sldNum" idx="12"/>
          </p:nvPr>
        </p:nvSpPr>
        <p:spPr>
          <a:xfrm>
            <a:off x="6787486" y="4586028"/>
            <a:ext cx="168017" cy="163831"/>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14"/>
          <p:cNvPicPr preferRelativeResize="0"/>
          <p:nvPr/>
        </p:nvPicPr>
        <p:blipFill rotWithShape="1">
          <a:blip r:embed="rId2">
            <a:alphaModFix/>
          </a:blip>
          <a:srcRect/>
          <a:stretch/>
        </p:blipFill>
        <p:spPr>
          <a:xfrm>
            <a:off x="689136" y="149525"/>
            <a:ext cx="1146479" cy="50620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508000" y="457200"/>
            <a:ext cx="6447501" cy="990600"/>
          </a:xfrm>
          <a:prstGeom prst="rect">
            <a:avLst/>
          </a:prstGeom>
          <a:noFill/>
          <a:ln>
            <a:noFill/>
          </a:ln>
        </p:spPr>
        <p:txBody>
          <a:bodyPr spcFirstLastPara="1" wrap="square" lIns="34275" tIns="34275" rIns="34275" bIns="34275" anchor="t" anchorCtr="0"/>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5"/>
          <p:cNvSpPr txBox="1">
            <a:spLocks noGrp="1"/>
          </p:cNvSpPr>
          <p:nvPr>
            <p:ph type="body" idx="1"/>
          </p:nvPr>
        </p:nvSpPr>
        <p:spPr>
          <a:xfrm>
            <a:off x="508000" y="1620442"/>
            <a:ext cx="6447501" cy="2910580"/>
          </a:xfrm>
          <a:prstGeom prst="rect">
            <a:avLst/>
          </a:prstGeom>
          <a:noFill/>
          <a:ln>
            <a:noFill/>
          </a:ln>
        </p:spPr>
        <p:txBody>
          <a:bodyPr spcFirstLastPara="1" wrap="square" lIns="34275" tIns="34275" rIns="34275" bIns="34275" anchor="t" anchorCtr="0"/>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77" name="Google Shape;77;p15"/>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8" name="Google Shape;78;p15"/>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79" name="Google Shape;79;p15"/>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508001" y="2025650"/>
            <a:ext cx="6447501" cy="1369936"/>
          </a:xfrm>
          <a:prstGeom prst="rect">
            <a:avLst/>
          </a:prstGeom>
          <a:noFill/>
          <a:ln>
            <a:noFill/>
          </a:ln>
        </p:spPr>
        <p:txBody>
          <a:bodyPr spcFirstLastPara="1" wrap="square" lIns="34275" tIns="34275" rIns="34275" bIns="34275" anchor="b" anchorCtr="0"/>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2" name="Google Shape;82;p16"/>
          <p:cNvSpPr txBox="1">
            <a:spLocks noGrp="1"/>
          </p:cNvSpPr>
          <p:nvPr>
            <p:ph type="body" idx="1"/>
          </p:nvPr>
        </p:nvSpPr>
        <p:spPr>
          <a:xfrm>
            <a:off x="508001" y="3395586"/>
            <a:ext cx="6447501" cy="645300"/>
          </a:xfrm>
          <a:prstGeom prst="rect">
            <a:avLst/>
          </a:prstGeom>
          <a:noFill/>
          <a:ln>
            <a:noFill/>
          </a:ln>
        </p:spPr>
        <p:txBody>
          <a:bodyPr spcFirstLastPara="1" wrap="square" lIns="34275" tIns="34275" rIns="34275" bIns="34275" anchor="t" anchorCtr="0"/>
          <a:lstStyle>
            <a:lvl1pPr marL="457200" lvl="0" indent="-228600" algn="l">
              <a:spcBef>
                <a:spcPts val="800"/>
              </a:spcBef>
              <a:spcAft>
                <a:spcPts val="0"/>
              </a:spcAft>
              <a:buSzPts val="1200"/>
              <a:buNone/>
              <a:defRPr sz="1500">
                <a:solidFill>
                  <a:srgbClr val="7F7F7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83" name="Google Shape;83;p16"/>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4" name="Google Shape;84;p16"/>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85" name="Google Shape;85;p16"/>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508000" y="457200"/>
            <a:ext cx="6447501" cy="990600"/>
          </a:xfrm>
          <a:prstGeom prst="rect">
            <a:avLst/>
          </a:prstGeom>
          <a:noFill/>
          <a:ln>
            <a:noFill/>
          </a:ln>
        </p:spPr>
        <p:txBody>
          <a:bodyPr spcFirstLastPara="1" wrap="square" lIns="34275" tIns="34275" rIns="34275" bIns="34275" anchor="t" anchorCtr="0"/>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7"/>
          <p:cNvSpPr txBox="1">
            <a:spLocks noGrp="1"/>
          </p:cNvSpPr>
          <p:nvPr>
            <p:ph type="body" idx="1"/>
          </p:nvPr>
        </p:nvSpPr>
        <p:spPr>
          <a:xfrm>
            <a:off x="508000" y="1620442"/>
            <a:ext cx="3138026" cy="2910579"/>
          </a:xfrm>
          <a:prstGeom prst="rect">
            <a:avLst/>
          </a:prstGeom>
          <a:noFill/>
          <a:ln>
            <a:noFill/>
          </a:ln>
        </p:spPr>
        <p:txBody>
          <a:bodyPr spcFirstLastPara="1" wrap="square" lIns="34275" tIns="34275" rIns="34275" bIns="34275" anchor="t" anchorCtr="0"/>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89" name="Google Shape;89;p17"/>
          <p:cNvSpPr txBox="1">
            <a:spLocks noGrp="1"/>
          </p:cNvSpPr>
          <p:nvPr>
            <p:ph type="body" idx="2"/>
          </p:nvPr>
        </p:nvSpPr>
        <p:spPr>
          <a:xfrm>
            <a:off x="3817477" y="1620442"/>
            <a:ext cx="3138025" cy="2910580"/>
          </a:xfrm>
          <a:prstGeom prst="rect">
            <a:avLst/>
          </a:prstGeom>
          <a:noFill/>
          <a:ln>
            <a:noFill/>
          </a:ln>
        </p:spPr>
        <p:txBody>
          <a:bodyPr spcFirstLastPara="1" wrap="square" lIns="34275" tIns="34275" rIns="34275" bIns="34275" anchor="t" anchorCtr="0"/>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90" name="Google Shape;90;p17"/>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1" name="Google Shape;91;p17"/>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92" name="Google Shape;92;p17"/>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508000" y="457200"/>
            <a:ext cx="6447501" cy="990600"/>
          </a:xfrm>
          <a:prstGeom prst="rect">
            <a:avLst/>
          </a:prstGeom>
          <a:noFill/>
          <a:ln>
            <a:noFill/>
          </a:ln>
        </p:spPr>
        <p:txBody>
          <a:bodyPr spcFirstLastPara="1" wrap="square" lIns="34275" tIns="34275" rIns="34275" bIns="34275" anchor="t" anchorCtr="0"/>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8"/>
          <p:cNvSpPr txBox="1">
            <a:spLocks noGrp="1"/>
          </p:cNvSpPr>
          <p:nvPr>
            <p:ph type="body" idx="1"/>
          </p:nvPr>
        </p:nvSpPr>
        <p:spPr>
          <a:xfrm>
            <a:off x="506809" y="1620737"/>
            <a:ext cx="3139217" cy="432197"/>
          </a:xfrm>
          <a:prstGeom prst="rect">
            <a:avLst/>
          </a:prstGeom>
          <a:noFill/>
          <a:ln>
            <a:noFill/>
          </a:ln>
        </p:spPr>
        <p:txBody>
          <a:bodyPr spcFirstLastPara="1" wrap="square" lIns="34275" tIns="34275" rIns="34275" bIns="34275" anchor="b" anchorCtr="0"/>
          <a:lstStyle>
            <a:lvl1pPr marL="457200" lvl="0" indent="-228600" algn="l">
              <a:spcBef>
                <a:spcPts val="800"/>
              </a:spcBef>
              <a:spcAft>
                <a:spcPts val="0"/>
              </a:spcAft>
              <a:buSzPts val="1400"/>
              <a:buNone/>
              <a:defRPr sz="1800" b="0"/>
            </a:lvl1pPr>
            <a:lvl2pPr marL="914400" lvl="1" indent="-228600" algn="l">
              <a:spcBef>
                <a:spcPts val="800"/>
              </a:spcBef>
              <a:spcAft>
                <a:spcPts val="0"/>
              </a:spcAft>
              <a:buSzPts val="1200"/>
              <a:buNone/>
              <a:defRPr sz="1500" b="1"/>
            </a:lvl2pPr>
            <a:lvl3pPr marL="1371600" lvl="2" indent="-228600" algn="l">
              <a:spcBef>
                <a:spcPts val="800"/>
              </a:spcBef>
              <a:spcAft>
                <a:spcPts val="0"/>
              </a:spcAft>
              <a:buSzPts val="1100"/>
              <a:buNone/>
              <a:defRPr sz="1400" b="1"/>
            </a:lvl3pPr>
            <a:lvl4pPr marL="1828800" lvl="3" indent="-228600" algn="l">
              <a:spcBef>
                <a:spcPts val="800"/>
              </a:spcBef>
              <a:spcAft>
                <a:spcPts val="0"/>
              </a:spcAft>
              <a:buSzPts val="1000"/>
              <a:buNone/>
              <a:defRPr sz="1200" b="1"/>
            </a:lvl4pPr>
            <a:lvl5pPr marL="2286000" lvl="4" indent="-228600" algn="l">
              <a:spcBef>
                <a:spcPts val="800"/>
              </a:spcBef>
              <a:spcAft>
                <a:spcPts val="0"/>
              </a:spcAft>
              <a:buSzPts val="1000"/>
              <a:buNone/>
              <a:defRPr sz="1200" b="1"/>
            </a:lvl5pPr>
            <a:lvl6pPr marL="2743200" lvl="5" indent="-228600" algn="l">
              <a:spcBef>
                <a:spcPts val="800"/>
              </a:spcBef>
              <a:spcAft>
                <a:spcPts val="0"/>
              </a:spcAft>
              <a:buSzPts val="1000"/>
              <a:buNone/>
              <a:defRPr sz="1200" b="1"/>
            </a:lvl6pPr>
            <a:lvl7pPr marL="3200400" lvl="6" indent="-228600" algn="l">
              <a:spcBef>
                <a:spcPts val="800"/>
              </a:spcBef>
              <a:spcAft>
                <a:spcPts val="0"/>
              </a:spcAft>
              <a:buSzPts val="1000"/>
              <a:buNone/>
              <a:defRPr sz="1200" b="1"/>
            </a:lvl7pPr>
            <a:lvl8pPr marL="3657600" lvl="7" indent="-228600" algn="l">
              <a:spcBef>
                <a:spcPts val="800"/>
              </a:spcBef>
              <a:spcAft>
                <a:spcPts val="0"/>
              </a:spcAft>
              <a:buSzPts val="1000"/>
              <a:buNone/>
              <a:defRPr sz="1200" b="1"/>
            </a:lvl8pPr>
            <a:lvl9pPr marL="4114800" lvl="8" indent="-228600" algn="l">
              <a:spcBef>
                <a:spcPts val="800"/>
              </a:spcBef>
              <a:spcAft>
                <a:spcPts val="0"/>
              </a:spcAft>
              <a:buSzPts val="1000"/>
              <a:buNone/>
              <a:defRPr sz="1200" b="1"/>
            </a:lvl9pPr>
          </a:lstStyle>
          <a:p>
            <a:endParaRPr/>
          </a:p>
        </p:txBody>
      </p:sp>
      <p:sp>
        <p:nvSpPr>
          <p:cNvPr id="96" name="Google Shape;96;p18"/>
          <p:cNvSpPr txBox="1">
            <a:spLocks noGrp="1"/>
          </p:cNvSpPr>
          <p:nvPr>
            <p:ph type="body" idx="2"/>
          </p:nvPr>
        </p:nvSpPr>
        <p:spPr>
          <a:xfrm>
            <a:off x="506809" y="2052934"/>
            <a:ext cx="3139217" cy="2478088"/>
          </a:xfrm>
          <a:prstGeom prst="rect">
            <a:avLst/>
          </a:prstGeom>
          <a:noFill/>
          <a:ln>
            <a:noFill/>
          </a:ln>
        </p:spPr>
        <p:txBody>
          <a:bodyPr spcFirstLastPara="1" wrap="square" lIns="34275" tIns="34275" rIns="34275" bIns="34275" anchor="t" anchorCtr="0"/>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97" name="Google Shape;97;p18"/>
          <p:cNvSpPr txBox="1">
            <a:spLocks noGrp="1"/>
          </p:cNvSpPr>
          <p:nvPr>
            <p:ph type="body" idx="3"/>
          </p:nvPr>
        </p:nvSpPr>
        <p:spPr>
          <a:xfrm>
            <a:off x="3816287" y="1620737"/>
            <a:ext cx="3139213" cy="432197"/>
          </a:xfrm>
          <a:prstGeom prst="rect">
            <a:avLst/>
          </a:prstGeom>
          <a:noFill/>
          <a:ln>
            <a:noFill/>
          </a:ln>
        </p:spPr>
        <p:txBody>
          <a:bodyPr spcFirstLastPara="1" wrap="square" lIns="34275" tIns="34275" rIns="34275" bIns="34275" anchor="b" anchorCtr="0"/>
          <a:lstStyle>
            <a:lvl1pPr marL="457200" lvl="0" indent="-228600" algn="l">
              <a:spcBef>
                <a:spcPts val="800"/>
              </a:spcBef>
              <a:spcAft>
                <a:spcPts val="0"/>
              </a:spcAft>
              <a:buSzPts val="1400"/>
              <a:buNone/>
              <a:defRPr sz="1800" b="0"/>
            </a:lvl1pPr>
            <a:lvl2pPr marL="914400" lvl="1" indent="-228600" algn="l">
              <a:spcBef>
                <a:spcPts val="800"/>
              </a:spcBef>
              <a:spcAft>
                <a:spcPts val="0"/>
              </a:spcAft>
              <a:buSzPts val="1200"/>
              <a:buNone/>
              <a:defRPr sz="1500" b="1"/>
            </a:lvl2pPr>
            <a:lvl3pPr marL="1371600" lvl="2" indent="-228600" algn="l">
              <a:spcBef>
                <a:spcPts val="800"/>
              </a:spcBef>
              <a:spcAft>
                <a:spcPts val="0"/>
              </a:spcAft>
              <a:buSzPts val="1100"/>
              <a:buNone/>
              <a:defRPr sz="1400" b="1"/>
            </a:lvl3pPr>
            <a:lvl4pPr marL="1828800" lvl="3" indent="-228600" algn="l">
              <a:spcBef>
                <a:spcPts val="800"/>
              </a:spcBef>
              <a:spcAft>
                <a:spcPts val="0"/>
              </a:spcAft>
              <a:buSzPts val="1000"/>
              <a:buNone/>
              <a:defRPr sz="1200" b="1"/>
            </a:lvl4pPr>
            <a:lvl5pPr marL="2286000" lvl="4" indent="-228600" algn="l">
              <a:spcBef>
                <a:spcPts val="800"/>
              </a:spcBef>
              <a:spcAft>
                <a:spcPts val="0"/>
              </a:spcAft>
              <a:buSzPts val="1000"/>
              <a:buNone/>
              <a:defRPr sz="1200" b="1"/>
            </a:lvl5pPr>
            <a:lvl6pPr marL="2743200" lvl="5" indent="-228600" algn="l">
              <a:spcBef>
                <a:spcPts val="800"/>
              </a:spcBef>
              <a:spcAft>
                <a:spcPts val="0"/>
              </a:spcAft>
              <a:buSzPts val="1000"/>
              <a:buNone/>
              <a:defRPr sz="1200" b="1"/>
            </a:lvl6pPr>
            <a:lvl7pPr marL="3200400" lvl="6" indent="-228600" algn="l">
              <a:spcBef>
                <a:spcPts val="800"/>
              </a:spcBef>
              <a:spcAft>
                <a:spcPts val="0"/>
              </a:spcAft>
              <a:buSzPts val="1000"/>
              <a:buNone/>
              <a:defRPr sz="1200" b="1"/>
            </a:lvl7pPr>
            <a:lvl8pPr marL="3657600" lvl="7" indent="-228600" algn="l">
              <a:spcBef>
                <a:spcPts val="800"/>
              </a:spcBef>
              <a:spcAft>
                <a:spcPts val="0"/>
              </a:spcAft>
              <a:buSzPts val="1000"/>
              <a:buNone/>
              <a:defRPr sz="1200" b="1"/>
            </a:lvl8pPr>
            <a:lvl9pPr marL="4114800" lvl="8" indent="-228600" algn="l">
              <a:spcBef>
                <a:spcPts val="800"/>
              </a:spcBef>
              <a:spcAft>
                <a:spcPts val="0"/>
              </a:spcAft>
              <a:buSzPts val="1000"/>
              <a:buNone/>
              <a:defRPr sz="1200" b="1"/>
            </a:lvl9pPr>
          </a:lstStyle>
          <a:p>
            <a:endParaRPr/>
          </a:p>
        </p:txBody>
      </p:sp>
      <p:sp>
        <p:nvSpPr>
          <p:cNvPr id="98" name="Google Shape;98;p18"/>
          <p:cNvSpPr txBox="1">
            <a:spLocks noGrp="1"/>
          </p:cNvSpPr>
          <p:nvPr>
            <p:ph type="body" idx="4"/>
          </p:nvPr>
        </p:nvSpPr>
        <p:spPr>
          <a:xfrm>
            <a:off x="3816288" y="2052934"/>
            <a:ext cx="3139213" cy="2478088"/>
          </a:xfrm>
          <a:prstGeom prst="rect">
            <a:avLst/>
          </a:prstGeom>
          <a:noFill/>
          <a:ln>
            <a:noFill/>
          </a:ln>
        </p:spPr>
        <p:txBody>
          <a:bodyPr spcFirstLastPara="1" wrap="square" lIns="34275" tIns="34275" rIns="34275" bIns="34275" anchor="t" anchorCtr="0"/>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99" name="Google Shape;99;p18"/>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0" name="Google Shape;100;p18"/>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1" name="Google Shape;101;p18"/>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508000" y="457200"/>
            <a:ext cx="6447501" cy="990600"/>
          </a:xfrm>
          <a:prstGeom prst="rect">
            <a:avLst/>
          </a:prstGeom>
          <a:noFill/>
          <a:ln>
            <a:noFill/>
          </a:ln>
        </p:spPr>
        <p:txBody>
          <a:bodyPr spcFirstLastPara="1" wrap="square" lIns="34275" tIns="34275" rIns="34275" bIns="34275" anchor="t" anchorCtr="0"/>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5" name="Google Shape;105;p19"/>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6" name="Google Shape;106;p19"/>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
        <p:nvSpPr>
          <p:cNvPr id="108" name="Google Shape;108;p20"/>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09" name="Google Shape;109;p20"/>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0" name="Google Shape;110;p20"/>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508000" y="1123953"/>
            <a:ext cx="2890896" cy="958849"/>
          </a:xfrm>
          <a:prstGeom prst="rect">
            <a:avLst/>
          </a:prstGeom>
          <a:noFill/>
          <a:ln>
            <a:noFill/>
          </a:ln>
        </p:spPr>
        <p:txBody>
          <a:bodyPr spcFirstLastPara="1" wrap="square" lIns="34275" tIns="34275" rIns="34275" bIns="34275" anchor="b" anchorCtr="0"/>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1"/>
          <p:cNvSpPr txBox="1">
            <a:spLocks noGrp="1"/>
          </p:cNvSpPr>
          <p:nvPr>
            <p:ph type="body" idx="1"/>
          </p:nvPr>
        </p:nvSpPr>
        <p:spPr>
          <a:xfrm>
            <a:off x="3570346" y="386193"/>
            <a:ext cx="3385156" cy="4144828"/>
          </a:xfrm>
          <a:prstGeom prst="rect">
            <a:avLst/>
          </a:prstGeom>
          <a:noFill/>
          <a:ln>
            <a:noFill/>
          </a:ln>
        </p:spPr>
        <p:txBody>
          <a:bodyPr spcFirstLastPara="1" wrap="square" lIns="34275" tIns="34275" rIns="34275" bIns="34275" anchor="t" anchorCtr="0"/>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14" name="Google Shape;114;p21"/>
          <p:cNvSpPr txBox="1">
            <a:spLocks noGrp="1"/>
          </p:cNvSpPr>
          <p:nvPr>
            <p:ph type="body" idx="2"/>
          </p:nvPr>
        </p:nvSpPr>
        <p:spPr>
          <a:xfrm>
            <a:off x="508000" y="2082802"/>
            <a:ext cx="2890896" cy="1938337"/>
          </a:xfrm>
          <a:prstGeom prst="rect">
            <a:avLst/>
          </a:prstGeom>
          <a:noFill/>
          <a:ln>
            <a:noFill/>
          </a:ln>
        </p:spPr>
        <p:txBody>
          <a:bodyPr spcFirstLastPara="1" wrap="square" lIns="34275" tIns="34275" rIns="34275" bIns="34275" anchor="t" anchorCtr="0"/>
          <a:lstStyle>
            <a:lvl1pPr marL="457200" lvl="0" indent="-228600" algn="l">
              <a:spcBef>
                <a:spcPts val="800"/>
              </a:spcBef>
              <a:spcAft>
                <a:spcPts val="0"/>
              </a:spcAft>
              <a:buSzPts val="800"/>
              <a:buNone/>
              <a:defRPr sz="1100"/>
            </a:lvl1pPr>
            <a:lvl2pPr marL="914400" lvl="1" indent="-228600" algn="l">
              <a:spcBef>
                <a:spcPts val="800"/>
              </a:spcBef>
              <a:spcAft>
                <a:spcPts val="0"/>
              </a:spcAft>
              <a:buSzPts val="800"/>
              <a:buNone/>
              <a:defRPr sz="1100"/>
            </a:lvl2pPr>
            <a:lvl3pPr marL="1371600" lvl="2" indent="-228600" algn="l">
              <a:spcBef>
                <a:spcPts val="800"/>
              </a:spcBef>
              <a:spcAft>
                <a:spcPts val="0"/>
              </a:spcAft>
              <a:buSzPts val="700"/>
              <a:buNone/>
              <a:defRPr sz="900"/>
            </a:lvl3pPr>
            <a:lvl4pPr marL="1828800" lvl="3" indent="-228600" algn="l">
              <a:spcBef>
                <a:spcPts val="800"/>
              </a:spcBef>
              <a:spcAft>
                <a:spcPts val="0"/>
              </a:spcAft>
              <a:buSzPts val="600"/>
              <a:buNone/>
              <a:defRPr sz="800"/>
            </a:lvl4pPr>
            <a:lvl5pPr marL="2286000" lvl="4" indent="-228600" algn="l">
              <a:spcBef>
                <a:spcPts val="800"/>
              </a:spcBef>
              <a:spcAft>
                <a:spcPts val="0"/>
              </a:spcAft>
              <a:buSzPts val="600"/>
              <a:buNone/>
              <a:defRPr sz="800"/>
            </a:lvl5pPr>
            <a:lvl6pPr marL="2743200" lvl="5" indent="-228600" algn="l">
              <a:spcBef>
                <a:spcPts val="800"/>
              </a:spcBef>
              <a:spcAft>
                <a:spcPts val="0"/>
              </a:spcAft>
              <a:buSzPts val="600"/>
              <a:buNone/>
              <a:defRPr sz="800"/>
            </a:lvl6pPr>
            <a:lvl7pPr marL="3200400" lvl="6" indent="-228600" algn="l">
              <a:spcBef>
                <a:spcPts val="800"/>
              </a:spcBef>
              <a:spcAft>
                <a:spcPts val="0"/>
              </a:spcAft>
              <a:buSzPts val="600"/>
              <a:buNone/>
              <a:defRPr sz="800"/>
            </a:lvl7pPr>
            <a:lvl8pPr marL="3657600" lvl="7" indent="-228600" algn="l">
              <a:spcBef>
                <a:spcPts val="800"/>
              </a:spcBef>
              <a:spcAft>
                <a:spcPts val="0"/>
              </a:spcAft>
              <a:buSzPts val="600"/>
              <a:buNone/>
              <a:defRPr sz="800"/>
            </a:lvl8pPr>
            <a:lvl9pPr marL="4114800" lvl="8" indent="-228600" algn="l">
              <a:spcBef>
                <a:spcPts val="800"/>
              </a:spcBef>
              <a:spcAft>
                <a:spcPts val="0"/>
              </a:spcAft>
              <a:buSzPts val="600"/>
              <a:buNone/>
              <a:defRPr sz="800"/>
            </a:lvl9pPr>
          </a:lstStyle>
          <a:p>
            <a:endParaRPr/>
          </a:p>
        </p:txBody>
      </p:sp>
      <p:sp>
        <p:nvSpPr>
          <p:cNvPr id="115" name="Google Shape;115;p21"/>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6" name="Google Shape;116;p21"/>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17" name="Google Shape;117;p21"/>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508000" y="3600450"/>
            <a:ext cx="6447500" cy="425053"/>
          </a:xfrm>
          <a:prstGeom prst="rect">
            <a:avLst/>
          </a:prstGeom>
          <a:noFill/>
          <a:ln>
            <a:noFill/>
          </a:ln>
        </p:spPr>
        <p:txBody>
          <a:bodyPr spcFirstLastPara="1" wrap="square" lIns="34275" tIns="34275" rIns="34275" bIns="34275" anchor="b" anchorCtr="0"/>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2"/>
          <p:cNvSpPr>
            <a:spLocks noGrp="1"/>
          </p:cNvSpPr>
          <p:nvPr>
            <p:ph type="pic" idx="2"/>
          </p:nvPr>
        </p:nvSpPr>
        <p:spPr>
          <a:xfrm>
            <a:off x="508000" y="457200"/>
            <a:ext cx="6447501" cy="2884289"/>
          </a:xfrm>
          <a:prstGeom prst="rect">
            <a:avLst/>
          </a:prstGeom>
          <a:noFill/>
          <a:ln>
            <a:noFill/>
          </a:ln>
        </p:spPr>
        <p:txBody>
          <a:bodyPr spcFirstLastPara="1" wrap="square" lIns="34275" tIns="34275" rIns="34275" bIns="34275" anchor="t" anchorCtr="0"/>
          <a:lstStyle>
            <a:lvl1pPr marR="0" lvl="0" algn="ctr"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1pPr>
            <a:lvl2pPr marR="0" lvl="1"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2pPr>
            <a:lvl3pPr marR="0" lvl="2"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3pPr>
            <a:lvl4pPr marR="0" lvl="3"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4pPr>
            <a:lvl5pPr marR="0" lvl="4"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5pPr>
            <a:lvl6pPr marR="0" lvl="5"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6pPr>
            <a:lvl7pPr marR="0" lvl="6"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7pPr>
            <a:lvl8pPr marR="0" lvl="7"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8pPr>
            <a:lvl9pPr marR="0" lvl="8" algn="l" rtl="0">
              <a:spcBef>
                <a:spcPts val="800"/>
              </a:spcBef>
              <a:spcAft>
                <a:spcPts val="0"/>
              </a:spcAft>
              <a:buClr>
                <a:schemeClr val="accent1"/>
              </a:buClr>
              <a:buSzPts val="1000"/>
              <a:buFont typeface="Noto Sans Symbols"/>
              <a:buNone/>
              <a:defRPr sz="1200" b="0" i="0" u="none" strike="noStrike" cap="none">
                <a:solidFill>
                  <a:srgbClr val="3F3F3F"/>
                </a:solidFill>
                <a:latin typeface="Trebuchet MS"/>
                <a:ea typeface="Trebuchet MS"/>
                <a:cs typeface="Trebuchet MS"/>
                <a:sym typeface="Trebuchet MS"/>
              </a:defRPr>
            </a:lvl9pPr>
          </a:lstStyle>
          <a:p>
            <a:endParaRPr/>
          </a:p>
        </p:txBody>
      </p:sp>
      <p:sp>
        <p:nvSpPr>
          <p:cNvPr id="121" name="Google Shape;121;p22"/>
          <p:cNvSpPr txBox="1">
            <a:spLocks noGrp="1"/>
          </p:cNvSpPr>
          <p:nvPr>
            <p:ph type="body" idx="1"/>
          </p:nvPr>
        </p:nvSpPr>
        <p:spPr>
          <a:xfrm>
            <a:off x="508000" y="4025503"/>
            <a:ext cx="6447500" cy="505518"/>
          </a:xfrm>
          <a:prstGeom prst="rect">
            <a:avLst/>
          </a:prstGeom>
          <a:noFill/>
          <a:ln>
            <a:noFill/>
          </a:ln>
        </p:spPr>
        <p:txBody>
          <a:bodyPr spcFirstLastPara="1" wrap="square" lIns="34275" tIns="34275" rIns="34275" bIns="34275" anchor="t" anchorCtr="0"/>
          <a:lstStyle>
            <a:lvl1pPr marL="457200" lvl="0" indent="-228600" algn="l">
              <a:spcBef>
                <a:spcPts val="800"/>
              </a:spcBef>
              <a:spcAft>
                <a:spcPts val="0"/>
              </a:spcAft>
              <a:buSzPts val="700"/>
              <a:buNone/>
              <a:defRPr sz="900"/>
            </a:lvl1pPr>
            <a:lvl2pPr marL="914400" lvl="1" indent="-228600" algn="l">
              <a:spcBef>
                <a:spcPts val="800"/>
              </a:spcBef>
              <a:spcAft>
                <a:spcPts val="0"/>
              </a:spcAft>
              <a:buSzPts val="700"/>
              <a:buNone/>
              <a:defRPr sz="900"/>
            </a:lvl2pPr>
            <a:lvl3pPr marL="1371600" lvl="2" indent="-228600" algn="l">
              <a:spcBef>
                <a:spcPts val="800"/>
              </a:spcBef>
              <a:spcAft>
                <a:spcPts val="0"/>
              </a:spcAft>
              <a:buSzPts val="600"/>
              <a:buNone/>
              <a:defRPr sz="800"/>
            </a:lvl3pPr>
            <a:lvl4pPr marL="1828800" lvl="3" indent="-228600" algn="l">
              <a:spcBef>
                <a:spcPts val="800"/>
              </a:spcBef>
              <a:spcAft>
                <a:spcPts val="0"/>
              </a:spcAft>
              <a:buSzPts val="500"/>
              <a:buNone/>
              <a:defRPr sz="700"/>
            </a:lvl4pPr>
            <a:lvl5pPr marL="2286000" lvl="4" indent="-228600" algn="l">
              <a:spcBef>
                <a:spcPts val="800"/>
              </a:spcBef>
              <a:spcAft>
                <a:spcPts val="0"/>
              </a:spcAft>
              <a:buSzPts val="500"/>
              <a:buNone/>
              <a:defRPr sz="700"/>
            </a:lvl5pPr>
            <a:lvl6pPr marL="2743200" lvl="5" indent="-228600" algn="l">
              <a:spcBef>
                <a:spcPts val="800"/>
              </a:spcBef>
              <a:spcAft>
                <a:spcPts val="0"/>
              </a:spcAft>
              <a:buSzPts val="500"/>
              <a:buNone/>
              <a:defRPr sz="700"/>
            </a:lvl6pPr>
            <a:lvl7pPr marL="3200400" lvl="6" indent="-228600" algn="l">
              <a:spcBef>
                <a:spcPts val="800"/>
              </a:spcBef>
              <a:spcAft>
                <a:spcPts val="0"/>
              </a:spcAft>
              <a:buSzPts val="500"/>
              <a:buNone/>
              <a:defRPr sz="700"/>
            </a:lvl7pPr>
            <a:lvl8pPr marL="3657600" lvl="7" indent="-228600" algn="l">
              <a:spcBef>
                <a:spcPts val="800"/>
              </a:spcBef>
              <a:spcAft>
                <a:spcPts val="0"/>
              </a:spcAft>
              <a:buSzPts val="500"/>
              <a:buNone/>
              <a:defRPr sz="700"/>
            </a:lvl8pPr>
            <a:lvl9pPr marL="4114800" lvl="8" indent="-228600" algn="l">
              <a:spcBef>
                <a:spcPts val="800"/>
              </a:spcBef>
              <a:spcAft>
                <a:spcPts val="0"/>
              </a:spcAft>
              <a:buSzPts val="500"/>
              <a:buNone/>
              <a:defRPr sz="700"/>
            </a:lvl9pPr>
          </a:lstStyle>
          <a:p>
            <a:endParaRPr/>
          </a:p>
        </p:txBody>
      </p:sp>
      <p:sp>
        <p:nvSpPr>
          <p:cNvPr id="122" name="Google Shape;122;p22"/>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3" name="Google Shape;123;p22"/>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4" name="Google Shape;124;p22"/>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508001" y="457200"/>
            <a:ext cx="6447501" cy="2552700"/>
          </a:xfrm>
          <a:prstGeom prst="rect">
            <a:avLst/>
          </a:prstGeom>
          <a:noFill/>
          <a:ln>
            <a:noFill/>
          </a:ln>
        </p:spPr>
        <p:txBody>
          <a:bodyPr spcFirstLastPara="1" wrap="square" lIns="34275" tIns="34275" rIns="34275" bIns="34275" anchor="ctr" anchorCtr="0"/>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3"/>
          <p:cNvSpPr txBox="1">
            <a:spLocks noGrp="1"/>
          </p:cNvSpPr>
          <p:nvPr>
            <p:ph type="body" idx="1"/>
          </p:nvPr>
        </p:nvSpPr>
        <p:spPr>
          <a:xfrm>
            <a:off x="508001" y="3352800"/>
            <a:ext cx="6447501" cy="1178221"/>
          </a:xfrm>
          <a:prstGeom prst="rect">
            <a:avLst/>
          </a:prstGeom>
          <a:noFill/>
          <a:ln>
            <a:noFill/>
          </a:ln>
        </p:spPr>
        <p:txBody>
          <a:bodyPr spcFirstLastPara="1" wrap="square" lIns="34275" tIns="34275" rIns="34275" bIns="34275" anchor="ctr" anchorCtr="0"/>
          <a:lstStyle>
            <a:lvl1pPr marL="457200" lvl="0" indent="-228600" algn="l">
              <a:spcBef>
                <a:spcPts val="800"/>
              </a:spcBef>
              <a:spcAft>
                <a:spcPts val="0"/>
              </a:spcAft>
              <a:buSzPts val="1100"/>
              <a:buNone/>
              <a:defRPr sz="1400">
                <a:solidFill>
                  <a:srgbClr val="3F3F3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28" name="Google Shape;128;p23"/>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29" name="Google Shape;129;p23"/>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0" name="Google Shape;130;p23"/>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698500" y="457200"/>
            <a:ext cx="6070601" cy="2266950"/>
          </a:xfrm>
          <a:prstGeom prst="rect">
            <a:avLst/>
          </a:prstGeom>
          <a:noFill/>
          <a:ln>
            <a:noFill/>
          </a:ln>
        </p:spPr>
        <p:txBody>
          <a:bodyPr spcFirstLastPara="1" wrap="square" lIns="34275" tIns="34275" rIns="34275" bIns="34275" anchor="ctr" anchorCtr="0"/>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24"/>
          <p:cNvSpPr txBox="1">
            <a:spLocks noGrp="1"/>
          </p:cNvSpPr>
          <p:nvPr>
            <p:ph type="body" idx="1"/>
          </p:nvPr>
        </p:nvSpPr>
        <p:spPr>
          <a:xfrm>
            <a:off x="1024604" y="2724150"/>
            <a:ext cx="5418393" cy="285750"/>
          </a:xfrm>
          <a:prstGeom prst="rect">
            <a:avLst/>
          </a:prstGeom>
          <a:noFill/>
          <a:ln>
            <a:noFill/>
          </a:ln>
        </p:spPr>
        <p:txBody>
          <a:bodyPr spcFirstLastPara="1" wrap="square" lIns="34275" tIns="34275" rIns="34275" bIns="34275" anchor="ctr" anchorCtr="0"/>
          <a:lstStyle>
            <a:lvl1pPr marL="457200" lvl="0" indent="-228600" algn="l">
              <a:spcBef>
                <a:spcPts val="800"/>
              </a:spcBef>
              <a:spcAft>
                <a:spcPts val="0"/>
              </a:spcAft>
              <a:buSzPts val="1000"/>
              <a:buFont typeface="Trebuchet MS"/>
              <a:buNone/>
              <a:defRPr sz="1200">
                <a:solidFill>
                  <a:srgbClr val="7F7F7F"/>
                </a:solidFill>
              </a:defRPr>
            </a:lvl1pPr>
            <a:lvl2pPr marL="914400" lvl="1" indent="-228600" algn="l">
              <a:spcBef>
                <a:spcPts val="800"/>
              </a:spcBef>
              <a:spcAft>
                <a:spcPts val="0"/>
              </a:spcAft>
              <a:buSzPts val="1000"/>
              <a:buFont typeface="Trebuchet MS"/>
              <a:buNone/>
              <a:defRPr/>
            </a:lvl2pPr>
            <a:lvl3pPr marL="1371600" lvl="2" indent="-228600" algn="l">
              <a:spcBef>
                <a:spcPts val="800"/>
              </a:spcBef>
              <a:spcAft>
                <a:spcPts val="0"/>
              </a:spcAft>
              <a:buSzPts val="800"/>
              <a:buFont typeface="Trebuchet MS"/>
              <a:buNone/>
              <a:defRPr/>
            </a:lvl3pPr>
            <a:lvl4pPr marL="1828800" lvl="3" indent="-228600" algn="l">
              <a:spcBef>
                <a:spcPts val="800"/>
              </a:spcBef>
              <a:spcAft>
                <a:spcPts val="0"/>
              </a:spcAft>
              <a:buSzPts val="700"/>
              <a:buFont typeface="Trebuchet MS"/>
              <a:buNone/>
              <a:defRPr/>
            </a:lvl4pPr>
            <a:lvl5pPr marL="2286000" lvl="4" indent="-228600" algn="l">
              <a:spcBef>
                <a:spcPts val="800"/>
              </a:spcBef>
              <a:spcAft>
                <a:spcPts val="0"/>
              </a:spcAft>
              <a:buSzPts val="700"/>
              <a:buFont typeface="Trebuchet MS"/>
              <a:buNone/>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34" name="Google Shape;134;p24"/>
          <p:cNvSpPr txBox="1">
            <a:spLocks noGrp="1"/>
          </p:cNvSpPr>
          <p:nvPr>
            <p:ph type="body" idx="2"/>
          </p:nvPr>
        </p:nvSpPr>
        <p:spPr>
          <a:xfrm>
            <a:off x="508001" y="3352800"/>
            <a:ext cx="6447501" cy="1178221"/>
          </a:xfrm>
          <a:prstGeom prst="rect">
            <a:avLst/>
          </a:prstGeom>
          <a:noFill/>
          <a:ln>
            <a:noFill/>
          </a:ln>
        </p:spPr>
        <p:txBody>
          <a:bodyPr spcFirstLastPara="1" wrap="square" lIns="34275" tIns="34275" rIns="34275" bIns="34275" anchor="ctr" anchorCtr="0"/>
          <a:lstStyle>
            <a:lvl1pPr marL="457200" lvl="0" indent="-228600" algn="l">
              <a:spcBef>
                <a:spcPts val="800"/>
              </a:spcBef>
              <a:spcAft>
                <a:spcPts val="0"/>
              </a:spcAft>
              <a:buSzPts val="1100"/>
              <a:buNone/>
              <a:defRPr sz="1400">
                <a:solidFill>
                  <a:srgbClr val="3F3F3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35" name="Google Shape;135;p24"/>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6" name="Google Shape;136;p24"/>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37" name="Google Shape;137;p24"/>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8" name="Google Shape;138;p24"/>
          <p:cNvSpPr txBox="1"/>
          <p:nvPr/>
        </p:nvSpPr>
        <p:spPr>
          <a:xfrm>
            <a:off x="406403" y="592783"/>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56A9F3"/>
                </a:solidFill>
                <a:latin typeface="Arial"/>
                <a:ea typeface="Arial"/>
                <a:cs typeface="Arial"/>
                <a:sym typeface="Arial"/>
              </a:rPr>
              <a:t>“</a:t>
            </a:r>
            <a:endParaRPr sz="1100"/>
          </a:p>
        </p:txBody>
      </p:sp>
      <p:sp>
        <p:nvSpPr>
          <p:cNvPr id="139" name="Google Shape;139;p24"/>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56A9F3"/>
                </a:solidFill>
                <a:latin typeface="Arial"/>
                <a:ea typeface="Arial"/>
                <a:cs typeface="Arial"/>
                <a:sym typeface="Arial"/>
              </a:rPr>
              <a:t>”</a:t>
            </a:r>
            <a:endParaRPr sz="1400">
              <a:solidFill>
                <a:srgbClr val="56A9F3"/>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08001" y="1448991"/>
            <a:ext cx="6447501" cy="1946595"/>
          </a:xfrm>
          <a:prstGeom prst="rect">
            <a:avLst/>
          </a:prstGeom>
          <a:noFill/>
          <a:ln>
            <a:noFill/>
          </a:ln>
        </p:spPr>
        <p:txBody>
          <a:bodyPr spcFirstLastPara="1" wrap="square" lIns="34275" tIns="34275" rIns="34275" bIns="34275" anchor="b" anchorCtr="0"/>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2" name="Google Shape;142;p25"/>
          <p:cNvSpPr txBox="1">
            <a:spLocks noGrp="1"/>
          </p:cNvSpPr>
          <p:nvPr>
            <p:ph type="body" idx="1"/>
          </p:nvPr>
        </p:nvSpPr>
        <p:spPr>
          <a:xfrm>
            <a:off x="508001" y="3395586"/>
            <a:ext cx="6447501" cy="1135436"/>
          </a:xfrm>
          <a:prstGeom prst="rect">
            <a:avLst/>
          </a:prstGeom>
          <a:noFill/>
          <a:ln>
            <a:noFill/>
          </a:ln>
        </p:spPr>
        <p:txBody>
          <a:bodyPr spcFirstLastPara="1" wrap="square" lIns="34275" tIns="34275" rIns="34275" bIns="34275" anchor="t" anchorCtr="0"/>
          <a:lstStyle>
            <a:lvl1pPr marL="457200" lvl="0" indent="-228600" algn="l">
              <a:spcBef>
                <a:spcPts val="800"/>
              </a:spcBef>
              <a:spcAft>
                <a:spcPts val="0"/>
              </a:spcAft>
              <a:buSzPts val="1100"/>
              <a:buNone/>
              <a:defRPr sz="1400">
                <a:solidFill>
                  <a:srgbClr val="3F3F3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43" name="Google Shape;143;p25"/>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4" name="Google Shape;144;p25"/>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45" name="Google Shape;145;p25"/>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698500" y="457200"/>
            <a:ext cx="6070601" cy="2266950"/>
          </a:xfrm>
          <a:prstGeom prst="rect">
            <a:avLst/>
          </a:prstGeom>
          <a:noFill/>
          <a:ln>
            <a:noFill/>
          </a:ln>
        </p:spPr>
        <p:txBody>
          <a:bodyPr spcFirstLastPara="1" wrap="square" lIns="34275" tIns="34275" rIns="34275" bIns="34275" anchor="ctr" anchorCtr="0"/>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8" name="Google Shape;148;p26"/>
          <p:cNvSpPr txBox="1">
            <a:spLocks noGrp="1"/>
          </p:cNvSpPr>
          <p:nvPr>
            <p:ph type="body" idx="1"/>
          </p:nvPr>
        </p:nvSpPr>
        <p:spPr>
          <a:xfrm>
            <a:off x="507999" y="3009900"/>
            <a:ext cx="6447502" cy="385686"/>
          </a:xfrm>
          <a:prstGeom prst="rect">
            <a:avLst/>
          </a:prstGeom>
          <a:noFill/>
          <a:ln>
            <a:noFill/>
          </a:ln>
        </p:spPr>
        <p:txBody>
          <a:bodyPr spcFirstLastPara="1" wrap="square" lIns="34275" tIns="34275" rIns="34275" bIns="34275" anchor="b" anchorCtr="0"/>
          <a:lstStyle>
            <a:lvl1pPr marL="457200" lvl="0" indent="-228600" algn="l">
              <a:spcBef>
                <a:spcPts val="800"/>
              </a:spcBef>
              <a:spcAft>
                <a:spcPts val="0"/>
              </a:spcAft>
              <a:buSzPts val="1400"/>
              <a:buFont typeface="Trebuchet MS"/>
              <a:buNone/>
              <a:defRPr sz="1800">
                <a:solidFill>
                  <a:srgbClr val="3F3F3F"/>
                </a:solidFill>
              </a:defRPr>
            </a:lvl1pPr>
            <a:lvl2pPr marL="914400" lvl="1" indent="-228600" algn="l">
              <a:spcBef>
                <a:spcPts val="800"/>
              </a:spcBef>
              <a:spcAft>
                <a:spcPts val="0"/>
              </a:spcAft>
              <a:buSzPts val="1000"/>
              <a:buFont typeface="Trebuchet MS"/>
              <a:buNone/>
              <a:defRPr/>
            </a:lvl2pPr>
            <a:lvl3pPr marL="1371600" lvl="2" indent="-228600" algn="l">
              <a:spcBef>
                <a:spcPts val="800"/>
              </a:spcBef>
              <a:spcAft>
                <a:spcPts val="0"/>
              </a:spcAft>
              <a:buSzPts val="800"/>
              <a:buFont typeface="Trebuchet MS"/>
              <a:buNone/>
              <a:defRPr/>
            </a:lvl3pPr>
            <a:lvl4pPr marL="1828800" lvl="3" indent="-228600" algn="l">
              <a:spcBef>
                <a:spcPts val="800"/>
              </a:spcBef>
              <a:spcAft>
                <a:spcPts val="0"/>
              </a:spcAft>
              <a:buSzPts val="700"/>
              <a:buFont typeface="Trebuchet MS"/>
              <a:buNone/>
              <a:defRPr/>
            </a:lvl4pPr>
            <a:lvl5pPr marL="2286000" lvl="4" indent="-228600" algn="l">
              <a:spcBef>
                <a:spcPts val="800"/>
              </a:spcBef>
              <a:spcAft>
                <a:spcPts val="0"/>
              </a:spcAft>
              <a:buSzPts val="700"/>
              <a:buFont typeface="Trebuchet MS"/>
              <a:buNone/>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49" name="Google Shape;149;p26"/>
          <p:cNvSpPr txBox="1">
            <a:spLocks noGrp="1"/>
          </p:cNvSpPr>
          <p:nvPr>
            <p:ph type="body" idx="2"/>
          </p:nvPr>
        </p:nvSpPr>
        <p:spPr>
          <a:xfrm>
            <a:off x="508001" y="3395586"/>
            <a:ext cx="6447501" cy="1135436"/>
          </a:xfrm>
          <a:prstGeom prst="rect">
            <a:avLst/>
          </a:prstGeom>
          <a:noFill/>
          <a:ln>
            <a:noFill/>
          </a:ln>
        </p:spPr>
        <p:txBody>
          <a:bodyPr spcFirstLastPara="1" wrap="square" lIns="34275" tIns="34275" rIns="34275" bIns="34275" anchor="t" anchorCtr="0"/>
          <a:lstStyle>
            <a:lvl1pPr marL="457200" lvl="0" indent="-228600" algn="l">
              <a:spcBef>
                <a:spcPts val="800"/>
              </a:spcBef>
              <a:spcAft>
                <a:spcPts val="0"/>
              </a:spcAft>
              <a:buSzPts val="1100"/>
              <a:buNone/>
              <a:defRPr sz="1400">
                <a:solidFill>
                  <a:srgbClr val="7F7F7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50" name="Google Shape;150;p26"/>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1" name="Google Shape;151;p26"/>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52" name="Google Shape;152;p26"/>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6"/>
          <p:cNvSpPr txBox="1"/>
          <p:nvPr/>
        </p:nvSpPr>
        <p:spPr>
          <a:xfrm>
            <a:off x="406403" y="592783"/>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56A9F3"/>
                </a:solidFill>
                <a:latin typeface="Arial"/>
                <a:ea typeface="Arial"/>
                <a:cs typeface="Arial"/>
                <a:sym typeface="Arial"/>
              </a:rPr>
              <a:t>“</a:t>
            </a:r>
            <a:endParaRPr sz="1100"/>
          </a:p>
        </p:txBody>
      </p:sp>
      <p:sp>
        <p:nvSpPr>
          <p:cNvPr id="154" name="Google Shape;154;p26"/>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56A9F3"/>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514349" y="457200"/>
            <a:ext cx="6441152" cy="2266950"/>
          </a:xfrm>
          <a:prstGeom prst="rect">
            <a:avLst/>
          </a:prstGeom>
          <a:noFill/>
          <a:ln>
            <a:noFill/>
          </a:ln>
        </p:spPr>
        <p:txBody>
          <a:bodyPr spcFirstLastPara="1" wrap="square" lIns="34275" tIns="34275" rIns="34275" bIns="34275" anchor="ctr" anchorCtr="0"/>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7"/>
          <p:cNvSpPr txBox="1">
            <a:spLocks noGrp="1"/>
          </p:cNvSpPr>
          <p:nvPr>
            <p:ph type="body" idx="1"/>
          </p:nvPr>
        </p:nvSpPr>
        <p:spPr>
          <a:xfrm>
            <a:off x="507999" y="3009900"/>
            <a:ext cx="6447502" cy="385686"/>
          </a:xfrm>
          <a:prstGeom prst="rect">
            <a:avLst/>
          </a:prstGeom>
          <a:noFill/>
          <a:ln>
            <a:noFill/>
          </a:ln>
        </p:spPr>
        <p:txBody>
          <a:bodyPr spcFirstLastPara="1" wrap="square" lIns="34275" tIns="34275" rIns="34275" bIns="34275" anchor="b" anchorCtr="0"/>
          <a:lstStyle>
            <a:lvl1pPr marL="457200" lvl="0" indent="-228600" algn="l">
              <a:spcBef>
                <a:spcPts val="800"/>
              </a:spcBef>
              <a:spcAft>
                <a:spcPts val="0"/>
              </a:spcAft>
              <a:buSzPts val="1400"/>
              <a:buFont typeface="Trebuchet MS"/>
              <a:buNone/>
              <a:defRPr sz="1800">
                <a:solidFill>
                  <a:schemeClr val="accent1"/>
                </a:solidFill>
              </a:defRPr>
            </a:lvl1pPr>
            <a:lvl2pPr marL="914400" lvl="1" indent="-228600" algn="l">
              <a:spcBef>
                <a:spcPts val="800"/>
              </a:spcBef>
              <a:spcAft>
                <a:spcPts val="0"/>
              </a:spcAft>
              <a:buSzPts val="1000"/>
              <a:buFont typeface="Trebuchet MS"/>
              <a:buNone/>
              <a:defRPr/>
            </a:lvl2pPr>
            <a:lvl3pPr marL="1371600" lvl="2" indent="-228600" algn="l">
              <a:spcBef>
                <a:spcPts val="800"/>
              </a:spcBef>
              <a:spcAft>
                <a:spcPts val="0"/>
              </a:spcAft>
              <a:buSzPts val="800"/>
              <a:buFont typeface="Trebuchet MS"/>
              <a:buNone/>
              <a:defRPr/>
            </a:lvl3pPr>
            <a:lvl4pPr marL="1828800" lvl="3" indent="-228600" algn="l">
              <a:spcBef>
                <a:spcPts val="800"/>
              </a:spcBef>
              <a:spcAft>
                <a:spcPts val="0"/>
              </a:spcAft>
              <a:buSzPts val="700"/>
              <a:buFont typeface="Trebuchet MS"/>
              <a:buNone/>
              <a:defRPr/>
            </a:lvl4pPr>
            <a:lvl5pPr marL="2286000" lvl="4" indent="-228600" algn="l">
              <a:spcBef>
                <a:spcPts val="800"/>
              </a:spcBef>
              <a:spcAft>
                <a:spcPts val="0"/>
              </a:spcAft>
              <a:buSzPts val="700"/>
              <a:buFont typeface="Trebuchet MS"/>
              <a:buNone/>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58" name="Google Shape;158;p27"/>
          <p:cNvSpPr txBox="1">
            <a:spLocks noGrp="1"/>
          </p:cNvSpPr>
          <p:nvPr>
            <p:ph type="body" idx="2"/>
          </p:nvPr>
        </p:nvSpPr>
        <p:spPr>
          <a:xfrm>
            <a:off x="508001" y="3395586"/>
            <a:ext cx="6447501" cy="1135436"/>
          </a:xfrm>
          <a:prstGeom prst="rect">
            <a:avLst/>
          </a:prstGeom>
          <a:noFill/>
          <a:ln>
            <a:noFill/>
          </a:ln>
        </p:spPr>
        <p:txBody>
          <a:bodyPr spcFirstLastPara="1" wrap="square" lIns="34275" tIns="34275" rIns="34275" bIns="34275" anchor="t" anchorCtr="0"/>
          <a:lstStyle>
            <a:lvl1pPr marL="457200" lvl="0" indent="-228600" algn="l">
              <a:spcBef>
                <a:spcPts val="800"/>
              </a:spcBef>
              <a:spcAft>
                <a:spcPts val="0"/>
              </a:spcAft>
              <a:buSzPts val="1100"/>
              <a:buNone/>
              <a:defRPr sz="1400">
                <a:solidFill>
                  <a:srgbClr val="7F7F7F"/>
                </a:solidFill>
              </a:defRPr>
            </a:lvl1pPr>
            <a:lvl2pPr marL="914400" lvl="1" indent="-228600" algn="l">
              <a:spcBef>
                <a:spcPts val="800"/>
              </a:spcBef>
              <a:spcAft>
                <a:spcPts val="0"/>
              </a:spcAft>
              <a:buSzPts val="1100"/>
              <a:buNone/>
              <a:defRPr sz="1400">
                <a:solidFill>
                  <a:srgbClr val="888888"/>
                </a:solidFill>
              </a:defRPr>
            </a:lvl2pPr>
            <a:lvl3pPr marL="1371600" lvl="2" indent="-228600" algn="l">
              <a:spcBef>
                <a:spcPts val="800"/>
              </a:spcBef>
              <a:spcAft>
                <a:spcPts val="0"/>
              </a:spcAft>
              <a:buSzPts val="1000"/>
              <a:buNone/>
              <a:defRPr sz="1200">
                <a:solidFill>
                  <a:srgbClr val="888888"/>
                </a:solidFill>
              </a:defRPr>
            </a:lvl3pPr>
            <a:lvl4pPr marL="1828800" lvl="3" indent="-228600" algn="l">
              <a:spcBef>
                <a:spcPts val="800"/>
              </a:spcBef>
              <a:spcAft>
                <a:spcPts val="0"/>
              </a:spcAft>
              <a:buSzPts val="800"/>
              <a:buNone/>
              <a:defRPr sz="1100">
                <a:solidFill>
                  <a:srgbClr val="888888"/>
                </a:solidFill>
              </a:defRPr>
            </a:lvl4pPr>
            <a:lvl5pPr marL="2286000" lvl="4" indent="-228600" algn="l">
              <a:spcBef>
                <a:spcPts val="800"/>
              </a:spcBef>
              <a:spcAft>
                <a:spcPts val="0"/>
              </a:spcAft>
              <a:buSzPts val="800"/>
              <a:buNone/>
              <a:defRPr sz="1100">
                <a:solidFill>
                  <a:srgbClr val="888888"/>
                </a:solidFill>
              </a:defRPr>
            </a:lvl5pPr>
            <a:lvl6pPr marL="2743200" lvl="5" indent="-228600" algn="l">
              <a:spcBef>
                <a:spcPts val="800"/>
              </a:spcBef>
              <a:spcAft>
                <a:spcPts val="0"/>
              </a:spcAft>
              <a:buSzPts val="800"/>
              <a:buNone/>
              <a:defRPr sz="1100">
                <a:solidFill>
                  <a:srgbClr val="888888"/>
                </a:solidFill>
              </a:defRPr>
            </a:lvl6pPr>
            <a:lvl7pPr marL="3200400" lvl="6" indent="-228600" algn="l">
              <a:spcBef>
                <a:spcPts val="800"/>
              </a:spcBef>
              <a:spcAft>
                <a:spcPts val="0"/>
              </a:spcAft>
              <a:buSzPts val="800"/>
              <a:buNone/>
              <a:defRPr sz="1100">
                <a:solidFill>
                  <a:srgbClr val="888888"/>
                </a:solidFill>
              </a:defRPr>
            </a:lvl7pPr>
            <a:lvl8pPr marL="3657600" lvl="7" indent="-228600" algn="l">
              <a:spcBef>
                <a:spcPts val="800"/>
              </a:spcBef>
              <a:spcAft>
                <a:spcPts val="0"/>
              </a:spcAft>
              <a:buSzPts val="800"/>
              <a:buNone/>
              <a:defRPr sz="1100">
                <a:solidFill>
                  <a:srgbClr val="888888"/>
                </a:solidFill>
              </a:defRPr>
            </a:lvl8pPr>
            <a:lvl9pPr marL="4114800" lvl="8" indent="-228600" algn="l">
              <a:spcBef>
                <a:spcPts val="800"/>
              </a:spcBef>
              <a:spcAft>
                <a:spcPts val="0"/>
              </a:spcAft>
              <a:buSzPts val="800"/>
              <a:buNone/>
              <a:defRPr sz="1100">
                <a:solidFill>
                  <a:srgbClr val="888888"/>
                </a:solidFill>
              </a:defRPr>
            </a:lvl9pPr>
          </a:lstStyle>
          <a:p>
            <a:endParaRPr/>
          </a:p>
        </p:txBody>
      </p:sp>
      <p:sp>
        <p:nvSpPr>
          <p:cNvPr id="159" name="Google Shape;159;p27"/>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0" name="Google Shape;160;p27"/>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1" name="Google Shape;161;p27"/>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508000" y="457200"/>
            <a:ext cx="6447501" cy="990600"/>
          </a:xfrm>
          <a:prstGeom prst="rect">
            <a:avLst/>
          </a:prstGeom>
          <a:noFill/>
          <a:ln>
            <a:noFill/>
          </a:ln>
        </p:spPr>
        <p:txBody>
          <a:bodyPr spcFirstLastPara="1" wrap="square" lIns="34275" tIns="34275" rIns="34275" bIns="34275" anchor="t" anchorCtr="0"/>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28"/>
          <p:cNvSpPr txBox="1">
            <a:spLocks noGrp="1"/>
          </p:cNvSpPr>
          <p:nvPr>
            <p:ph type="body" idx="1"/>
          </p:nvPr>
        </p:nvSpPr>
        <p:spPr>
          <a:xfrm rot="5400000">
            <a:off x="2276461" y="-148019"/>
            <a:ext cx="2910580" cy="6447501"/>
          </a:xfrm>
          <a:prstGeom prst="rect">
            <a:avLst/>
          </a:prstGeom>
          <a:noFill/>
          <a:ln>
            <a:noFill/>
          </a:ln>
        </p:spPr>
        <p:txBody>
          <a:bodyPr spcFirstLastPara="1" wrap="square" lIns="34275" tIns="34275" rIns="34275" bIns="34275" anchor="t" anchorCtr="0"/>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65" name="Google Shape;165;p28"/>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6" name="Google Shape;166;p28"/>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67" name="Google Shape;167;p28"/>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rot="5400000">
            <a:off x="4495739" y="1937215"/>
            <a:ext cx="3938588" cy="978557"/>
          </a:xfrm>
          <a:prstGeom prst="rect">
            <a:avLst/>
          </a:prstGeom>
          <a:noFill/>
          <a:ln>
            <a:noFill/>
          </a:ln>
        </p:spPr>
        <p:txBody>
          <a:bodyPr spcFirstLastPara="1" wrap="square" lIns="34275" tIns="34275" rIns="34275" bIns="34275" anchor="ctr" anchorCtr="0"/>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29"/>
          <p:cNvSpPr txBox="1">
            <a:spLocks noGrp="1"/>
          </p:cNvSpPr>
          <p:nvPr>
            <p:ph type="body" idx="1"/>
          </p:nvPr>
        </p:nvSpPr>
        <p:spPr>
          <a:xfrm rot="5400000">
            <a:off x="1186264" y="-221063"/>
            <a:ext cx="3938587" cy="5295112"/>
          </a:xfrm>
          <a:prstGeom prst="rect">
            <a:avLst/>
          </a:prstGeom>
          <a:noFill/>
          <a:ln>
            <a:noFill/>
          </a:ln>
        </p:spPr>
        <p:txBody>
          <a:bodyPr spcFirstLastPara="1" wrap="square" lIns="34275" tIns="34275" rIns="34275" bIns="34275" anchor="t" anchorCtr="0"/>
          <a:lstStyle>
            <a:lvl1pPr marL="457200" lvl="0" indent="-298450" algn="l">
              <a:spcBef>
                <a:spcPts val="800"/>
              </a:spcBef>
              <a:spcAft>
                <a:spcPts val="0"/>
              </a:spcAft>
              <a:buSzPts val="1100"/>
              <a:buChar char="▶"/>
              <a:defRPr/>
            </a:lvl1pPr>
            <a:lvl2pPr marL="914400" lvl="1" indent="-298450" algn="l">
              <a:spcBef>
                <a:spcPts val="800"/>
              </a:spcBef>
              <a:spcAft>
                <a:spcPts val="0"/>
              </a:spcAft>
              <a:buSzPts val="1100"/>
              <a:buChar char="▶"/>
              <a:defRPr/>
            </a:lvl2pPr>
            <a:lvl3pPr marL="1371600" lvl="2" indent="-298450" algn="l">
              <a:spcBef>
                <a:spcPts val="800"/>
              </a:spcBef>
              <a:spcAft>
                <a:spcPts val="0"/>
              </a:spcAft>
              <a:buSzPts val="1100"/>
              <a:buChar char="▶"/>
              <a:defRPr/>
            </a:lvl3pPr>
            <a:lvl4pPr marL="1828800" lvl="3" indent="-298450" algn="l">
              <a:spcBef>
                <a:spcPts val="800"/>
              </a:spcBef>
              <a:spcAft>
                <a:spcPts val="0"/>
              </a:spcAft>
              <a:buSzPts val="1100"/>
              <a:buChar char="▶"/>
              <a:defRPr/>
            </a:lvl4pPr>
            <a:lvl5pPr marL="2286000" lvl="4" indent="-298450" algn="l">
              <a:spcBef>
                <a:spcPts val="800"/>
              </a:spcBef>
              <a:spcAft>
                <a:spcPts val="0"/>
              </a:spcAft>
              <a:buSzPts val="1100"/>
              <a:buChar char="▶"/>
              <a:defRPr/>
            </a:lvl5pPr>
            <a:lvl6pPr marL="2743200" lvl="5" indent="-298450" algn="l">
              <a:spcBef>
                <a:spcPts val="800"/>
              </a:spcBef>
              <a:spcAft>
                <a:spcPts val="0"/>
              </a:spcAft>
              <a:buSzPts val="1100"/>
              <a:buChar char="▶"/>
              <a:defRPr/>
            </a:lvl6pPr>
            <a:lvl7pPr marL="3200400" lvl="6" indent="-298450" algn="l">
              <a:spcBef>
                <a:spcPts val="800"/>
              </a:spcBef>
              <a:spcAft>
                <a:spcPts val="0"/>
              </a:spcAft>
              <a:buSzPts val="1100"/>
              <a:buChar char="▶"/>
              <a:defRPr/>
            </a:lvl7pPr>
            <a:lvl8pPr marL="3657600" lvl="7" indent="-298450" algn="l">
              <a:spcBef>
                <a:spcPts val="800"/>
              </a:spcBef>
              <a:spcAft>
                <a:spcPts val="0"/>
              </a:spcAft>
              <a:buSzPts val="1100"/>
              <a:buChar char="▶"/>
              <a:defRPr/>
            </a:lvl8pPr>
            <a:lvl9pPr marL="4114800" lvl="8" indent="-298450" algn="l">
              <a:spcBef>
                <a:spcPts val="800"/>
              </a:spcBef>
              <a:spcAft>
                <a:spcPts val="0"/>
              </a:spcAft>
              <a:buSzPts val="1100"/>
              <a:buChar char="▶"/>
              <a:defRPr/>
            </a:lvl9pPr>
          </a:lstStyle>
          <a:p>
            <a:endParaRPr/>
          </a:p>
        </p:txBody>
      </p:sp>
      <p:sp>
        <p:nvSpPr>
          <p:cNvPr id="171" name="Google Shape;171;p29"/>
          <p:cNvSpPr txBox="1">
            <a:spLocks noGrp="1"/>
          </p:cNvSpPr>
          <p:nvPr>
            <p:ph type="dt" idx="10"/>
          </p:nvPr>
        </p:nvSpPr>
        <p:spPr>
          <a:xfrm>
            <a:off x="5403850" y="4531022"/>
            <a:ext cx="683954"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2" name="Google Shape;172;p29"/>
          <p:cNvSpPr txBox="1">
            <a:spLocks noGrp="1"/>
          </p:cNvSpPr>
          <p:nvPr>
            <p:ph type="ftr" idx="11"/>
          </p:nvPr>
        </p:nvSpPr>
        <p:spPr>
          <a:xfrm>
            <a:off x="508000" y="4531022"/>
            <a:ext cx="4723209" cy="273844"/>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100"/>
              <a:buNone/>
              <a:defRPr sz="1400" b="0" i="0" u="none" strike="noStrike" cap="none">
                <a:solidFill>
                  <a:schemeClr val="dk1"/>
                </a:solidFill>
                <a:latin typeface="Trebuchet MS"/>
                <a:ea typeface="Trebuchet MS"/>
                <a:cs typeface="Trebuchet MS"/>
                <a:sym typeface="Trebuchet MS"/>
              </a:defRPr>
            </a:lvl9pPr>
          </a:lstStyle>
          <a:p>
            <a:endParaRPr/>
          </a:p>
        </p:txBody>
      </p:sp>
      <p:sp>
        <p:nvSpPr>
          <p:cNvPr id="173" name="Google Shape;173;p29"/>
          <p:cNvSpPr txBox="1">
            <a:spLocks noGrp="1"/>
          </p:cNvSpPr>
          <p:nvPr>
            <p:ph type="sldNum" idx="12"/>
          </p:nvPr>
        </p:nvSpPr>
        <p:spPr>
          <a:xfrm>
            <a:off x="6442997" y="4531022"/>
            <a:ext cx="512504" cy="273844"/>
          </a:xfrm>
          <a:prstGeom prst="rect">
            <a:avLst/>
          </a:prstGeom>
          <a:noFill/>
          <a:ln>
            <a:noFill/>
          </a:ln>
        </p:spPr>
        <p:txBody>
          <a:bodyPr spcFirstLastPara="1" wrap="square" lIns="34275" tIns="34275" rIns="342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1" y="-6351"/>
            <a:ext cx="9141622" cy="5149852"/>
            <a:chOff x="-1" y="0"/>
            <a:chExt cx="12188828" cy="6866468"/>
          </a:xfrm>
        </p:grpSpPr>
        <p:cxnSp>
          <p:nvCxnSpPr>
            <p:cNvPr id="52" name="Google Shape;52;p13"/>
            <p:cNvCxnSpPr/>
            <p:nvPr/>
          </p:nvCxnSpPr>
          <p:spPr>
            <a:xfrm>
              <a:off x="9371012" y="8466"/>
              <a:ext cx="1219201" cy="6858002"/>
            </a:xfrm>
            <a:prstGeom prst="straightConnector1">
              <a:avLst/>
            </a:prstGeom>
            <a:noFill/>
            <a:ln w="9525" cap="rnd" cmpd="sng">
              <a:solidFill>
                <a:srgbClr val="BFBFBF"/>
              </a:solidFill>
              <a:prstDash val="solid"/>
              <a:round/>
              <a:headEnd type="none" w="sm" len="sm"/>
              <a:tailEnd type="none" w="sm" len="sm"/>
            </a:ln>
          </p:spPr>
        </p:cxnSp>
        <p:cxnSp>
          <p:nvCxnSpPr>
            <p:cNvPr id="53" name="Google Shape;53;p13"/>
            <p:cNvCxnSpPr/>
            <p:nvPr/>
          </p:nvCxnSpPr>
          <p:spPr>
            <a:xfrm flipH="1">
              <a:off x="7425267" y="3689879"/>
              <a:ext cx="4763559" cy="3176588"/>
            </a:xfrm>
            <a:prstGeom prst="straightConnector1">
              <a:avLst/>
            </a:prstGeom>
            <a:noFill/>
            <a:ln w="9525" cap="rnd" cmpd="sng">
              <a:solidFill>
                <a:srgbClr val="D9D9D9"/>
              </a:solidFill>
              <a:prstDash val="solid"/>
              <a:round/>
              <a:headEnd type="none" w="sm" len="sm"/>
              <a:tailEnd type="none" w="sm" len="sm"/>
            </a:ln>
          </p:spPr>
        </p:cxnSp>
        <p:sp>
          <p:nvSpPr>
            <p:cNvPr id="54" name="Google Shape;54;p13"/>
            <p:cNvSpPr/>
            <p:nvPr/>
          </p:nvSpPr>
          <p:spPr>
            <a:xfrm>
              <a:off x="9334500" y="0"/>
              <a:ext cx="2854327" cy="6866468"/>
            </a:xfrm>
            <a:custGeom>
              <a:avLst/>
              <a:gdLst/>
              <a:ahLst/>
              <a:cxnLst/>
              <a:rect l="l" t="t" r="r" b="b"/>
              <a:pathLst>
                <a:path w="21600" h="21600" extrusionOk="0">
                  <a:moveTo>
                    <a:pt x="0" y="0"/>
                  </a:moveTo>
                  <a:lnTo>
                    <a:pt x="21600" y="0"/>
                  </a:lnTo>
                  <a:lnTo>
                    <a:pt x="21600" y="21600"/>
                  </a:lnTo>
                  <a:lnTo>
                    <a:pt x="18697" y="21600"/>
                  </a:lnTo>
                  <a:lnTo>
                    <a:pt x="0" y="0"/>
                  </a:lnTo>
                  <a:close/>
                </a:path>
              </a:pathLst>
            </a:custGeom>
            <a:solidFill>
              <a:srgbClr val="FFC000">
                <a:alpha val="69803"/>
              </a:srgbClr>
            </a:solidFill>
            <a:ln>
              <a:noFill/>
            </a:ln>
          </p:spPr>
          <p:txBody>
            <a:bodyPr spcFirstLastPara="1" wrap="square" lIns="34275" tIns="34275" rIns="34275" bIns="34275"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55" name="Google Shape;55;p13"/>
            <p:cNvSpPr/>
            <p:nvPr/>
          </p:nvSpPr>
          <p:spPr>
            <a:xfrm>
              <a:off x="10898730" y="0"/>
              <a:ext cx="1290095" cy="6866468"/>
            </a:xfrm>
            <a:custGeom>
              <a:avLst/>
              <a:gdLst/>
              <a:ahLst/>
              <a:cxnLst/>
              <a:rect l="l" t="t" r="r" b="b"/>
              <a:pathLst>
                <a:path w="21600" h="21600" extrusionOk="0">
                  <a:moveTo>
                    <a:pt x="17073" y="0"/>
                  </a:moveTo>
                  <a:lnTo>
                    <a:pt x="21600" y="0"/>
                  </a:lnTo>
                  <a:lnTo>
                    <a:pt x="21600" y="21600"/>
                  </a:lnTo>
                  <a:lnTo>
                    <a:pt x="0" y="21600"/>
                  </a:lnTo>
                  <a:lnTo>
                    <a:pt x="17073" y="0"/>
                  </a:lnTo>
                  <a:close/>
                </a:path>
              </a:pathLst>
            </a:custGeom>
            <a:solidFill>
              <a:schemeClr val="lt1">
                <a:alpha val="69803"/>
              </a:schemeClr>
            </a:solidFill>
            <a:ln>
              <a:noFill/>
            </a:ln>
          </p:spPr>
          <p:txBody>
            <a:bodyPr spcFirstLastPara="1" wrap="square" lIns="34275" tIns="34275" rIns="34275" bIns="34275"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56" name="Google Shape;56;p13"/>
            <p:cNvSpPr/>
            <p:nvPr/>
          </p:nvSpPr>
          <p:spPr>
            <a:xfrm>
              <a:off x="10938999" y="0"/>
              <a:ext cx="1249826" cy="6866468"/>
            </a:xfrm>
            <a:custGeom>
              <a:avLst/>
              <a:gdLst/>
              <a:ahLst/>
              <a:cxnLst/>
              <a:rect l="l" t="t" r="r" b="b"/>
              <a:pathLst>
                <a:path w="21600" h="21600" extrusionOk="0">
                  <a:moveTo>
                    <a:pt x="0" y="0"/>
                  </a:moveTo>
                  <a:lnTo>
                    <a:pt x="21600" y="0"/>
                  </a:lnTo>
                  <a:lnTo>
                    <a:pt x="21600" y="21600"/>
                  </a:lnTo>
                  <a:lnTo>
                    <a:pt x="19173" y="21600"/>
                  </a:lnTo>
                  <a:lnTo>
                    <a:pt x="0" y="0"/>
                  </a:lnTo>
                  <a:close/>
                </a:path>
              </a:pathLst>
            </a:custGeom>
            <a:solidFill>
              <a:schemeClr val="accent1">
                <a:alpha val="64705"/>
              </a:schemeClr>
            </a:solidFill>
            <a:ln>
              <a:noFill/>
            </a:ln>
          </p:spPr>
          <p:txBody>
            <a:bodyPr spcFirstLastPara="1" wrap="square" lIns="34275" tIns="34275" rIns="34275" bIns="34275"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sp>
          <p:nvSpPr>
            <p:cNvPr id="57" name="Google Shape;57;p13"/>
            <p:cNvSpPr/>
            <p:nvPr/>
          </p:nvSpPr>
          <p:spPr>
            <a:xfrm>
              <a:off x="-1" y="4021666"/>
              <a:ext cx="448734" cy="2844802"/>
            </a:xfrm>
            <a:custGeom>
              <a:avLst/>
              <a:gdLst/>
              <a:ahLst/>
              <a:cxnLst/>
              <a:rect l="l" t="t" r="r" b="b"/>
              <a:pathLst>
                <a:path w="21600" h="21600" extrusionOk="0">
                  <a:moveTo>
                    <a:pt x="0" y="21600"/>
                  </a:moveTo>
                  <a:lnTo>
                    <a:pt x="0" y="0"/>
                  </a:lnTo>
                  <a:lnTo>
                    <a:pt x="21600" y="21600"/>
                  </a:lnTo>
                  <a:close/>
                </a:path>
              </a:pathLst>
            </a:custGeom>
            <a:solidFill>
              <a:schemeClr val="accent1">
                <a:alpha val="84705"/>
              </a:schemeClr>
            </a:solidFill>
            <a:ln>
              <a:noFill/>
            </a:ln>
          </p:spPr>
          <p:txBody>
            <a:bodyPr spcFirstLastPara="1" wrap="square" lIns="34275" tIns="34275" rIns="34275" bIns="34275" anchor="t" anchorCtr="0">
              <a:noAutofit/>
            </a:bodyPr>
            <a:lstStyle/>
            <a:p>
              <a:pPr marL="0" marR="0" lvl="0" indent="0" algn="l" rtl="0">
                <a:spcBef>
                  <a:spcPts val="0"/>
                </a:spcBef>
                <a:spcAft>
                  <a:spcPts val="0"/>
                </a:spcAft>
                <a:buNone/>
              </a:pPr>
              <a:endParaRPr sz="1400">
                <a:solidFill>
                  <a:schemeClr val="dk1"/>
                </a:solidFill>
                <a:latin typeface="Trebuchet MS"/>
                <a:ea typeface="Trebuchet MS"/>
                <a:cs typeface="Trebuchet MS"/>
                <a:sym typeface="Trebuchet MS"/>
              </a:endParaRPr>
            </a:p>
          </p:txBody>
        </p:sp>
      </p:grpSp>
      <p:sp>
        <p:nvSpPr>
          <p:cNvPr id="58" name="Google Shape;58;p13"/>
          <p:cNvSpPr txBox="1">
            <a:spLocks noGrp="1"/>
          </p:cNvSpPr>
          <p:nvPr>
            <p:ph type="title"/>
          </p:nvPr>
        </p:nvSpPr>
        <p:spPr>
          <a:xfrm>
            <a:off x="457200" y="205978"/>
            <a:ext cx="8229600" cy="994173"/>
          </a:xfrm>
          <a:prstGeom prst="rect">
            <a:avLst/>
          </a:prstGeom>
          <a:noFill/>
          <a:ln>
            <a:noFill/>
          </a:ln>
        </p:spPr>
        <p:txBody>
          <a:bodyPr spcFirstLastPara="1" wrap="square" lIns="34275" tIns="34275" rIns="34275" bIns="34275" anchor="t" anchorCtr="0"/>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9" name="Google Shape;59;p13"/>
          <p:cNvSpPr txBox="1">
            <a:spLocks noGrp="1"/>
          </p:cNvSpPr>
          <p:nvPr>
            <p:ph type="body" idx="1"/>
          </p:nvPr>
        </p:nvSpPr>
        <p:spPr>
          <a:xfrm>
            <a:off x="457200" y="1200150"/>
            <a:ext cx="5657850" cy="3943350"/>
          </a:xfrm>
          <a:prstGeom prst="rect">
            <a:avLst/>
          </a:prstGeom>
          <a:noFill/>
          <a:ln>
            <a:noFill/>
          </a:ln>
        </p:spPr>
        <p:txBody>
          <a:bodyPr spcFirstLastPara="1" wrap="square" lIns="34275" tIns="34275" rIns="34275" bIns="34275" anchor="t" anchorCtr="0"/>
          <a:lstStyle>
            <a:lvl1pPr marL="457200" marR="0" lvl="0" indent="-298450" algn="l" rtl="0">
              <a:spcBef>
                <a:spcPts val="800"/>
              </a:spcBef>
              <a:spcAft>
                <a:spcPts val="0"/>
              </a:spcAft>
              <a:buClr>
                <a:schemeClr val="accent1"/>
              </a:buClr>
              <a:buSzPts val="1100"/>
              <a:buFont typeface="Noto Sans Symbols"/>
              <a:buChar char="▶"/>
              <a:defRPr sz="1400" b="0" i="0" u="none" strike="noStrike" cap="none">
                <a:solidFill>
                  <a:srgbClr val="3F3F3F"/>
                </a:solidFill>
                <a:latin typeface="Trebuchet MS"/>
                <a:ea typeface="Trebuchet MS"/>
                <a:cs typeface="Trebuchet MS"/>
                <a:sym typeface="Trebuchet MS"/>
              </a:defRPr>
            </a:lvl1pPr>
            <a:lvl2pPr marL="914400" marR="0" lvl="1" indent="-292100" algn="l" rtl="0">
              <a:spcBef>
                <a:spcPts val="8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800"/>
              </a:spcBef>
              <a:spcAft>
                <a:spcPts val="0"/>
              </a:spcAft>
              <a:buClr>
                <a:schemeClr val="accent1"/>
              </a:buClr>
              <a:buSzPts val="800"/>
              <a:buFont typeface="Noto Sans Symbols"/>
              <a:buChar char="▶"/>
              <a:defRPr sz="1100" b="0" i="0" u="none" strike="noStrike" cap="none">
                <a:solidFill>
                  <a:srgbClr val="3F3F3F"/>
                </a:solidFill>
                <a:latin typeface="Trebuchet MS"/>
                <a:ea typeface="Trebuchet MS"/>
                <a:cs typeface="Trebuchet MS"/>
                <a:sym typeface="Trebuchet MS"/>
              </a:defRPr>
            </a:lvl3pPr>
            <a:lvl4pPr marL="1828800" marR="0" lvl="3"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8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0" name="Google Shape;60;p13"/>
          <p:cNvSpPr txBox="1">
            <a:spLocks noGrp="1"/>
          </p:cNvSpPr>
          <p:nvPr>
            <p:ph type="sldNum" idx="12"/>
          </p:nvPr>
        </p:nvSpPr>
        <p:spPr>
          <a:xfrm>
            <a:off x="6787486" y="4586028"/>
            <a:ext cx="168017" cy="163831"/>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700" b="0" u="none">
                <a:solidFill>
                  <a:schemeClr val="accent1"/>
                </a:solidFill>
                <a:latin typeface="Trebuchet MS"/>
                <a:ea typeface="Trebuchet MS"/>
                <a:cs typeface="Trebuchet MS"/>
                <a:sym typeface="Trebuchet MS"/>
              </a:defRPr>
            </a:lvl1pPr>
            <a:lvl2pPr marL="0" marR="0" lvl="1" indent="0" algn="r" rtl="0">
              <a:spcBef>
                <a:spcPts val="0"/>
              </a:spcBef>
              <a:buNone/>
              <a:defRPr sz="700" b="0" u="none">
                <a:solidFill>
                  <a:schemeClr val="accent1"/>
                </a:solidFill>
                <a:latin typeface="Trebuchet MS"/>
                <a:ea typeface="Trebuchet MS"/>
                <a:cs typeface="Trebuchet MS"/>
                <a:sym typeface="Trebuchet MS"/>
              </a:defRPr>
            </a:lvl2pPr>
            <a:lvl3pPr marL="0" marR="0" lvl="2" indent="0" algn="r" rtl="0">
              <a:spcBef>
                <a:spcPts val="0"/>
              </a:spcBef>
              <a:buNone/>
              <a:defRPr sz="700" b="0" u="none">
                <a:solidFill>
                  <a:schemeClr val="accent1"/>
                </a:solidFill>
                <a:latin typeface="Trebuchet MS"/>
                <a:ea typeface="Trebuchet MS"/>
                <a:cs typeface="Trebuchet MS"/>
                <a:sym typeface="Trebuchet MS"/>
              </a:defRPr>
            </a:lvl3pPr>
            <a:lvl4pPr marL="0" marR="0" lvl="3" indent="0" algn="r" rtl="0">
              <a:spcBef>
                <a:spcPts val="0"/>
              </a:spcBef>
              <a:buNone/>
              <a:defRPr sz="700" b="0" u="none">
                <a:solidFill>
                  <a:schemeClr val="accent1"/>
                </a:solidFill>
                <a:latin typeface="Trebuchet MS"/>
                <a:ea typeface="Trebuchet MS"/>
                <a:cs typeface="Trebuchet MS"/>
                <a:sym typeface="Trebuchet MS"/>
              </a:defRPr>
            </a:lvl4pPr>
            <a:lvl5pPr marL="0" marR="0" lvl="4" indent="0" algn="r" rtl="0">
              <a:spcBef>
                <a:spcPts val="0"/>
              </a:spcBef>
              <a:buNone/>
              <a:defRPr sz="700" b="0" u="none">
                <a:solidFill>
                  <a:schemeClr val="accent1"/>
                </a:solidFill>
                <a:latin typeface="Trebuchet MS"/>
                <a:ea typeface="Trebuchet MS"/>
                <a:cs typeface="Trebuchet MS"/>
                <a:sym typeface="Trebuchet MS"/>
              </a:defRPr>
            </a:lvl5pPr>
            <a:lvl6pPr marL="0" marR="0" lvl="5" indent="0" algn="r" rtl="0">
              <a:spcBef>
                <a:spcPts val="0"/>
              </a:spcBef>
              <a:buNone/>
              <a:defRPr sz="700" b="0" u="none">
                <a:solidFill>
                  <a:schemeClr val="accent1"/>
                </a:solidFill>
                <a:latin typeface="Trebuchet MS"/>
                <a:ea typeface="Trebuchet MS"/>
                <a:cs typeface="Trebuchet MS"/>
                <a:sym typeface="Trebuchet MS"/>
              </a:defRPr>
            </a:lvl6pPr>
            <a:lvl7pPr marL="0" marR="0" lvl="6" indent="0" algn="r" rtl="0">
              <a:spcBef>
                <a:spcPts val="0"/>
              </a:spcBef>
              <a:buNone/>
              <a:defRPr sz="700" b="0" u="none">
                <a:solidFill>
                  <a:schemeClr val="accent1"/>
                </a:solidFill>
                <a:latin typeface="Trebuchet MS"/>
                <a:ea typeface="Trebuchet MS"/>
                <a:cs typeface="Trebuchet MS"/>
                <a:sym typeface="Trebuchet MS"/>
              </a:defRPr>
            </a:lvl7pPr>
            <a:lvl8pPr marL="0" marR="0" lvl="7" indent="0" algn="r" rtl="0">
              <a:spcBef>
                <a:spcPts val="0"/>
              </a:spcBef>
              <a:buNone/>
              <a:defRPr sz="700" b="0" u="none">
                <a:solidFill>
                  <a:schemeClr val="accent1"/>
                </a:solidFill>
                <a:latin typeface="Trebuchet MS"/>
                <a:ea typeface="Trebuchet MS"/>
                <a:cs typeface="Trebuchet MS"/>
                <a:sym typeface="Trebuchet MS"/>
              </a:defRPr>
            </a:lvl8pPr>
            <a:lvl9pPr marL="0" marR="0" lvl="8" indent="0" algn="r" rtl="0">
              <a:spcBef>
                <a:spcPts val="0"/>
              </a:spcBef>
              <a:buNone/>
              <a:defRPr sz="700" b="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pic>
        <p:nvPicPr>
          <p:cNvPr id="61" name="Google Shape;61;p13"/>
          <p:cNvPicPr preferRelativeResize="0"/>
          <p:nvPr/>
        </p:nvPicPr>
        <p:blipFill rotWithShape="1">
          <a:blip r:embed="rId18">
            <a:alphaModFix/>
          </a:blip>
          <a:srcRect/>
          <a:stretch/>
        </p:blipFill>
        <p:spPr>
          <a:xfrm>
            <a:off x="7954433" y="4727110"/>
            <a:ext cx="716531" cy="3152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p:nvPr/>
        </p:nvSpPr>
        <p:spPr>
          <a:xfrm>
            <a:off x="847047" y="940275"/>
            <a:ext cx="6189900" cy="1200000"/>
          </a:xfrm>
          <a:prstGeom prst="rect">
            <a:avLst/>
          </a:prstGeom>
          <a:noFill/>
          <a:ln>
            <a:noFill/>
          </a:ln>
        </p:spPr>
        <p:txBody>
          <a:bodyPr spcFirstLastPara="1" wrap="square" lIns="34275" tIns="34275" rIns="34275" bIns="34275" anchor="b" anchorCtr="0">
            <a:noAutofit/>
          </a:bodyPr>
          <a:lstStyle/>
          <a:p>
            <a:pPr marL="0" marR="0" lvl="0" indent="0" algn="l" rtl="0">
              <a:lnSpc>
                <a:spcPct val="90000"/>
              </a:lnSpc>
              <a:spcBef>
                <a:spcPts val="0"/>
              </a:spcBef>
              <a:spcAft>
                <a:spcPts val="0"/>
              </a:spcAft>
              <a:buClr>
                <a:srgbClr val="0F6FC6"/>
              </a:buClr>
              <a:buSzPts val="3000"/>
              <a:buFont typeface="Trebuchet MS"/>
              <a:buNone/>
            </a:pPr>
            <a:r>
              <a:rPr lang="en" sz="3000" b="1" dirty="0">
                <a:solidFill>
                  <a:srgbClr val="0F6FC6"/>
                </a:solidFill>
                <a:latin typeface="Trebuchet MS"/>
                <a:ea typeface="Trebuchet MS"/>
                <a:cs typeface="Trebuchet MS"/>
                <a:sym typeface="Trebuchet MS"/>
              </a:rPr>
              <a:t>Designing Corporate Hackathons with a Purpose - Critique</a:t>
            </a:r>
            <a:br>
              <a:rPr lang="en" sz="3600" b="1" i="0" u="none" strike="noStrike" cap="none" dirty="0">
                <a:solidFill>
                  <a:srgbClr val="0F6FC6"/>
                </a:solidFill>
                <a:latin typeface="Trebuchet MS"/>
                <a:ea typeface="Trebuchet MS"/>
                <a:cs typeface="Trebuchet MS"/>
                <a:sym typeface="Trebuchet MS"/>
              </a:rPr>
            </a:br>
            <a:endParaRPr sz="1600" b="1" i="0" u="none" strike="noStrike" cap="none" dirty="0">
              <a:solidFill>
                <a:srgbClr val="0F6FC6"/>
              </a:solidFill>
              <a:latin typeface="Trebuchet MS"/>
              <a:ea typeface="Trebuchet MS"/>
              <a:cs typeface="Trebuchet MS"/>
              <a:sym typeface="Trebuchet MS"/>
            </a:endParaRPr>
          </a:p>
        </p:txBody>
      </p:sp>
      <p:sp>
        <p:nvSpPr>
          <p:cNvPr id="179" name="Google Shape;179;p30"/>
          <p:cNvSpPr txBox="1"/>
          <p:nvPr/>
        </p:nvSpPr>
        <p:spPr>
          <a:xfrm>
            <a:off x="1029413" y="2097525"/>
            <a:ext cx="5825100" cy="2900400"/>
          </a:xfrm>
          <a:prstGeom prst="rect">
            <a:avLst/>
          </a:prstGeom>
          <a:noFill/>
          <a:ln>
            <a:noFill/>
          </a:ln>
        </p:spPr>
        <p:txBody>
          <a:bodyPr spcFirstLastPara="1" wrap="square" lIns="34275" tIns="34275" rIns="34275" bIns="34275" anchor="t" anchorCtr="0">
            <a:noAutofit/>
          </a:bodyPr>
          <a:lstStyle/>
          <a:p>
            <a:pPr marL="0" marR="0" lvl="0" indent="0" algn="l" rtl="0">
              <a:lnSpc>
                <a:spcPct val="90000"/>
              </a:lnSpc>
              <a:spcBef>
                <a:spcPts val="0"/>
              </a:spcBef>
              <a:spcAft>
                <a:spcPts val="0"/>
              </a:spcAft>
              <a:buClr>
                <a:srgbClr val="000000"/>
              </a:buClr>
              <a:buSzPts val="1500"/>
              <a:buFont typeface="Aharoni"/>
              <a:buNone/>
            </a:pPr>
            <a:r>
              <a:rPr lang="en" sz="1500" b="1" i="0" u="none" strike="noStrike" cap="none" dirty="0">
                <a:solidFill>
                  <a:srgbClr val="000000"/>
                </a:solidFill>
                <a:latin typeface="Aharoni"/>
                <a:ea typeface="Aharoni"/>
                <a:cs typeface="Aharoni"/>
                <a:sym typeface="Aharoni"/>
              </a:rPr>
              <a:t>Team </a:t>
            </a:r>
            <a:r>
              <a:rPr lang="en" sz="1500" b="1" i="0" u="none" strike="noStrike" cap="none" dirty="0">
                <a:solidFill>
                  <a:srgbClr val="000000"/>
                </a:solidFill>
                <a:latin typeface="Trebuchet MS"/>
                <a:ea typeface="Trebuchet MS"/>
                <a:cs typeface="Trebuchet MS"/>
                <a:sym typeface="Trebuchet MS"/>
              </a:rPr>
              <a:t>1 </a:t>
            </a:r>
            <a:endParaRPr sz="1500" b="1" i="0" u="none" strike="noStrike" cap="none" dirty="0">
              <a:solidFill>
                <a:srgbClr val="000000"/>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000000"/>
              </a:buClr>
              <a:buSzPts val="1500"/>
              <a:buFont typeface="Aharoni"/>
              <a:buNone/>
            </a:pPr>
            <a:endParaRPr sz="1500" b="1" dirty="0">
              <a:latin typeface="Trebuchet MS"/>
              <a:ea typeface="Trebuchet MS"/>
              <a:cs typeface="Trebuchet MS"/>
              <a:sym typeface="Trebuchet MS"/>
            </a:endParaRPr>
          </a:p>
          <a:p>
            <a:pPr marL="0" marR="0" lvl="0" indent="0" algn="l" rtl="0">
              <a:lnSpc>
                <a:spcPct val="90000"/>
              </a:lnSpc>
              <a:spcBef>
                <a:spcPts val="800"/>
              </a:spcBef>
              <a:spcAft>
                <a:spcPts val="0"/>
              </a:spcAft>
              <a:buClr>
                <a:srgbClr val="17406D"/>
              </a:buClr>
              <a:buSzPts val="1500"/>
              <a:buFont typeface="Trebuchet MS"/>
              <a:buNone/>
            </a:pPr>
            <a:r>
              <a:rPr lang="en" sz="1500" b="1" i="0" u="none" strike="noStrike" cap="none" dirty="0">
                <a:solidFill>
                  <a:srgbClr val="17406D"/>
                </a:solidFill>
                <a:latin typeface="Trebuchet MS"/>
                <a:ea typeface="Trebuchet MS"/>
                <a:cs typeface="Trebuchet MS"/>
                <a:sym typeface="Trebuchet MS"/>
              </a:rPr>
              <a:t>Presentation by:</a:t>
            </a:r>
            <a:endParaRPr sz="1100" dirty="0"/>
          </a:p>
          <a:p>
            <a:pPr lvl="0">
              <a:lnSpc>
                <a:spcPct val="90000"/>
              </a:lnSpc>
              <a:spcBef>
                <a:spcPts val="800"/>
              </a:spcBef>
              <a:buSzPts val="1500"/>
            </a:pPr>
            <a:r>
              <a:rPr lang="en-US" sz="1500" dirty="0">
                <a:latin typeface="Trebuchet MS"/>
                <a:ea typeface="Trebuchet MS"/>
                <a:cs typeface="Trebuchet MS"/>
                <a:sym typeface="Trebuchet MS"/>
              </a:rPr>
              <a:t>Chen Sun – Class ID: 23</a:t>
            </a:r>
            <a:endParaRPr lang="en-US" sz="1100" dirty="0"/>
          </a:p>
          <a:p>
            <a:pPr lvl="0">
              <a:lnSpc>
                <a:spcPct val="90000"/>
              </a:lnSpc>
              <a:spcBef>
                <a:spcPts val="800"/>
              </a:spcBef>
              <a:buSzPts val="1500"/>
            </a:pPr>
            <a:r>
              <a:rPr lang="en-US" sz="1500" dirty="0">
                <a:latin typeface="Trebuchet MS"/>
                <a:ea typeface="Trebuchet MS"/>
                <a:cs typeface="Trebuchet MS"/>
                <a:sym typeface="Trebuchet MS"/>
              </a:rPr>
              <a:t>Tian Chen </a:t>
            </a:r>
            <a:r>
              <a:rPr lang="en-US" sz="1500" dirty="0" err="1">
                <a:latin typeface="Trebuchet MS"/>
                <a:ea typeface="Trebuchet MS"/>
                <a:cs typeface="Trebuchet MS"/>
                <a:sym typeface="Trebuchet MS"/>
              </a:rPr>
              <a:t>Xie</a:t>
            </a:r>
            <a:r>
              <a:rPr lang="en-US" sz="1500" dirty="0">
                <a:latin typeface="Trebuchet MS"/>
                <a:ea typeface="Trebuchet MS"/>
                <a:cs typeface="Trebuchet MS"/>
                <a:sym typeface="Trebuchet MS"/>
              </a:rPr>
              <a:t> – Class ID: 25</a:t>
            </a:r>
            <a:endParaRPr lang="en-US" sz="1100" dirty="0"/>
          </a:p>
          <a:p>
            <a:pPr marL="0" marR="0" lvl="0" indent="0" algn="l" rtl="0">
              <a:lnSpc>
                <a:spcPct val="90000"/>
              </a:lnSpc>
              <a:spcBef>
                <a:spcPts val="800"/>
              </a:spcBef>
              <a:spcAft>
                <a:spcPts val="0"/>
              </a:spcAft>
              <a:buClr>
                <a:srgbClr val="000000"/>
              </a:buClr>
              <a:buSzPts val="1500"/>
              <a:buFont typeface="Trebuchet MS"/>
              <a:buNone/>
            </a:pPr>
            <a:endParaRPr sz="1500" dirty="0">
              <a:latin typeface="Trebuchet MS"/>
              <a:ea typeface="Trebuchet MS"/>
              <a:cs typeface="Trebuchet MS"/>
              <a:sym typeface="Trebuchet MS"/>
            </a:endParaRPr>
          </a:p>
          <a:p>
            <a:pPr lvl="0">
              <a:lnSpc>
                <a:spcPct val="90000"/>
              </a:lnSpc>
              <a:spcBef>
                <a:spcPts val="800"/>
              </a:spcBef>
              <a:buSzPts val="1500"/>
            </a:pPr>
            <a:r>
              <a:rPr lang="en" sz="1500" b="1" i="0" u="none" strike="noStrike" cap="none" dirty="0">
                <a:solidFill>
                  <a:srgbClr val="17406D"/>
                </a:solidFill>
                <a:latin typeface="Trebuchet MS"/>
                <a:ea typeface="Trebuchet MS"/>
                <a:cs typeface="Trebuchet MS"/>
                <a:sym typeface="Trebuchet MS"/>
              </a:rPr>
              <a:t>Critique b</a:t>
            </a:r>
            <a:r>
              <a:rPr lang="en-US" sz="1500" b="1" i="0" u="none" strike="noStrike" cap="none" dirty="0">
                <a:solidFill>
                  <a:srgbClr val="17406D"/>
                </a:solidFill>
                <a:latin typeface="Trebuchet MS"/>
                <a:ea typeface="Trebuchet MS"/>
                <a:cs typeface="Trebuchet MS"/>
                <a:sym typeface="Trebuchet MS"/>
              </a:rPr>
              <a:t>y:</a:t>
            </a:r>
            <a:r>
              <a:rPr lang="en" sz="1500" b="1" i="0" u="none" strike="noStrike" cap="none" dirty="0">
                <a:solidFill>
                  <a:srgbClr val="17406D"/>
                </a:solidFill>
                <a:latin typeface="Trebuchet MS"/>
                <a:ea typeface="Trebuchet MS"/>
                <a:cs typeface="Trebuchet MS"/>
                <a:sym typeface="Trebuchet MS"/>
              </a:rPr>
              <a:t> </a:t>
            </a:r>
          </a:p>
          <a:p>
            <a:pPr lvl="0">
              <a:lnSpc>
                <a:spcPct val="90000"/>
              </a:lnSpc>
              <a:spcBef>
                <a:spcPts val="800"/>
              </a:spcBef>
              <a:buSzPts val="1500"/>
            </a:pPr>
            <a:r>
              <a:rPr lang="en-US" sz="1500" dirty="0">
                <a:latin typeface="Trebuchet MS"/>
                <a:ea typeface="Trebuchet MS"/>
                <a:cs typeface="Trebuchet MS"/>
                <a:sym typeface="Trebuchet MS"/>
              </a:rPr>
              <a:t>Khalid </a:t>
            </a:r>
            <a:r>
              <a:rPr lang="en-US" sz="1500" dirty="0" err="1">
                <a:latin typeface="Trebuchet MS"/>
                <a:ea typeface="Trebuchet MS"/>
                <a:cs typeface="Trebuchet MS"/>
                <a:sym typeface="Trebuchet MS"/>
              </a:rPr>
              <a:t>Dhabbah</a:t>
            </a:r>
            <a:r>
              <a:rPr lang="en-US" sz="1500" dirty="0">
                <a:latin typeface="Trebuchet MS"/>
                <a:ea typeface="Trebuchet MS"/>
                <a:cs typeface="Trebuchet MS"/>
                <a:sym typeface="Trebuchet MS"/>
              </a:rPr>
              <a:t> – Class ID: 6</a:t>
            </a:r>
            <a:endParaRPr lang="en-US" sz="1100" dirty="0"/>
          </a:p>
          <a:p>
            <a:pPr lvl="0">
              <a:lnSpc>
                <a:spcPct val="90000"/>
              </a:lnSpc>
              <a:spcBef>
                <a:spcPts val="800"/>
              </a:spcBef>
              <a:buSzPts val="1500"/>
            </a:pPr>
            <a:r>
              <a:rPr lang="en-US" sz="1500" dirty="0">
                <a:latin typeface="Trebuchet MS"/>
                <a:ea typeface="Trebuchet MS"/>
                <a:cs typeface="Trebuchet MS"/>
                <a:sym typeface="Trebuchet MS"/>
              </a:rPr>
              <a:t>Corey Doss – Class ID: 8</a:t>
            </a:r>
          </a:p>
          <a:p>
            <a:pPr marL="0" marR="0" lvl="0" indent="0" algn="l" rtl="0">
              <a:lnSpc>
                <a:spcPct val="90000"/>
              </a:lnSpc>
              <a:spcBef>
                <a:spcPts val="800"/>
              </a:spcBef>
              <a:spcAft>
                <a:spcPts val="0"/>
              </a:spcAft>
              <a:buClr>
                <a:srgbClr val="17406D"/>
              </a:buClr>
              <a:buSzPts val="1500"/>
              <a:buFont typeface="Trebuchet MS"/>
              <a:buNone/>
            </a:pPr>
            <a:endParaRPr lang="en" sz="1500" b="1" i="0" u="none" strike="noStrike" cap="none" dirty="0">
              <a:solidFill>
                <a:srgbClr val="17406D"/>
              </a:solidFill>
              <a:latin typeface="Trebuchet MS"/>
              <a:ea typeface="Trebuchet MS"/>
              <a:cs typeface="Trebuchet MS"/>
              <a:sym typeface="Trebuchet MS"/>
            </a:endParaRPr>
          </a:p>
          <a:p>
            <a:pPr marL="0" marR="0" lvl="0" indent="0" algn="l" rtl="0">
              <a:lnSpc>
                <a:spcPct val="90000"/>
              </a:lnSpc>
              <a:spcBef>
                <a:spcPts val="800"/>
              </a:spcBef>
              <a:spcAft>
                <a:spcPts val="0"/>
              </a:spcAft>
              <a:buClr>
                <a:srgbClr val="17406D"/>
              </a:buClr>
              <a:buSzPts val="1500"/>
              <a:buFont typeface="Trebuchet MS"/>
              <a:buNone/>
            </a:pP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0"/>
          <p:cNvSpPr txBox="1">
            <a:spLocks noGrp="1"/>
          </p:cNvSpPr>
          <p:nvPr>
            <p:ph type="title"/>
          </p:nvPr>
        </p:nvSpPr>
        <p:spPr>
          <a:xfrm>
            <a:off x="508000" y="457200"/>
            <a:ext cx="6447600" cy="6687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Clr>
                <a:srgbClr val="FFD34C"/>
              </a:buClr>
              <a:buSzPts val="3300"/>
              <a:buFont typeface="Trebuchet MS"/>
              <a:buNone/>
            </a:pPr>
            <a:r>
              <a:rPr lang="en" sz="3600" b="1">
                <a:solidFill>
                  <a:srgbClr val="FFD34C"/>
                </a:solidFill>
              </a:rPr>
              <a:t>Thank</a:t>
            </a:r>
            <a:r>
              <a:rPr lang="en" sz="3600" b="1"/>
              <a:t> you !</a:t>
            </a:r>
            <a:endParaRPr sz="3600" b="1"/>
          </a:p>
        </p:txBody>
      </p:sp>
      <p:pic>
        <p:nvPicPr>
          <p:cNvPr id="421" name="Google Shape;421;p70"/>
          <p:cNvPicPr preferRelativeResize="0"/>
          <p:nvPr/>
        </p:nvPicPr>
        <p:blipFill>
          <a:blip r:embed="rId3">
            <a:alphaModFix/>
          </a:blip>
          <a:stretch>
            <a:fillRect/>
          </a:stretch>
        </p:blipFill>
        <p:spPr>
          <a:xfrm>
            <a:off x="831438" y="1395400"/>
            <a:ext cx="5800725" cy="333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256233" y="636101"/>
            <a:ext cx="6951134" cy="6687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Clr>
                <a:schemeClr val="accent1"/>
              </a:buClr>
              <a:buSzPts val="2700"/>
              <a:buFont typeface="Trebuchet MS"/>
              <a:buNone/>
            </a:pPr>
            <a:r>
              <a:rPr lang="en" sz="2800" b="1" dirty="0"/>
              <a:t>General Criticism of the Review Article</a:t>
            </a:r>
            <a:endParaRPr sz="2800" b="1" dirty="0"/>
          </a:p>
        </p:txBody>
      </p:sp>
      <p:sp>
        <p:nvSpPr>
          <p:cNvPr id="197" name="Google Shape;197;p33"/>
          <p:cNvSpPr txBox="1">
            <a:spLocks noGrp="1"/>
          </p:cNvSpPr>
          <p:nvPr>
            <p:ph type="body" idx="1"/>
          </p:nvPr>
        </p:nvSpPr>
        <p:spPr>
          <a:xfrm>
            <a:off x="508000" y="1610749"/>
            <a:ext cx="6447600" cy="2562300"/>
          </a:xfrm>
          <a:prstGeom prst="rect">
            <a:avLst/>
          </a:prstGeom>
          <a:noFill/>
          <a:ln>
            <a:noFill/>
          </a:ln>
        </p:spPr>
        <p:txBody>
          <a:bodyPr spcFirstLastPara="1" wrap="square" lIns="34275" tIns="34275" rIns="34275" bIns="34275" anchor="t" anchorCtr="0">
            <a:noAutofit/>
          </a:bodyPr>
          <a:lstStyle/>
          <a:p>
            <a:pPr marL="457200" lvl="0" indent="-330200" algn="l" rtl="0">
              <a:spcBef>
                <a:spcPts val="0"/>
              </a:spcBef>
              <a:spcAft>
                <a:spcPts val="0"/>
              </a:spcAft>
              <a:buSzPts val="1600"/>
              <a:buChar char="●"/>
            </a:pPr>
            <a:r>
              <a:rPr lang="en-US" sz="1600" b="1" dirty="0"/>
              <a:t>Positive Criticism</a:t>
            </a:r>
          </a:p>
          <a:p>
            <a:pPr lvl="1" indent="-330200">
              <a:spcBef>
                <a:spcPts val="0"/>
              </a:spcBef>
              <a:buSzPts val="1600"/>
              <a:buChar char="●"/>
            </a:pPr>
            <a:r>
              <a:rPr lang="en-US" sz="1400" dirty="0"/>
              <a:t>It is a very well written review article with a bird’s eye view of many different hackathon styles/configurations.   The authors go into great detail about positive/negative factors surrounding each discussed type of hackathon.</a:t>
            </a:r>
            <a:endParaRPr sz="1400" dirty="0"/>
          </a:p>
          <a:p>
            <a:pPr marL="45720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b="1" dirty="0"/>
              <a:t>Negative Criticism</a:t>
            </a:r>
          </a:p>
          <a:p>
            <a:pPr lvl="1" indent="-330200">
              <a:spcBef>
                <a:spcPts val="0"/>
              </a:spcBef>
              <a:buSzPts val="1600"/>
              <a:buChar char="●"/>
            </a:pPr>
            <a:r>
              <a:rPr lang="en-US" sz="1400" dirty="0"/>
              <a:t>Because it is a review article (or could possibly even be considered an </a:t>
            </a:r>
            <a:r>
              <a:rPr lang="en-US" sz="1400" b="1" dirty="0"/>
              <a:t>editorial</a:t>
            </a:r>
            <a:r>
              <a:rPr lang="en-US" sz="1400" dirty="0"/>
              <a:t>), there is no hard data presented directly within the article supporting any of the claims made.  Our team did not dive into the article’s references.</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508000" y="457200"/>
            <a:ext cx="6447600" cy="6687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Clr>
                <a:schemeClr val="accent1"/>
              </a:buClr>
              <a:buSzPts val="2700"/>
              <a:buFont typeface="Trebuchet MS"/>
              <a:buNone/>
            </a:pPr>
            <a:r>
              <a:rPr lang="en" sz="3600" b="1" dirty="0"/>
              <a:t>Positive Details</a:t>
            </a:r>
            <a:endParaRPr sz="3600" b="1" dirty="0"/>
          </a:p>
          <a:p>
            <a:pPr marL="0" lvl="0" indent="0" algn="ctr" rtl="0">
              <a:spcBef>
                <a:spcPts val="0"/>
              </a:spcBef>
              <a:spcAft>
                <a:spcPts val="0"/>
              </a:spcAft>
              <a:buClr>
                <a:schemeClr val="accent1"/>
              </a:buClr>
              <a:buSzPts val="2700"/>
              <a:buFont typeface="Trebuchet MS"/>
              <a:buNone/>
            </a:pPr>
            <a:endParaRPr sz="3600" b="1" dirty="0"/>
          </a:p>
        </p:txBody>
      </p:sp>
      <p:sp>
        <p:nvSpPr>
          <p:cNvPr id="6" name="Google Shape;197;p33">
            <a:extLst>
              <a:ext uri="{FF2B5EF4-FFF2-40B4-BE49-F238E27FC236}">
                <a16:creationId xmlns:a16="http://schemas.microsoft.com/office/drawing/2014/main" id="{EB28D86A-D48A-490E-AE08-4EECFA133029}"/>
              </a:ext>
            </a:extLst>
          </p:cNvPr>
          <p:cNvSpPr txBox="1">
            <a:spLocks noGrp="1"/>
          </p:cNvSpPr>
          <p:nvPr>
            <p:ph type="body" idx="1"/>
          </p:nvPr>
        </p:nvSpPr>
        <p:spPr>
          <a:xfrm>
            <a:off x="508000" y="1610749"/>
            <a:ext cx="6447600" cy="2562300"/>
          </a:xfrm>
          <a:prstGeom prst="rect">
            <a:avLst/>
          </a:prstGeom>
          <a:noFill/>
          <a:ln>
            <a:noFill/>
          </a:ln>
        </p:spPr>
        <p:txBody>
          <a:bodyPr spcFirstLastPara="1" wrap="square" lIns="34275" tIns="34275" rIns="34275" bIns="34275" anchor="t" anchorCtr="0">
            <a:noAutofit/>
          </a:bodyPr>
          <a:lstStyle/>
          <a:p>
            <a:pPr marL="457200" lvl="0" indent="-330200" algn="l" rtl="0">
              <a:spcBef>
                <a:spcPts val="0"/>
              </a:spcBef>
              <a:spcAft>
                <a:spcPts val="0"/>
              </a:spcAft>
              <a:buSzPts val="1600"/>
              <a:buChar char="●"/>
            </a:pPr>
            <a:r>
              <a:rPr lang="en-US" sz="1600" dirty="0"/>
              <a:t>Many hackathon aspects are carefully considered and elaborated upon, and benefits of different types of hackathons are discussed.</a:t>
            </a:r>
          </a:p>
          <a:p>
            <a:pPr marL="457200" lvl="0" indent="-330200" algn="l" rtl="0">
              <a:spcBef>
                <a:spcPts val="0"/>
              </a:spcBef>
              <a:spcAft>
                <a:spcPts val="0"/>
              </a:spcAft>
              <a:buSzPts val="1600"/>
              <a:buChar char="●"/>
            </a:pPr>
            <a:endParaRPr lang="en-US" sz="1600" dirty="0"/>
          </a:p>
          <a:p>
            <a:pPr marL="457200" lvl="0" indent="-330200" algn="l" rtl="0">
              <a:spcBef>
                <a:spcPts val="0"/>
              </a:spcBef>
              <a:spcAft>
                <a:spcPts val="0"/>
              </a:spcAft>
              <a:buSzPts val="1600"/>
              <a:buChar char="●"/>
            </a:pPr>
            <a:r>
              <a:rPr lang="en-US" sz="1600" dirty="0"/>
              <a:t>Different goals/motivations driving the organizers and participants are touched upon.</a:t>
            </a:r>
          </a:p>
          <a:p>
            <a:pPr marL="457200" lvl="0" indent="-330200" algn="l" rtl="0">
              <a:spcBef>
                <a:spcPts val="0"/>
              </a:spcBef>
              <a:spcAft>
                <a:spcPts val="0"/>
              </a:spcAft>
              <a:buSzPts val="1600"/>
              <a:buChar char="●"/>
            </a:pPr>
            <a:endParaRPr lang="en-US" sz="1600" dirty="0"/>
          </a:p>
          <a:p>
            <a:pPr marL="457200" lvl="0" indent="-330200" algn="l" rtl="0">
              <a:spcBef>
                <a:spcPts val="0"/>
              </a:spcBef>
              <a:spcAft>
                <a:spcPts val="0"/>
              </a:spcAft>
              <a:buSzPts val="1600"/>
              <a:buChar char="●"/>
            </a:pPr>
            <a:r>
              <a:rPr lang="en-US" sz="1600" dirty="0"/>
              <a:t>Different design choices are considered and discussed, including </a:t>
            </a:r>
            <a:r>
              <a:rPr lang="en-US" sz="1600" b="1" dirty="0"/>
              <a:t>competitive</a:t>
            </a:r>
            <a:r>
              <a:rPr lang="en-US" sz="1600" dirty="0"/>
              <a:t> and </a:t>
            </a:r>
            <a:r>
              <a:rPr lang="en-US" sz="1600" b="1" dirty="0"/>
              <a:t>collaborative</a:t>
            </a:r>
            <a:r>
              <a:rPr lang="en-US" sz="1600" dirty="0"/>
              <a:t> hackathons.</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Google Shape;203;p34">
            <a:extLst>
              <a:ext uri="{FF2B5EF4-FFF2-40B4-BE49-F238E27FC236}">
                <a16:creationId xmlns:a16="http://schemas.microsoft.com/office/drawing/2014/main" id="{AF2E5EDC-57D9-4852-A427-8DD82BFDACC3}"/>
              </a:ext>
            </a:extLst>
          </p:cNvPr>
          <p:cNvSpPr txBox="1">
            <a:spLocks noGrp="1"/>
          </p:cNvSpPr>
          <p:nvPr>
            <p:ph type="title"/>
          </p:nvPr>
        </p:nvSpPr>
        <p:spPr>
          <a:xfrm>
            <a:off x="508000" y="457200"/>
            <a:ext cx="6447600" cy="6687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Clr>
                <a:schemeClr val="accent1"/>
              </a:buClr>
              <a:buSzPts val="2700"/>
              <a:buFont typeface="Trebuchet MS"/>
              <a:buNone/>
            </a:pPr>
            <a:r>
              <a:rPr lang="en-US" sz="3600" b="1" dirty="0"/>
              <a:t>Potential Concerns</a:t>
            </a:r>
            <a:endParaRPr sz="3600" b="1" dirty="0"/>
          </a:p>
          <a:p>
            <a:pPr marL="0" lvl="0" indent="0" algn="ctr" rtl="0">
              <a:spcBef>
                <a:spcPts val="0"/>
              </a:spcBef>
              <a:spcAft>
                <a:spcPts val="0"/>
              </a:spcAft>
              <a:buClr>
                <a:schemeClr val="accent1"/>
              </a:buClr>
              <a:buSzPts val="2700"/>
              <a:buFont typeface="Trebuchet MS"/>
              <a:buNone/>
            </a:pPr>
            <a:endParaRPr sz="3600" b="1" dirty="0"/>
          </a:p>
        </p:txBody>
      </p:sp>
      <p:sp>
        <p:nvSpPr>
          <p:cNvPr id="9" name="Google Shape;197;p33">
            <a:extLst>
              <a:ext uri="{FF2B5EF4-FFF2-40B4-BE49-F238E27FC236}">
                <a16:creationId xmlns:a16="http://schemas.microsoft.com/office/drawing/2014/main" id="{8EB88E4E-0439-49BA-AB3A-F4AFBA20AE10}"/>
              </a:ext>
            </a:extLst>
          </p:cNvPr>
          <p:cNvSpPr txBox="1">
            <a:spLocks noGrp="1"/>
          </p:cNvSpPr>
          <p:nvPr>
            <p:ph type="body" idx="1"/>
          </p:nvPr>
        </p:nvSpPr>
        <p:spPr>
          <a:xfrm>
            <a:off x="508000" y="1610749"/>
            <a:ext cx="6447600" cy="2562300"/>
          </a:xfrm>
          <a:prstGeom prst="rect">
            <a:avLst/>
          </a:prstGeom>
          <a:noFill/>
          <a:ln>
            <a:noFill/>
          </a:ln>
        </p:spPr>
        <p:txBody>
          <a:bodyPr spcFirstLastPara="1" wrap="square" lIns="34275" tIns="34275" rIns="34275" bIns="34275" anchor="t" anchorCtr="0">
            <a:noAutofit/>
          </a:bodyPr>
          <a:lstStyle/>
          <a:p>
            <a:pPr marL="457200" lvl="0" indent="-330200" algn="l" rtl="0">
              <a:spcBef>
                <a:spcPts val="0"/>
              </a:spcBef>
              <a:spcAft>
                <a:spcPts val="0"/>
              </a:spcAft>
              <a:buSzPts val="1600"/>
              <a:buChar char="●"/>
            </a:pPr>
            <a:r>
              <a:rPr lang="en-US" sz="1600" dirty="0"/>
              <a:t>The article is very broad when discussing different configurations for hackathons.  On one hand, this is good, because the authors try to cover as much ground as possible – </a:t>
            </a:r>
            <a:r>
              <a:rPr lang="en-US" sz="1600" u="sng" dirty="0"/>
              <a:t>on the other hand, the scope of the article is very wide and several different design choices and goals are discussed.</a:t>
            </a:r>
            <a:r>
              <a:rPr lang="en-US" sz="1600" dirty="0"/>
              <a:t>  </a:t>
            </a:r>
          </a:p>
          <a:p>
            <a:pPr marL="457200" lvl="0" indent="-330200" algn="l" rtl="0">
              <a:spcBef>
                <a:spcPts val="0"/>
              </a:spcBef>
              <a:spcAft>
                <a:spcPts val="0"/>
              </a:spcAft>
              <a:buSzPts val="1600"/>
              <a:buChar char="●"/>
            </a:pPr>
            <a:endParaRPr lang="en-US" sz="1600" dirty="0"/>
          </a:p>
          <a:p>
            <a:pPr marL="457200" lvl="0" indent="-330200" algn="l" rtl="0">
              <a:spcBef>
                <a:spcPts val="0"/>
              </a:spcBef>
              <a:spcAft>
                <a:spcPts val="0"/>
              </a:spcAft>
              <a:buSzPts val="1600"/>
              <a:buChar char="●"/>
            </a:pPr>
            <a:r>
              <a:rPr lang="en-US" sz="1600" dirty="0"/>
              <a:t>(For example, see </a:t>
            </a:r>
            <a:r>
              <a:rPr lang="en-US" sz="1600" b="1" dirty="0"/>
              <a:t>Table 1</a:t>
            </a:r>
            <a:r>
              <a:rPr lang="en-US" sz="1600" dirty="0"/>
              <a:t>)</a:t>
            </a:r>
          </a:p>
          <a:p>
            <a:pPr marL="457200" lvl="0" indent="-330200" algn="l" rtl="0">
              <a:spcBef>
                <a:spcPts val="0"/>
              </a:spcBef>
              <a:spcAft>
                <a:spcPts val="0"/>
              </a:spcAft>
              <a:buSzPts val="1600"/>
              <a:buChar char="●"/>
            </a:pPr>
            <a:endParaRPr lang="en-US" sz="1600" dirty="0"/>
          </a:p>
          <a:p>
            <a:pPr marL="457200" lvl="0" indent="-330200" algn="l" rtl="0">
              <a:spcBef>
                <a:spcPts val="0"/>
              </a:spcBef>
              <a:spcAft>
                <a:spcPts val="0"/>
              </a:spcAft>
              <a:buSzPts val="1600"/>
              <a:buChar char="●"/>
            </a:pPr>
            <a:r>
              <a:rPr lang="en-US" sz="1600" dirty="0"/>
              <a:t>This can make it difficult for the reader to come to a conclusion about which kind of hackathon they may want to consider organizing and/or participating in.</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4" name="Picture 3">
            <a:extLst>
              <a:ext uri="{FF2B5EF4-FFF2-40B4-BE49-F238E27FC236}">
                <a16:creationId xmlns:a16="http://schemas.microsoft.com/office/drawing/2014/main" id="{98F1DD42-48E1-4D73-8EB6-B90006DF1C5A}"/>
              </a:ext>
            </a:extLst>
          </p:cNvPr>
          <p:cNvPicPr>
            <a:picLocks noChangeAspect="1"/>
          </p:cNvPicPr>
          <p:nvPr/>
        </p:nvPicPr>
        <p:blipFill>
          <a:blip r:embed="rId3"/>
          <a:stretch>
            <a:fillRect/>
          </a:stretch>
        </p:blipFill>
        <p:spPr>
          <a:xfrm>
            <a:off x="2510259" y="0"/>
            <a:ext cx="4123481" cy="5143500"/>
          </a:xfrm>
          <a:prstGeom prst="rect">
            <a:avLst/>
          </a:prstGeom>
        </p:spPr>
      </p:pic>
    </p:spTree>
    <p:extLst>
      <p:ext uri="{BB962C8B-B14F-4D97-AF65-F5344CB8AC3E}">
        <p14:creationId xmlns:p14="http://schemas.microsoft.com/office/powerpoint/2010/main" val="367350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6" name="Google Shape;203;p34">
            <a:extLst>
              <a:ext uri="{FF2B5EF4-FFF2-40B4-BE49-F238E27FC236}">
                <a16:creationId xmlns:a16="http://schemas.microsoft.com/office/drawing/2014/main" id="{AF2E5EDC-57D9-4852-A427-8DD82BFDACC3}"/>
              </a:ext>
            </a:extLst>
          </p:cNvPr>
          <p:cNvSpPr txBox="1">
            <a:spLocks noGrp="1"/>
          </p:cNvSpPr>
          <p:nvPr>
            <p:ph type="title"/>
          </p:nvPr>
        </p:nvSpPr>
        <p:spPr>
          <a:xfrm>
            <a:off x="508000" y="457200"/>
            <a:ext cx="6447600" cy="6687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Clr>
                <a:schemeClr val="accent1"/>
              </a:buClr>
              <a:buSzPts val="2700"/>
              <a:buFont typeface="Trebuchet MS"/>
              <a:buNone/>
            </a:pPr>
            <a:r>
              <a:rPr lang="en-US" sz="3600" b="1" dirty="0"/>
              <a:t>Potential Concerns</a:t>
            </a:r>
            <a:endParaRPr sz="3600" b="1" dirty="0"/>
          </a:p>
          <a:p>
            <a:pPr marL="0" lvl="0" indent="0" algn="ctr" rtl="0">
              <a:spcBef>
                <a:spcPts val="0"/>
              </a:spcBef>
              <a:spcAft>
                <a:spcPts val="0"/>
              </a:spcAft>
              <a:buClr>
                <a:schemeClr val="accent1"/>
              </a:buClr>
              <a:buSzPts val="2700"/>
              <a:buFont typeface="Trebuchet MS"/>
              <a:buNone/>
            </a:pPr>
            <a:endParaRPr sz="3600" b="1" dirty="0"/>
          </a:p>
        </p:txBody>
      </p:sp>
      <p:sp>
        <p:nvSpPr>
          <p:cNvPr id="9" name="Google Shape;197;p33">
            <a:extLst>
              <a:ext uri="{FF2B5EF4-FFF2-40B4-BE49-F238E27FC236}">
                <a16:creationId xmlns:a16="http://schemas.microsoft.com/office/drawing/2014/main" id="{8EB88E4E-0439-49BA-AB3A-F4AFBA20AE10}"/>
              </a:ext>
            </a:extLst>
          </p:cNvPr>
          <p:cNvSpPr txBox="1">
            <a:spLocks noGrp="1"/>
          </p:cNvSpPr>
          <p:nvPr>
            <p:ph type="body" idx="1"/>
          </p:nvPr>
        </p:nvSpPr>
        <p:spPr>
          <a:xfrm>
            <a:off x="508000" y="1610749"/>
            <a:ext cx="6447600" cy="2562300"/>
          </a:xfrm>
          <a:prstGeom prst="rect">
            <a:avLst/>
          </a:prstGeom>
          <a:noFill/>
          <a:ln>
            <a:noFill/>
          </a:ln>
        </p:spPr>
        <p:txBody>
          <a:bodyPr spcFirstLastPara="1" wrap="square" lIns="34275" tIns="34275" rIns="34275" bIns="34275" anchor="t" anchorCtr="0">
            <a:noAutofit/>
          </a:bodyPr>
          <a:lstStyle/>
          <a:p>
            <a:pPr marL="457200" lvl="0" indent="-330200" algn="l" rtl="0">
              <a:spcBef>
                <a:spcPts val="0"/>
              </a:spcBef>
              <a:spcAft>
                <a:spcPts val="0"/>
              </a:spcAft>
              <a:buSzPts val="1600"/>
              <a:buChar char="●"/>
            </a:pPr>
            <a:r>
              <a:rPr lang="en-US" sz="1600" dirty="0"/>
              <a:t>Despite the scope of the article (in relation to hackathons) being very generally broad, the authors explicitly state they chose to narrow their focus to corporate hackathons.</a:t>
            </a:r>
          </a:p>
          <a:p>
            <a:pPr marL="457200" lvl="0" indent="-330200" algn="l" rtl="0">
              <a:spcBef>
                <a:spcPts val="0"/>
              </a:spcBef>
              <a:spcAft>
                <a:spcPts val="0"/>
              </a:spcAft>
              <a:buSzPts val="1600"/>
              <a:buChar char="●"/>
            </a:pPr>
            <a:endParaRPr lang="en-US" sz="1600" dirty="0"/>
          </a:p>
          <a:p>
            <a:pPr marL="457200" lvl="0" indent="-330200" algn="l" rtl="0">
              <a:spcBef>
                <a:spcPts val="0"/>
              </a:spcBef>
              <a:spcAft>
                <a:spcPts val="0"/>
              </a:spcAft>
              <a:buSzPts val="1600"/>
              <a:buChar char="●"/>
            </a:pPr>
            <a:r>
              <a:rPr lang="en-US" sz="1600" dirty="0"/>
              <a:t>Again, this would be helpful if the entirety of the article focused solely on corporate hackathons, but since the authors chose to draw from past authored studies and experiences, the focus does not seem to have been narrowed much, if at all.</a:t>
            </a:r>
            <a:endParaRPr sz="1400" dirty="0"/>
          </a:p>
        </p:txBody>
      </p:sp>
    </p:spTree>
    <p:extLst>
      <p:ext uri="{BB962C8B-B14F-4D97-AF65-F5344CB8AC3E}">
        <p14:creationId xmlns:p14="http://schemas.microsoft.com/office/powerpoint/2010/main" val="12919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xfrm>
            <a:off x="508000" y="457200"/>
            <a:ext cx="6447600" cy="6687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Clr>
                <a:schemeClr val="accent1"/>
              </a:buClr>
              <a:buSzPts val="2700"/>
              <a:buFont typeface="Trebuchet MS"/>
              <a:buNone/>
            </a:pPr>
            <a:r>
              <a:rPr lang="en-US" sz="3400" b="1" dirty="0"/>
              <a:t>Question #1</a:t>
            </a:r>
            <a:endParaRPr sz="3400" b="1" dirty="0"/>
          </a:p>
        </p:txBody>
      </p:sp>
      <p:sp>
        <p:nvSpPr>
          <p:cNvPr id="6" name="Google Shape;197;p33">
            <a:extLst>
              <a:ext uri="{FF2B5EF4-FFF2-40B4-BE49-F238E27FC236}">
                <a16:creationId xmlns:a16="http://schemas.microsoft.com/office/drawing/2014/main" id="{BE9496ED-FC79-4BEE-8837-C28718103E3C}"/>
              </a:ext>
            </a:extLst>
          </p:cNvPr>
          <p:cNvSpPr txBox="1">
            <a:spLocks noGrp="1"/>
          </p:cNvSpPr>
          <p:nvPr>
            <p:ph type="body" idx="1"/>
          </p:nvPr>
        </p:nvSpPr>
        <p:spPr>
          <a:xfrm>
            <a:off x="508000" y="1610749"/>
            <a:ext cx="6447600" cy="2562300"/>
          </a:xfrm>
          <a:prstGeom prst="rect">
            <a:avLst/>
          </a:prstGeom>
          <a:noFill/>
          <a:ln>
            <a:noFill/>
          </a:ln>
        </p:spPr>
        <p:txBody>
          <a:bodyPr spcFirstLastPara="1" wrap="square" lIns="34275" tIns="34275" rIns="34275" bIns="34275" anchor="t" anchorCtr="0">
            <a:noAutofit/>
          </a:bodyPr>
          <a:lstStyle/>
          <a:p>
            <a:pPr marL="457200" lvl="0" indent="-330200" algn="l" rtl="0">
              <a:spcBef>
                <a:spcPts val="0"/>
              </a:spcBef>
              <a:spcAft>
                <a:spcPts val="0"/>
              </a:spcAft>
              <a:buSzPts val="1600"/>
              <a:buChar char="●"/>
            </a:pPr>
            <a:r>
              <a:rPr lang="en-US" sz="1600" dirty="0"/>
              <a:t>In your personal opinion(s), is there a </a:t>
            </a:r>
            <a:r>
              <a:rPr lang="en-US" sz="1600" u="sng" dirty="0"/>
              <a:t>best</a:t>
            </a:r>
            <a:r>
              <a:rPr lang="en-US" sz="1600" dirty="0"/>
              <a:t> general configuration for all hackathons?  Or will there always be different aspects that require customization based upon the attendees and the organizers?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508000" y="457200"/>
            <a:ext cx="6447600" cy="6687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Clr>
                <a:schemeClr val="accent1"/>
              </a:buClr>
              <a:buSzPts val="2700"/>
              <a:buFont typeface="Trebuchet MS"/>
              <a:buNone/>
            </a:pPr>
            <a:r>
              <a:rPr lang="en-US" sz="3600" b="1" dirty="0"/>
              <a:t>Question #2</a:t>
            </a:r>
            <a:endParaRPr sz="3400" b="1" dirty="0"/>
          </a:p>
        </p:txBody>
      </p:sp>
      <p:sp>
        <p:nvSpPr>
          <p:cNvPr id="12" name="Google Shape;197;p33">
            <a:extLst>
              <a:ext uri="{FF2B5EF4-FFF2-40B4-BE49-F238E27FC236}">
                <a16:creationId xmlns:a16="http://schemas.microsoft.com/office/drawing/2014/main" id="{F675C311-2264-415D-B175-A5E8198F4187}"/>
              </a:ext>
            </a:extLst>
          </p:cNvPr>
          <p:cNvSpPr txBox="1">
            <a:spLocks noGrp="1"/>
          </p:cNvSpPr>
          <p:nvPr>
            <p:ph type="body" idx="1"/>
          </p:nvPr>
        </p:nvSpPr>
        <p:spPr>
          <a:xfrm>
            <a:off x="508000" y="1610749"/>
            <a:ext cx="6447600" cy="2562300"/>
          </a:xfrm>
          <a:prstGeom prst="rect">
            <a:avLst/>
          </a:prstGeom>
          <a:noFill/>
          <a:ln>
            <a:noFill/>
          </a:ln>
        </p:spPr>
        <p:txBody>
          <a:bodyPr spcFirstLastPara="1" wrap="square" lIns="34275" tIns="34275" rIns="34275" bIns="34275" anchor="t" anchorCtr="0">
            <a:noAutofit/>
          </a:bodyPr>
          <a:lstStyle/>
          <a:p>
            <a:pPr marL="457200" lvl="0" indent="-330200" algn="l" rtl="0">
              <a:spcBef>
                <a:spcPts val="0"/>
              </a:spcBef>
              <a:spcAft>
                <a:spcPts val="0"/>
              </a:spcAft>
              <a:buSzPts val="1600"/>
              <a:buChar char="●"/>
            </a:pPr>
            <a:r>
              <a:rPr lang="en-US" sz="1600" dirty="0"/>
              <a:t>What do you believe to be the greatest benefits to be gained from participating in a hackathon?   For the organizers?   And for the attendees?</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2"/>
          <p:cNvSpPr txBox="1">
            <a:spLocks noGrp="1"/>
          </p:cNvSpPr>
          <p:nvPr>
            <p:ph type="title"/>
          </p:nvPr>
        </p:nvSpPr>
        <p:spPr>
          <a:xfrm>
            <a:off x="508000" y="457200"/>
            <a:ext cx="6447600" cy="668700"/>
          </a:xfrm>
          <a:prstGeom prst="rect">
            <a:avLst/>
          </a:prstGeom>
          <a:noFill/>
          <a:ln>
            <a:noFill/>
          </a:ln>
        </p:spPr>
        <p:txBody>
          <a:bodyPr spcFirstLastPara="1" wrap="square" lIns="34275" tIns="34275" rIns="34275" bIns="34275" anchor="t" anchorCtr="0">
            <a:noAutofit/>
          </a:bodyPr>
          <a:lstStyle/>
          <a:p>
            <a:pPr marL="0" lvl="0" indent="0" algn="ctr" rtl="0">
              <a:spcBef>
                <a:spcPts val="0"/>
              </a:spcBef>
              <a:spcAft>
                <a:spcPts val="0"/>
              </a:spcAft>
              <a:buClr>
                <a:schemeClr val="accent1"/>
              </a:buClr>
              <a:buSzPts val="2700"/>
              <a:buFont typeface="Trebuchet MS"/>
              <a:buNone/>
            </a:pPr>
            <a:r>
              <a:rPr lang="en-US" sz="3600" b="1" dirty="0"/>
              <a:t>Question #3</a:t>
            </a:r>
            <a:endParaRPr sz="3600" b="1" dirty="0"/>
          </a:p>
        </p:txBody>
      </p:sp>
      <p:sp>
        <p:nvSpPr>
          <p:cNvPr id="4" name="Rectangle 3">
            <a:extLst>
              <a:ext uri="{FF2B5EF4-FFF2-40B4-BE49-F238E27FC236}">
                <a16:creationId xmlns:a16="http://schemas.microsoft.com/office/drawing/2014/main" id="{B77D9EFA-9E10-416C-93D2-170E846ACAE0}"/>
              </a:ext>
            </a:extLst>
          </p:cNvPr>
          <p:cNvSpPr/>
          <p:nvPr/>
        </p:nvSpPr>
        <p:spPr>
          <a:xfrm>
            <a:off x="4454820" y="2417862"/>
            <a:ext cx="234360" cy="307777"/>
          </a:xfrm>
          <a:prstGeom prst="rect">
            <a:avLst/>
          </a:prstGeom>
        </p:spPr>
        <p:txBody>
          <a:bodyPr wrap="none">
            <a:spAutoFit/>
          </a:bodyPr>
          <a:lstStyle/>
          <a:p>
            <a:r>
              <a:rPr lang="en-US" dirty="0"/>
              <a:t> </a:t>
            </a:r>
          </a:p>
        </p:txBody>
      </p:sp>
      <p:sp>
        <p:nvSpPr>
          <p:cNvPr id="15" name="Google Shape;197;p33">
            <a:extLst>
              <a:ext uri="{FF2B5EF4-FFF2-40B4-BE49-F238E27FC236}">
                <a16:creationId xmlns:a16="http://schemas.microsoft.com/office/drawing/2014/main" id="{785BD9AC-43AD-48B3-AA25-7694E480F77B}"/>
              </a:ext>
            </a:extLst>
          </p:cNvPr>
          <p:cNvSpPr txBox="1">
            <a:spLocks noGrp="1"/>
          </p:cNvSpPr>
          <p:nvPr>
            <p:ph type="body" idx="1"/>
          </p:nvPr>
        </p:nvSpPr>
        <p:spPr>
          <a:xfrm>
            <a:off x="508000" y="1610749"/>
            <a:ext cx="6447600" cy="2562300"/>
          </a:xfrm>
          <a:prstGeom prst="rect">
            <a:avLst/>
          </a:prstGeom>
          <a:noFill/>
          <a:ln>
            <a:noFill/>
          </a:ln>
        </p:spPr>
        <p:txBody>
          <a:bodyPr spcFirstLastPara="1" wrap="square" lIns="34275" tIns="34275" rIns="34275" bIns="34275" anchor="t" anchorCtr="0">
            <a:noAutofit/>
          </a:bodyPr>
          <a:lstStyle/>
          <a:p>
            <a:pPr marL="457200" lvl="0" indent="-330200" algn="l" rtl="0">
              <a:spcBef>
                <a:spcPts val="0"/>
              </a:spcBef>
              <a:spcAft>
                <a:spcPts val="0"/>
              </a:spcAft>
              <a:buSzPts val="1600"/>
              <a:buChar char="●"/>
            </a:pPr>
            <a:r>
              <a:rPr lang="en-US" sz="1600" dirty="0"/>
              <a:t>Do you think it would be best if participants were able to prepare ahead of the hackathon kickoff?  Or do you believe this would have a detrimental impact on the competition and/or collaboration between different teams?</a:t>
            </a:r>
            <a:endParaRPr sz="1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Custom 7">
      <a:dk1>
        <a:srgbClr val="000000"/>
      </a:dk1>
      <a:lt1>
        <a:srgbClr val="FFFFFF"/>
      </a:lt1>
      <a:dk2>
        <a:srgbClr val="17406D"/>
      </a:dk2>
      <a:lt2>
        <a:srgbClr val="DBEFF9"/>
      </a:lt2>
      <a:accent1>
        <a:srgbClr val="0F6FC6"/>
      </a:accent1>
      <a:accent2>
        <a:srgbClr val="009DD9"/>
      </a:accent2>
      <a:accent3>
        <a:srgbClr val="0BD0D9"/>
      </a:accent3>
      <a:accent4>
        <a:srgbClr val="17406D"/>
      </a:accent4>
      <a:accent5>
        <a:srgbClr val="17406D"/>
      </a:accent5>
      <a:accent6>
        <a:srgbClr val="17406D"/>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476</Words>
  <Application>Microsoft Office PowerPoint</Application>
  <PresentationFormat>On-screen Show (16:9)</PresentationFormat>
  <Paragraphs>40</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Aharoni</vt:lpstr>
      <vt:lpstr>Arial</vt:lpstr>
      <vt:lpstr>Noto Sans Symbols</vt:lpstr>
      <vt:lpstr>Trebuchet MS</vt:lpstr>
      <vt:lpstr>Simple Light</vt:lpstr>
      <vt:lpstr>Facet</vt:lpstr>
      <vt:lpstr>PowerPoint Presentation</vt:lpstr>
      <vt:lpstr>General Criticism of the Review Article</vt:lpstr>
      <vt:lpstr>Positive Details </vt:lpstr>
      <vt:lpstr>Potential Concerns </vt:lpstr>
      <vt:lpstr>PowerPoint Presentation</vt:lpstr>
      <vt:lpstr>Potential Concerns </vt:lpstr>
      <vt:lpstr>Question #1</vt:lpstr>
      <vt:lpstr>Question #2</vt:lpstr>
      <vt:lpstr>Question #3</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Corey</dc:creator>
  <cp:lastModifiedBy>Corey</cp:lastModifiedBy>
  <cp:revision>9</cp:revision>
  <dcterms:modified xsi:type="dcterms:W3CDTF">2019-04-11T01:51:05Z</dcterms:modified>
</cp:coreProperties>
</file>