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oongang.co.kr/article/25015082" TargetMode="External"/><Relationship Id="rId3" Type="http://schemas.openxmlformats.org/officeDocument/2006/relationships/hyperlink" Target="https://www.nongmin.com/opinion/OPP/SWE/TME/346600/view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https://www.joongang.co.kr/article/25015082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https://www.nongmin.com/opinion/OPP/SWE/TME/346600/view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b8aaaff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b8aaaf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b8aaaffa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b8aaaf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bc9795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bc979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2019년 용산구 및 서대문구의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업종별 매출과 직장인구/집객시설/소득소비 피어슨상관계수 분석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 및 상권의 주요 집객시설에 의한 매출 상관관계가 강하다면 해당 결과로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2022년 집객시설이 유지된다면 위드코로나 시기에 해당 업종 기대 매출 파악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b8aaaffa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b8aaaf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latin typeface="Malgun Gothic"/>
                <a:ea typeface="Malgun Gothic"/>
                <a:cs typeface="Malgun Gothic"/>
                <a:sym typeface="Malgun Gothic"/>
              </a:rPr>
              <a:t>외</a:t>
            </a:r>
            <a:r>
              <a:rPr lang="ko" sz="4100">
                <a:latin typeface="Malgun Gothic"/>
                <a:ea typeface="Malgun Gothic"/>
                <a:cs typeface="Malgun Gothic"/>
                <a:sym typeface="Malgun Gothic"/>
              </a:rPr>
              <a:t>식 업종별 상권 분석</a:t>
            </a:r>
            <a:endParaRPr sz="4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데이터분석_미니프로젝트_1차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1조: 강정훈, 박정원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2021년 12월 17일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Covid-19로 인한 실업률 증가 -&gt; 외식업 창업 및 대출 증가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2019년 용산구 및 서대문구 외식업종의 상권 분석을 통해 위드코로나 시기 진입 시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은행 대출 심사 참고용 자료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활용 데이터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915450" y="4138750"/>
            <a:ext cx="6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429000" y="1133075"/>
            <a:ext cx="2046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상권 데이터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429000" y="2008075"/>
            <a:ext cx="2046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용산구/서대문구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상권 데이터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29000" y="2883063"/>
            <a:ext cx="2046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업종별</a:t>
            </a: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매출 데이터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868850" y="4034950"/>
            <a:ext cx="1638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상권 직장 인구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633000" y="4034950"/>
            <a:ext cx="1638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상권 집객 시설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397150" y="4034950"/>
            <a:ext cx="1638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상권 소득 소비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15"/>
          <p:cNvCxnSpPr>
            <a:stCxn id="102" idx="0"/>
            <a:endCxn id="101" idx="2"/>
          </p:cNvCxnSpPr>
          <p:nvPr/>
        </p:nvCxnSpPr>
        <p:spPr>
          <a:xfrm flipH="1" rot="10800000">
            <a:off x="1688150" y="3490750"/>
            <a:ext cx="27642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4" idx="0"/>
            <a:endCxn id="101" idx="2"/>
          </p:cNvCxnSpPr>
          <p:nvPr/>
        </p:nvCxnSpPr>
        <p:spPr>
          <a:xfrm rot="10800000">
            <a:off x="4452250" y="3490750"/>
            <a:ext cx="27642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3" idx="0"/>
            <a:endCxn id="101" idx="2"/>
          </p:cNvCxnSpPr>
          <p:nvPr/>
        </p:nvCxnSpPr>
        <p:spPr>
          <a:xfrm rot="10800000">
            <a:off x="4452300" y="3490750"/>
            <a:ext cx="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5710175" y="617600"/>
            <a:ext cx="29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2019년 서울시 상권분석서비스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서울열린데이터광장 - 서울신용보증재단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30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분석 기법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893275"/>
            <a:ext cx="3533729" cy="30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614575"/>
            <a:ext cx="3849449" cy="33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675100" y="1017800"/>
            <a:ext cx="2582400" cy="607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상권 및 업종별 매출 비교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381650" y="696525"/>
            <a:ext cx="3105000" cy="92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업종별 매출과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주요 집객시설/직장인구/소득소비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상관관계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분석 자료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웹 크롤링 활용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국토부 지도에서 현 시점 데이터 추출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상권별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집객시설 및 점포수 변화 여부 분석을 통해 2022년 업종별 기대 매출 분석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