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39A9-87CF-4D02-836E-CCEB9968F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06BAA-ECEA-4750-B2C3-7892B6C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BE9BB-23AF-4866-B7EE-6574E18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078F8-DBDE-4195-B37F-A5705ED5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EB36-3A80-4133-B0B9-5A60023E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7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2ECD6-D7EC-4A45-B46C-05D85F3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DD95E-D600-4F36-A4A9-71D6F7F2B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CF245-DEDB-471E-B9C0-E6DD309F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4A2D5-B6ED-411D-807C-4B26FF0F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2F3DE-6FFC-4B0C-94D2-F9914BB2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5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6DA95-1DBB-4FF2-A9F6-661694561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CA19E-CC0B-4CCE-8D1D-ABDD0A86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D6F2D-029B-486E-BB77-07A6EE70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7DD99-A098-435D-AF16-4A65B82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E8A80-31CC-4B9C-96D1-E944032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F2C6-B182-4F0E-9242-094107D9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963EB-D24A-4E62-9161-EF670100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8EF94-72B2-430C-A47E-B220A586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12F62-6527-4ED1-87EB-B0C86C08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04849-67A4-4395-A28E-7C7B4CFC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CB45F-5F02-4FDE-948D-CC538E8B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51983-96F8-4E32-A893-6CFA57F9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E8512-7EE5-401E-86B0-411039D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73EE-B71E-4997-920D-B998CDE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53332-CBD5-4716-A5C0-0587642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288A-C8E1-4A02-9F64-77BC7BDA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56154-B526-4663-8046-38E7037A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B6ABE-39BD-4F01-BEC4-539A8583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923-1070-42A7-B741-DC672E7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826FA-018B-4A44-BAFD-6C872DF9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44D2C-A735-4F3E-B2C4-14441AA4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2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D287A-FAC5-40E3-B097-DC73332E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4796A-1BC8-4612-ABF1-550CC59D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0354A-84EF-43D8-B20D-2B25BE2D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CCD68-9DE9-4B3B-A8DA-98A6AED2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445D2-9AE4-4228-B8CC-A02913D87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A2F1D-68B2-407C-94BD-BCAC4CD8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F864F-F6B0-4E7E-88C2-1140EB16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040081-949D-4F43-9FCC-A62E3CD4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28448-1E19-4229-8610-0B9A7735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9EBCE8-DEC8-480E-BBF7-B8FADA6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13A2A1-3D30-41DA-802D-ED8D2925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F46743-B1FB-467E-88D7-C3EC0CD7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82077-8E90-4896-BFE0-4E98ACA1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28B932-E5BD-4C55-A7EC-CFB54EA5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E4561-9DA1-48A5-8D20-57258BD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8C953-57EE-4C8C-A604-2728589D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05E07-91C5-4A14-A9A7-19FB05C1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E1A1D-6FA5-4118-B3DF-DC8A26A4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6116-01AD-4E5E-A3CA-2450A059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17F37-C8BC-4516-B401-D87B7E5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68DAE-3B6A-4ED7-A91E-FB6F8201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19DCE-4288-4998-9828-B7970EC2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529239-E1F3-4088-A2BD-38642DDF6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EB56C-4168-43B5-AB7D-1E5EB4287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98843-60B9-43E7-A34A-E512FF9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2F8B5-97DD-48BD-BE61-76C73537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93606-2016-4E20-946E-DA0AC2E4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CCA07-D44C-47D6-AA70-3F6478C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635C6-A7C4-4C79-9734-871732C0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6B387-A2C4-4231-B619-35D3F759E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B541-CBA1-435A-8C60-CE73950A6E8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9D04C-8A1D-496C-8C71-F9EB3A0D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65CA1-8992-41B2-BCAB-FD2BF76CF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DF61-706A-41C6-8F70-938441B1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7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BBDD54-44BC-432E-9533-55D44C965147}"/>
              </a:ext>
            </a:extLst>
          </p:cNvPr>
          <p:cNvGrpSpPr/>
          <p:nvPr/>
        </p:nvGrpSpPr>
        <p:grpSpPr>
          <a:xfrm>
            <a:off x="1979532" y="543932"/>
            <a:ext cx="10460274" cy="1369382"/>
            <a:chOff x="557132" y="1661532"/>
            <a:chExt cx="10460274" cy="1369382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5BB245F-5AEF-4EE2-BFD1-A1630011C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132" y="1661532"/>
              <a:ext cx="4081776" cy="136938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3065E55-1EDC-49A1-A22D-2DEADDDF4F9B}"/>
                </a:ext>
              </a:extLst>
            </p:cNvPr>
            <p:cNvSpPr txBox="1"/>
            <p:nvPr/>
          </p:nvSpPr>
          <p:spPr>
            <a:xfrm>
              <a:off x="4605455" y="1794234"/>
              <a:ext cx="64119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动物科学学院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E14212-DBF7-4CA9-978B-84E3B95C51F1}"/>
                </a:ext>
              </a:extLst>
            </p:cNvPr>
            <p:cNvSpPr/>
            <p:nvPr/>
          </p:nvSpPr>
          <p:spPr>
            <a:xfrm>
              <a:off x="2085278" y="2617773"/>
              <a:ext cx="2553630" cy="302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D218AC7-416D-4107-98BD-00908F1C9445}"/>
                </a:ext>
              </a:extLst>
            </p:cNvPr>
            <p:cNvSpPr txBox="1"/>
            <p:nvPr/>
          </p:nvSpPr>
          <p:spPr>
            <a:xfrm>
              <a:off x="2090854" y="2604932"/>
              <a:ext cx="77389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OF ANIMAL SCIENCE, YANGTZE UNIVERSITY</a:t>
              </a:r>
              <a:endPara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C5ACEE-0C88-439F-9448-5D0F63089927}"/>
              </a:ext>
            </a:extLst>
          </p:cNvPr>
          <p:cNvGrpSpPr/>
          <p:nvPr/>
        </p:nvGrpSpPr>
        <p:grpSpPr>
          <a:xfrm>
            <a:off x="2837929" y="2204148"/>
            <a:ext cx="3893128" cy="3975580"/>
            <a:chOff x="4114744" y="2131895"/>
            <a:chExt cx="3893128" cy="3975580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BE42B075-368A-4DDF-8EB4-1F9B0711F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64717"/>
            <a:stretch/>
          </p:blipFill>
          <p:spPr>
            <a:xfrm>
              <a:off x="5053419" y="2131895"/>
              <a:ext cx="2215600" cy="2106723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0340BB86-CA5F-496D-8644-06CED13EF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8004"/>
            <a:stretch/>
          </p:blipFill>
          <p:spPr>
            <a:xfrm>
              <a:off x="4114744" y="4000752"/>
              <a:ext cx="3893128" cy="2106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79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华文楷体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王波</dc:creator>
  <cp:lastModifiedBy>王波</cp:lastModifiedBy>
  <cp:revision>3</cp:revision>
  <dcterms:created xsi:type="dcterms:W3CDTF">2023-06-21T07:00:58Z</dcterms:created>
  <dcterms:modified xsi:type="dcterms:W3CDTF">2023-06-21T07:26:13Z</dcterms:modified>
</cp:coreProperties>
</file>