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uxed" id="{C21EAD53-F646-499B-AD9A-893A007316B4}">
          <p14:sldIdLst>
            <p14:sldId id="256"/>
          </p14:sldIdLst>
        </p14:section>
        <p14:section name="Capacitor" id="{9A34AB08-1F23-4B0B-A2E9-B07C033DA626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912C-7BE3-42C7-876E-1FF9D806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14889-3B4A-44CD-9DFF-0AF42D57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BFD6-5F3B-4F87-86E1-E70DE367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7859-6F68-4CBE-88C6-BB77CED6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D46B8-4C02-43A7-BD4F-C4C9A25E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72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DA60-B373-44AC-A303-C209648E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94D8E-6F61-46B6-823C-4DFB5722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1C60-6F1F-4D1A-A81F-35404B4E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F958-6153-462E-958F-D0AD75D0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9AF0-97F0-4D8F-BD7E-57C3976A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40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CD180-334B-4E48-A1BD-66794CB8A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93B57-AF1D-4C58-861B-4C0032FFE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C746E-F679-4AC4-8DD5-D437B86F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DBF7F-96C0-4E62-908E-00B246BB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1E21-9152-4DE5-8DBD-12166341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8529-71F3-417A-899D-E1F0A29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902A-1721-4410-8070-3627F5F4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D42E1-158C-4E45-A51C-D9926F54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961E-322A-4733-9FB4-301ECF87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5264A-87C0-4D2B-B342-495A5008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2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FE6D-E250-48B6-9AD9-823EF2FA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6472-1752-4D29-B87D-777EB8C8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E64C9-21C8-4836-BA26-C0880934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F7FB-E795-4E4B-A569-3839FAD6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74E8-48C7-47D3-9388-A431EFCC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78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4738-7F0C-44D9-A261-E2D6F4A7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508D-7AF8-49D0-805A-F4C7EDC01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C57CE-DE93-4EFA-BB19-592B46DF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D4906-D1E0-4BC0-81A0-38054AB4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6F35-A774-4556-9E76-DB3D558B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C1D2D-D28F-4D54-AF9E-92880ED0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6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BF03-90D0-4518-BA82-1F0FDBF0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08DFA-84C1-4C9E-A8BB-85BA77CF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ACAB9-8040-49F4-BD6C-0339E51F0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7575B-DFD5-4E3D-BD3E-1F2594C4E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FCBEE-95BF-4B50-A06F-D6DEEDF76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210E4-AD9B-4C7E-B35B-FCAAA8DC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66EDF-87A8-4D49-B966-4BF67C6A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6C15C-BE4F-47FE-82FF-2C671F04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4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982B-BC70-480B-BC13-90FD44AF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A8EC3-E66C-472B-AE6A-EC1C4D1F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8BDE-684C-4CA7-95E8-C9DD3EA1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E961-1D65-4ECD-9D42-D8ACE166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75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A1777-607D-4D53-8E76-72D86A6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BFC84-6C6C-4584-99CD-A37A5933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2FE7-97B4-4FFE-B906-ECCFA38A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60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403D-2F1A-4BC9-83C8-CF5A835D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FF27-76B8-47A2-BBBE-31FF7EF9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01674-9380-4B0C-850F-310ACE44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7924E-8AD1-4928-A735-07CA4853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B2A7-165B-4354-BCEE-549F11B2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0CC0-0181-43E5-855D-D22422A4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08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AAB-70E2-4FB1-A123-CA832D16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B1793-2D3A-47F9-9BE5-9B99F9BDC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C052D-434B-404E-9FEF-383EE7F4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24B0E-F39C-4565-B03E-48408DD4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C416-E009-4CC3-BAC4-5BB003F9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D263-5110-4BA9-9D77-BE2B388E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6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EB7F1-1723-4CC4-91B6-AAA772C3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E1952-E1B7-4696-BFF1-3A269AAED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38FB-9A60-4DD0-9B7A-03714D3D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86DC2-C6C3-41FE-8B68-A5CA29AF5301}" type="datetimeFigureOut">
              <a:rPr lang="en-CA" smtClean="0"/>
              <a:t>2019-06-13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13EC-644A-4CAA-AB4E-0F56A277B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69F6-37FB-4C08-AEFC-8D2D295B9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96D8-E965-451B-B64B-4715546E15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83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6778F6-AD60-4862-A466-C200E91D4A92}"/>
              </a:ext>
            </a:extLst>
          </p:cNvPr>
          <p:cNvSpPr/>
          <p:nvPr/>
        </p:nvSpPr>
        <p:spPr>
          <a:xfrm>
            <a:off x="1418022" y="1644445"/>
            <a:ext cx="229442" cy="229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88A01C-1936-43B3-BBAD-E795B9A8DA11}"/>
              </a:ext>
            </a:extLst>
          </p:cNvPr>
          <p:cNvSpPr/>
          <p:nvPr/>
        </p:nvSpPr>
        <p:spPr>
          <a:xfrm>
            <a:off x="2300922" y="1644445"/>
            <a:ext cx="229442" cy="229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6F2097-03FB-4CAB-893D-841BBF006948}"/>
              </a:ext>
            </a:extLst>
          </p:cNvPr>
          <p:cNvSpPr/>
          <p:nvPr/>
        </p:nvSpPr>
        <p:spPr>
          <a:xfrm>
            <a:off x="3183822" y="1644445"/>
            <a:ext cx="229442" cy="229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271185-423B-43AF-A01A-C3C5BF8CB8EC}"/>
              </a:ext>
            </a:extLst>
          </p:cNvPr>
          <p:cNvSpPr/>
          <p:nvPr/>
        </p:nvSpPr>
        <p:spPr>
          <a:xfrm>
            <a:off x="4066722" y="1644445"/>
            <a:ext cx="229442" cy="229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D371D-7A41-4A29-8A54-F45EE7A01585}"/>
              </a:ext>
            </a:extLst>
          </p:cNvPr>
          <p:cNvSpPr/>
          <p:nvPr/>
        </p:nvSpPr>
        <p:spPr>
          <a:xfrm>
            <a:off x="4949622" y="1644445"/>
            <a:ext cx="229442" cy="229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1E7BD5-C1E4-47CC-981A-9C8B6919288C}"/>
              </a:ext>
            </a:extLst>
          </p:cNvPr>
          <p:cNvSpPr/>
          <p:nvPr/>
        </p:nvSpPr>
        <p:spPr>
          <a:xfrm>
            <a:off x="5832522" y="1644445"/>
            <a:ext cx="229442" cy="229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EBE44F-AB39-41E5-9066-E2716A2ECBCD}"/>
              </a:ext>
            </a:extLst>
          </p:cNvPr>
          <p:cNvSpPr/>
          <p:nvPr/>
        </p:nvSpPr>
        <p:spPr>
          <a:xfrm>
            <a:off x="1262743" y="2336891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1E98CF-B52F-4BF7-9A9D-6456F0F90092}"/>
              </a:ext>
            </a:extLst>
          </p:cNvPr>
          <p:cNvSpPr/>
          <p:nvPr/>
        </p:nvSpPr>
        <p:spPr>
          <a:xfrm>
            <a:off x="2145643" y="2336891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03429B-CC38-43D2-90F8-0A63EC2865DD}"/>
              </a:ext>
            </a:extLst>
          </p:cNvPr>
          <p:cNvSpPr/>
          <p:nvPr/>
        </p:nvSpPr>
        <p:spPr>
          <a:xfrm>
            <a:off x="3028543" y="2336891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AC2579-3CE0-49FB-AF00-65B54CD5710B}"/>
              </a:ext>
            </a:extLst>
          </p:cNvPr>
          <p:cNvSpPr/>
          <p:nvPr/>
        </p:nvSpPr>
        <p:spPr>
          <a:xfrm>
            <a:off x="3911443" y="2336891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D0274-A058-43C5-A919-CBEDD88B15B7}"/>
              </a:ext>
            </a:extLst>
          </p:cNvPr>
          <p:cNvSpPr/>
          <p:nvPr/>
        </p:nvSpPr>
        <p:spPr>
          <a:xfrm>
            <a:off x="4794343" y="2336891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8AA97-0F00-4D49-A5B3-70B15733A234}"/>
              </a:ext>
            </a:extLst>
          </p:cNvPr>
          <p:cNvSpPr/>
          <p:nvPr/>
        </p:nvSpPr>
        <p:spPr>
          <a:xfrm>
            <a:off x="5677243" y="2336891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E3E176-06D2-4331-B648-D6341DCB8A3A}"/>
              </a:ext>
            </a:extLst>
          </p:cNvPr>
          <p:cNvSpPr/>
          <p:nvPr/>
        </p:nvSpPr>
        <p:spPr>
          <a:xfrm>
            <a:off x="6916994" y="1851878"/>
            <a:ext cx="309716" cy="1025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92F862-78BF-4257-AAD3-61E4057CDA6D}"/>
              </a:ext>
            </a:extLst>
          </p:cNvPr>
          <p:cNvSpPr/>
          <p:nvPr/>
        </p:nvSpPr>
        <p:spPr>
          <a:xfrm>
            <a:off x="7020232" y="1592825"/>
            <a:ext cx="103240" cy="1032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961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098E20C9-6760-4931-A358-F42B8A41A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20" y="699360"/>
            <a:ext cx="1800000" cy="360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8B519F99-24ED-41C0-B8E5-E6D19F58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20" y="699360"/>
            <a:ext cx="1800000" cy="360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372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F2B80586-D574-4DD6-A970-C23A0855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95" y="699360"/>
            <a:ext cx="1800000" cy="360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0CB585-1862-4F99-B663-33342AA67FD3}"/>
              </a:ext>
            </a:extLst>
          </p:cNvPr>
          <p:cNvSpPr/>
          <p:nvPr/>
        </p:nvSpPr>
        <p:spPr>
          <a:xfrm>
            <a:off x="7222695" y="4467224"/>
            <a:ext cx="180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DF1B4-9614-41BE-9AE0-A28F13C40396}"/>
              </a:ext>
            </a:extLst>
          </p:cNvPr>
          <p:cNvSpPr/>
          <p:nvPr/>
        </p:nvSpPr>
        <p:spPr>
          <a:xfrm>
            <a:off x="7401090" y="4646421"/>
            <a:ext cx="721605" cy="721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MIDI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208652-6F40-439D-AA66-66D6469377C2}"/>
              </a:ext>
            </a:extLst>
          </p:cNvPr>
          <p:cNvSpPr/>
          <p:nvPr/>
        </p:nvSpPr>
        <p:spPr>
          <a:xfrm rot="16200000">
            <a:off x="8538563" y="4917223"/>
            <a:ext cx="486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FEEC93-DBEF-427E-96CE-05D42CAB2E3F}"/>
              </a:ext>
            </a:extLst>
          </p:cNvPr>
          <p:cNvSpPr/>
          <p:nvPr/>
        </p:nvSpPr>
        <p:spPr>
          <a:xfrm>
            <a:off x="8685826" y="3751071"/>
            <a:ext cx="185737" cy="1857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18FB8-2960-4724-8B8B-2CBF4E37CD30}"/>
              </a:ext>
            </a:extLst>
          </p:cNvPr>
          <p:cNvSpPr txBox="1"/>
          <p:nvPr/>
        </p:nvSpPr>
        <p:spPr>
          <a:xfrm>
            <a:off x="9363075" y="476422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E014C-2967-406D-BFC3-19D7D0806BF6}"/>
              </a:ext>
            </a:extLst>
          </p:cNvPr>
          <p:cNvSpPr txBox="1"/>
          <p:nvPr/>
        </p:nvSpPr>
        <p:spPr>
          <a:xfrm>
            <a:off x="7779480" y="57893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F41CB-7A78-40C1-B701-CBC02E3C30A4}"/>
              </a:ext>
            </a:extLst>
          </p:cNvPr>
          <p:cNvSpPr txBox="1"/>
          <p:nvPr/>
        </p:nvSpPr>
        <p:spPr>
          <a:xfrm>
            <a:off x="9277350" y="231469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0904C4-CE62-4847-A9DD-FB14942C042B}"/>
              </a:ext>
            </a:extLst>
          </p:cNvPr>
          <p:cNvSpPr txBox="1"/>
          <p:nvPr/>
        </p:nvSpPr>
        <p:spPr>
          <a:xfrm>
            <a:off x="8416193" y="521405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Switch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711180-2AAF-4AA7-9B73-E31940EAD9BD}"/>
              </a:ext>
            </a:extLst>
          </p:cNvPr>
          <p:cNvSpPr txBox="1"/>
          <p:nvPr/>
        </p:nvSpPr>
        <p:spPr>
          <a:xfrm>
            <a:off x="8510030" y="392000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55F5B-8C71-4E9D-93B8-E6E020708814}"/>
              </a:ext>
            </a:extLst>
          </p:cNvPr>
          <p:cNvSpPr/>
          <p:nvPr/>
        </p:nvSpPr>
        <p:spPr>
          <a:xfrm>
            <a:off x="2400465" y="1265046"/>
            <a:ext cx="721605" cy="721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MIDI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31C698-E51D-430D-86DF-FD8AB8520BA3}"/>
              </a:ext>
            </a:extLst>
          </p:cNvPr>
          <p:cNvSpPr/>
          <p:nvPr/>
        </p:nvSpPr>
        <p:spPr>
          <a:xfrm>
            <a:off x="2437267" y="1265045"/>
            <a:ext cx="648000" cy="721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E829D7-DC93-46EB-8FEA-FD2B35DAE194}"/>
              </a:ext>
            </a:extLst>
          </p:cNvPr>
          <p:cNvSpPr/>
          <p:nvPr/>
        </p:nvSpPr>
        <p:spPr>
          <a:xfrm rot="16200000">
            <a:off x="2664205" y="2652358"/>
            <a:ext cx="396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C1E349-6083-4613-9AA4-878A0230FE3C}"/>
              </a:ext>
            </a:extLst>
          </p:cNvPr>
          <p:cNvSpPr/>
          <p:nvPr/>
        </p:nvSpPr>
        <p:spPr>
          <a:xfrm rot="16200000">
            <a:off x="2502205" y="2652359"/>
            <a:ext cx="72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C3747A-0967-4762-8999-1D8A8C5A6909}"/>
              </a:ext>
            </a:extLst>
          </p:cNvPr>
          <p:cNvSpPr txBox="1"/>
          <p:nvPr/>
        </p:nvSpPr>
        <p:spPr>
          <a:xfrm>
            <a:off x="2462063" y="3128734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Switch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60A265-B8E7-4C1C-B226-C1541FF705A5}"/>
              </a:ext>
            </a:extLst>
          </p:cNvPr>
          <p:cNvSpPr>
            <a:spLocks noChangeAspect="1"/>
          </p:cNvSpPr>
          <p:nvPr/>
        </p:nvSpPr>
        <p:spPr>
          <a:xfrm>
            <a:off x="2637859" y="407550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D33DA2-DAC9-4E62-8397-BA00592FC780}"/>
              </a:ext>
            </a:extLst>
          </p:cNvPr>
          <p:cNvSpPr txBox="1"/>
          <p:nvPr/>
        </p:nvSpPr>
        <p:spPr>
          <a:xfrm>
            <a:off x="2462063" y="424444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22064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Jee</dc:creator>
  <cp:lastModifiedBy>Calvin Jee</cp:lastModifiedBy>
  <cp:revision>9</cp:revision>
  <cp:lastPrinted>2019-06-13T23:27:01Z</cp:lastPrinted>
  <dcterms:created xsi:type="dcterms:W3CDTF">2019-05-28T22:17:51Z</dcterms:created>
  <dcterms:modified xsi:type="dcterms:W3CDTF">2019-06-13T23:52:55Z</dcterms:modified>
</cp:coreProperties>
</file>