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2" r:id="rId2"/>
    <p:sldId id="256" r:id="rId3"/>
    <p:sldId id="259" r:id="rId4"/>
    <p:sldId id="262" r:id="rId5"/>
    <p:sldId id="260" r:id="rId6"/>
    <p:sldId id="263" r:id="rId7"/>
    <p:sldId id="265" r:id="rId8"/>
    <p:sldId id="273" r:id="rId9"/>
    <p:sldId id="268" r:id="rId10"/>
    <p:sldId id="269" r:id="rId11"/>
    <p:sldId id="270" r:id="rId12"/>
    <p:sldId id="271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>
        <p:scale>
          <a:sx n="300" d="100"/>
          <a:sy n="300" d="100"/>
        </p:scale>
        <p:origin x="-6840" y="-4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c:spPr>
          <c:dPt>
            <c:idx val="0"/>
            <c:bubble3D val="0"/>
            <c:spPr>
              <a:solidFill>
                <a:schemeClr val="tx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FB0-40CE-BA01-1A73F2AF5E8F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FB0-40CE-BA01-1A73F2AF5E8F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FB0-40CE-BA01-1A73F2AF5E8F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FB0-40CE-BA01-1A73F2AF5E8F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FB0-40CE-BA01-1A73F2AF5E8F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FB0-40CE-BA01-1A73F2AF5E8F}"/>
              </c:ext>
            </c:extLst>
          </c:dPt>
          <c:dPt>
            <c:idx val="6"/>
            <c:bubble3D val="0"/>
            <c:spPr>
              <a:solidFill>
                <a:schemeClr val="tx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FB0-40CE-BA01-1A73F2AF5E8F}"/>
              </c:ext>
            </c:extLst>
          </c:dPt>
          <c:dPt>
            <c:idx val="7"/>
            <c:bubble3D val="0"/>
            <c:spPr>
              <a:solidFill>
                <a:schemeClr val="tx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FB0-40CE-BA01-1A73F2AF5E8F}"/>
              </c:ext>
            </c:extLst>
          </c:dPt>
          <c:dPt>
            <c:idx val="8"/>
            <c:bubble3D val="0"/>
            <c:spPr>
              <a:solidFill>
                <a:schemeClr val="tx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FB0-40CE-BA01-1A73F2AF5E8F}"/>
              </c:ext>
            </c:extLst>
          </c:dPt>
          <c:dPt>
            <c:idx val="9"/>
            <c:bubble3D val="0"/>
            <c:spPr>
              <a:solidFill>
                <a:schemeClr val="tx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FB0-40CE-BA01-1A73F2AF5E8F}"/>
              </c:ext>
            </c:extLst>
          </c:dPt>
          <c:dPt>
            <c:idx val="10"/>
            <c:bubble3D val="0"/>
            <c:spPr>
              <a:solidFill>
                <a:schemeClr val="tx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6FB0-40CE-BA01-1A73F2AF5E8F}"/>
              </c:ext>
            </c:extLst>
          </c:dPt>
          <c:dPt>
            <c:idx val="11"/>
            <c:bubble3D val="0"/>
            <c:spPr>
              <a:solidFill>
                <a:schemeClr val="tx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6FB0-40CE-BA01-1A73F2AF5E8F}"/>
              </c:ext>
            </c:extLst>
          </c:dPt>
          <c:dPt>
            <c:idx val="12"/>
            <c:bubble3D val="0"/>
            <c:spPr>
              <a:solidFill>
                <a:schemeClr val="tx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6FB0-40CE-BA01-1A73F2AF5E8F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8.3333333333333329E-2</c:v>
                </c:pt>
                <c:pt idx="1">
                  <c:v>8.3333333333333329E-2</c:v>
                </c:pt>
                <c:pt idx="2">
                  <c:v>8.3333333333333329E-2</c:v>
                </c:pt>
                <c:pt idx="3">
                  <c:v>8.3333333333333329E-2</c:v>
                </c:pt>
                <c:pt idx="4">
                  <c:v>8.3333333333333329E-2</c:v>
                </c:pt>
                <c:pt idx="5">
                  <c:v>8.3333333333333329E-2</c:v>
                </c:pt>
                <c:pt idx="6">
                  <c:v>8.3333333333333329E-2</c:v>
                </c:pt>
                <c:pt idx="7">
                  <c:v>8.3333333333333329E-2</c:v>
                </c:pt>
                <c:pt idx="8">
                  <c:v>8.3333333333333329E-2</c:v>
                </c:pt>
                <c:pt idx="9">
                  <c:v>8.3333333333333329E-2</c:v>
                </c:pt>
                <c:pt idx="10">
                  <c:v>8.3333333333333329E-2</c:v>
                </c:pt>
                <c:pt idx="11">
                  <c:v>8.3333333333333329E-2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03-4510-9181-3CC9B18C95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8100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481B3-2EFE-4F7C-82B5-1E90EBCBD478}" type="datetimeFigureOut">
              <a:rPr lang="en-CA" smtClean="0"/>
              <a:t>2019-04-12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25F8E-B667-4311-A5A1-DC6CB20603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641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Check how resistance affects capacitance readings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Multiplex to SDA and SCL lines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25F8E-B667-4311-A5A1-DC6CB206035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72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25F8E-B667-4311-A5A1-DC6CB2060351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00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DA30-B463-4A26-9807-63AFC670C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E964A-F4EC-46CA-A39C-909C51147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E5175-F5CC-454E-8144-24A40E4E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7E5A-A519-4418-9703-DCD159E3C48F}" type="datetimeFigureOut">
              <a:rPr lang="en-CA" smtClean="0"/>
              <a:t>2019-04-12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CB4E7-4D1C-4639-839E-309A3FA2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0B419-48D2-41CC-9977-7A6C38B1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CBB9-66CC-4685-B748-51B6F183C2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87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F839-A3E5-4900-8071-76028781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37949-614F-47BE-A25D-4DCC6FD47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BB980-A9A6-4DFD-8479-E1CDBAA0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7E5A-A519-4418-9703-DCD159E3C48F}" type="datetimeFigureOut">
              <a:rPr lang="en-CA" smtClean="0"/>
              <a:t>2019-04-12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7E17E-098E-4BB7-8695-6B057250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A0014-57B9-4C05-84F9-DCA770B1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CBB9-66CC-4685-B748-51B6F183C2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778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F7C28-5E63-4940-B9F0-3C92E43F7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0189C-8748-449F-B014-105CBFC9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8AB4A-4F7F-4D55-B2E8-7D6AF4DA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7E5A-A519-4418-9703-DCD159E3C48F}" type="datetimeFigureOut">
              <a:rPr lang="en-CA" smtClean="0"/>
              <a:t>2019-04-12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4152D-8464-4C8F-BFC6-2418EF24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CACC1-6877-44A4-B81F-01A83592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CBB9-66CC-4685-B748-51B6F183C2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15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CE8D-AE29-4394-9ABF-A8BEBA8A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F97B6-EDBA-43D6-9C0B-9C4603D8C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EA5E8-3463-4EC2-9470-88924BB4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7E5A-A519-4418-9703-DCD159E3C48F}" type="datetimeFigureOut">
              <a:rPr lang="en-CA" smtClean="0"/>
              <a:t>2019-04-12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C3372-D99D-4E39-99D1-3BB02D01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98266-B13D-4A18-AEF6-E95F6C02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CBB9-66CC-4685-B748-51B6F183C2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252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25A7-19EA-4B15-862A-E9CFE00A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CBFEB-87ED-4CF1-828D-87E978698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4C82F-C756-4463-A5F6-CF706E25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7E5A-A519-4418-9703-DCD159E3C48F}" type="datetimeFigureOut">
              <a:rPr lang="en-CA" smtClean="0"/>
              <a:t>2019-04-12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039B3-BF5D-43FF-B297-FD29E86A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F5EEA-26E9-4BEA-9180-274F052C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CBB9-66CC-4685-B748-51B6F183C2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82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2929-1E4A-45FF-86E8-AD7EBE12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54519-CBBB-4338-B9FD-9F3865025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5ECD8-DC9D-4280-B624-701398661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BE89E-F08C-4582-B0FD-9ECB9B0D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7E5A-A519-4418-9703-DCD159E3C48F}" type="datetimeFigureOut">
              <a:rPr lang="en-CA" smtClean="0"/>
              <a:t>2019-04-12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5B247-F3B0-42E3-8DBF-E1F73D59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0B65-0366-423A-ABCA-7998AE18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CBB9-66CC-4685-B748-51B6F183C2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796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9CFA-238A-4C86-B5E7-2CE5A04F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EDFBD-A76E-413C-AD6D-74B3DD93B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60236-0C7B-44CA-8283-D8C357C6B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19D32-7192-453C-94B9-AB0B44E75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312AE-897F-4C1D-8EEF-BC97F202E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44307-0C16-49B5-8D48-79D4A3EE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7E5A-A519-4418-9703-DCD159E3C48F}" type="datetimeFigureOut">
              <a:rPr lang="en-CA" smtClean="0"/>
              <a:t>2019-04-12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DE4E0-CB67-4FE3-B01F-77F21508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2F290-9EC5-4D8D-942E-4E5776B1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CBB9-66CC-4685-B748-51B6F183C2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90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7234-25A9-4DDF-A017-5EF80CB2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18DE4-F022-4C22-8A24-3FCA79DF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7E5A-A519-4418-9703-DCD159E3C48F}" type="datetimeFigureOut">
              <a:rPr lang="en-CA" smtClean="0"/>
              <a:t>2019-04-12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51B5B-7B13-4A88-BBFC-EBC757E6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01695-9F45-46BD-9C3B-918E06CF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CBB9-66CC-4685-B748-51B6F183C2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20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FB411-5C0A-4F98-92C1-8A78CD0A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7E5A-A519-4418-9703-DCD159E3C48F}" type="datetimeFigureOut">
              <a:rPr lang="en-CA" smtClean="0"/>
              <a:t>2019-04-12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1AB42-6A3D-45FA-98DE-0C2B7D4B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A4F45-C108-4A51-BF69-C0FD691A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CBB9-66CC-4685-B748-51B6F183C2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78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ABD4-AC1C-4DED-981B-1BD83FF2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50D8F-12FF-4F39-A405-EB78E4584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01B37-B52E-4683-838F-0E43E3F80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E8728-63BF-4804-8FB3-A51FFCAA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7E5A-A519-4418-9703-DCD159E3C48F}" type="datetimeFigureOut">
              <a:rPr lang="en-CA" smtClean="0"/>
              <a:t>2019-04-12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EC83D-CFB2-4314-A3B3-88F07591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538B4-81BA-48D1-88F0-C9FAF3A4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CBB9-66CC-4685-B748-51B6F183C2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382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05D7-C05C-4EC0-9445-92EFE16D3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81384-A658-42A0-A157-A209F61EF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DBA62-93B1-43A3-A4BC-EC0AA963A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090ED-60FA-4AE5-A045-1173EF6D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7E5A-A519-4418-9703-DCD159E3C48F}" type="datetimeFigureOut">
              <a:rPr lang="en-CA" smtClean="0"/>
              <a:t>2019-04-12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3BFC4-62E9-41D5-AA14-7E61A104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ADA9E-36A1-43E1-B8A7-AE674056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CBB9-66CC-4685-B748-51B6F183C2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611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A2AD7-DBB5-40F8-9F64-0A07347C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306C0-86FE-495B-9918-F89D52581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7828F-D5B5-4E23-9E18-1C74CF7DF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27E5A-A519-4418-9703-DCD159E3C48F}" type="datetimeFigureOut">
              <a:rPr lang="en-CA" smtClean="0"/>
              <a:t>2019-04-12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8F499-F7A2-4F53-8268-10A8A9EA2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500D-CED8-4323-A0F6-FC6173EA6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8CBB9-66CC-4685-B748-51B6F183C2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85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DF9403-6371-422B-A9FF-50FB07A2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Compass</a:t>
            </a:r>
          </a:p>
        </p:txBody>
      </p:sp>
    </p:spTree>
    <p:extLst>
      <p:ext uri="{BB962C8B-B14F-4D97-AF65-F5344CB8AC3E}">
        <p14:creationId xmlns:p14="http://schemas.microsoft.com/office/powerpoint/2010/main" val="118668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E3D74ED-3548-4542-86A0-13502B4A00E9}"/>
              </a:ext>
            </a:extLst>
          </p:cNvPr>
          <p:cNvGrpSpPr/>
          <p:nvPr/>
        </p:nvGrpSpPr>
        <p:grpSpPr>
          <a:xfrm>
            <a:off x="3550916" y="811701"/>
            <a:ext cx="4982246" cy="4981863"/>
            <a:chOff x="3550916" y="811701"/>
            <a:chExt cx="4982246" cy="498186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3377929-026E-4C8F-922B-6F20ECC044B4}"/>
                </a:ext>
              </a:extLst>
            </p:cNvPr>
            <p:cNvGrpSpPr/>
            <p:nvPr/>
          </p:nvGrpSpPr>
          <p:grpSpPr>
            <a:xfrm>
              <a:off x="3550916" y="811701"/>
              <a:ext cx="4982246" cy="4981863"/>
              <a:chOff x="3550916" y="811701"/>
              <a:chExt cx="4982246" cy="4981863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9492779-A46B-4CB8-9D72-6BB44FB1CD92}"/>
                  </a:ext>
                </a:extLst>
              </p:cNvPr>
              <p:cNvGrpSpPr/>
              <p:nvPr/>
            </p:nvGrpSpPr>
            <p:grpSpPr>
              <a:xfrm rot="2700000">
                <a:off x="7075980" y="1274507"/>
                <a:ext cx="695474" cy="1388140"/>
                <a:chOff x="5541351" y="642308"/>
                <a:chExt cx="981151" cy="1958343"/>
              </a:xfrm>
            </p:grpSpPr>
            <p:sp>
              <p:nvSpPr>
                <p:cNvPr id="36" name="Isosceles Triangle 35">
                  <a:extLst>
                    <a:ext uri="{FF2B5EF4-FFF2-40B4-BE49-F238E27FC236}">
                      <a16:creationId xmlns:a16="http://schemas.microsoft.com/office/drawing/2014/main" id="{0D1A88F2-614F-42B3-B031-1A0E94C5C495}"/>
                    </a:ext>
                  </a:extLst>
                </p:cNvPr>
                <p:cNvSpPr/>
                <p:nvPr/>
              </p:nvSpPr>
              <p:spPr>
                <a:xfrm>
                  <a:off x="5541351" y="642308"/>
                  <a:ext cx="981151" cy="84582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7" name="Isosceles Triangle 36">
                  <a:extLst>
                    <a:ext uri="{FF2B5EF4-FFF2-40B4-BE49-F238E27FC236}">
                      <a16:creationId xmlns:a16="http://schemas.microsoft.com/office/drawing/2014/main" id="{701CE225-AFBF-4688-8F5C-FFAB6AD8DEBA}"/>
                    </a:ext>
                  </a:extLst>
                </p:cNvPr>
                <p:cNvSpPr/>
                <p:nvPr/>
              </p:nvSpPr>
              <p:spPr>
                <a:xfrm>
                  <a:off x="5589649" y="1886931"/>
                  <a:ext cx="827914" cy="71372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CD0AC8A-211A-4C02-B4FE-B955E6EC0587}"/>
                  </a:ext>
                </a:extLst>
              </p:cNvPr>
              <p:cNvGrpSpPr/>
              <p:nvPr/>
            </p:nvGrpSpPr>
            <p:grpSpPr>
              <a:xfrm rot="18900000">
                <a:off x="4342455" y="1256715"/>
                <a:ext cx="695474" cy="1388140"/>
                <a:chOff x="5541351" y="642308"/>
                <a:chExt cx="981151" cy="1958343"/>
              </a:xfrm>
            </p:grpSpPr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95CC2AAA-D229-42EC-84BB-36686F68135F}"/>
                    </a:ext>
                  </a:extLst>
                </p:cNvPr>
                <p:cNvSpPr/>
                <p:nvPr/>
              </p:nvSpPr>
              <p:spPr>
                <a:xfrm>
                  <a:off x="5541351" y="642308"/>
                  <a:ext cx="981151" cy="84582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0" name="Isosceles Triangle 39">
                  <a:extLst>
                    <a:ext uri="{FF2B5EF4-FFF2-40B4-BE49-F238E27FC236}">
                      <a16:creationId xmlns:a16="http://schemas.microsoft.com/office/drawing/2014/main" id="{DE6E4290-D39F-4E39-BC42-4CEE515B52C0}"/>
                    </a:ext>
                  </a:extLst>
                </p:cNvPr>
                <p:cNvSpPr/>
                <p:nvPr/>
              </p:nvSpPr>
              <p:spPr>
                <a:xfrm>
                  <a:off x="5589649" y="1886931"/>
                  <a:ext cx="827914" cy="71372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EAD9D8D-97A9-4E77-B136-5A3CFDCEF6DB}"/>
                  </a:ext>
                </a:extLst>
              </p:cNvPr>
              <p:cNvGrpSpPr/>
              <p:nvPr/>
            </p:nvGrpSpPr>
            <p:grpSpPr>
              <a:xfrm rot="18900000" flipV="1">
                <a:off x="7046147" y="3960407"/>
                <a:ext cx="695474" cy="1388140"/>
                <a:chOff x="5541351" y="642308"/>
                <a:chExt cx="981151" cy="1958343"/>
              </a:xfrm>
            </p:grpSpPr>
            <p:sp>
              <p:nvSpPr>
                <p:cNvPr id="42" name="Isosceles Triangle 41">
                  <a:extLst>
                    <a:ext uri="{FF2B5EF4-FFF2-40B4-BE49-F238E27FC236}">
                      <a16:creationId xmlns:a16="http://schemas.microsoft.com/office/drawing/2014/main" id="{64B90172-648A-4BE2-91AE-CA793EF6198C}"/>
                    </a:ext>
                  </a:extLst>
                </p:cNvPr>
                <p:cNvSpPr/>
                <p:nvPr/>
              </p:nvSpPr>
              <p:spPr>
                <a:xfrm>
                  <a:off x="5541351" y="642308"/>
                  <a:ext cx="981151" cy="84582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3" name="Isosceles Triangle 42">
                  <a:extLst>
                    <a:ext uri="{FF2B5EF4-FFF2-40B4-BE49-F238E27FC236}">
                      <a16:creationId xmlns:a16="http://schemas.microsoft.com/office/drawing/2014/main" id="{6510F1E7-CEFB-49D3-9C26-FA032FCD2573}"/>
                    </a:ext>
                  </a:extLst>
                </p:cNvPr>
                <p:cNvSpPr/>
                <p:nvPr/>
              </p:nvSpPr>
              <p:spPr>
                <a:xfrm>
                  <a:off x="5589649" y="1886931"/>
                  <a:ext cx="827914" cy="71372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402557F-EB41-41C7-8A08-46B8451F7E03}"/>
                  </a:ext>
                </a:extLst>
              </p:cNvPr>
              <p:cNvGrpSpPr/>
              <p:nvPr/>
            </p:nvGrpSpPr>
            <p:grpSpPr>
              <a:xfrm rot="2700000" flipV="1">
                <a:off x="4341197" y="3961665"/>
                <a:ext cx="695474" cy="1388140"/>
                <a:chOff x="5541351" y="642308"/>
                <a:chExt cx="981151" cy="1958343"/>
              </a:xfrm>
            </p:grpSpPr>
            <p:sp>
              <p:nvSpPr>
                <p:cNvPr id="45" name="Isosceles Triangle 44">
                  <a:extLst>
                    <a:ext uri="{FF2B5EF4-FFF2-40B4-BE49-F238E27FC236}">
                      <a16:creationId xmlns:a16="http://schemas.microsoft.com/office/drawing/2014/main" id="{53F0ACCA-7C53-46B0-B577-D9E56450451F}"/>
                    </a:ext>
                  </a:extLst>
                </p:cNvPr>
                <p:cNvSpPr/>
                <p:nvPr/>
              </p:nvSpPr>
              <p:spPr>
                <a:xfrm>
                  <a:off x="5541351" y="642308"/>
                  <a:ext cx="981151" cy="84582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DCDC7F66-E47A-4A77-B1FC-A0244FBFA812}"/>
                    </a:ext>
                  </a:extLst>
                </p:cNvPr>
                <p:cNvSpPr/>
                <p:nvPr/>
              </p:nvSpPr>
              <p:spPr>
                <a:xfrm>
                  <a:off x="5589649" y="1886931"/>
                  <a:ext cx="827914" cy="71372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BD76B4F-1E66-4357-803C-312DFDDBAB52}"/>
                  </a:ext>
                </a:extLst>
              </p:cNvPr>
              <p:cNvGrpSpPr/>
              <p:nvPr/>
            </p:nvGrpSpPr>
            <p:grpSpPr>
              <a:xfrm>
                <a:off x="5551463" y="811701"/>
                <a:ext cx="981151" cy="1703397"/>
                <a:chOff x="5513031" y="897254"/>
                <a:chExt cx="981151" cy="1703397"/>
              </a:xfrm>
            </p:grpSpPr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08E51CED-DBA7-4633-A199-A0F75F5760CA}"/>
                    </a:ext>
                  </a:extLst>
                </p:cNvPr>
                <p:cNvSpPr/>
                <p:nvPr/>
              </p:nvSpPr>
              <p:spPr>
                <a:xfrm>
                  <a:off x="5513031" y="897254"/>
                  <a:ext cx="981151" cy="84582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F1EFD7F0-9589-46B7-98D8-BD02866A1523}"/>
                    </a:ext>
                  </a:extLst>
                </p:cNvPr>
                <p:cNvSpPr/>
                <p:nvPr/>
              </p:nvSpPr>
              <p:spPr>
                <a:xfrm>
                  <a:off x="5589649" y="1886931"/>
                  <a:ext cx="827914" cy="71372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DC4C3E0-3229-4A26-A69F-3E7266CC8D32}"/>
                  </a:ext>
                </a:extLst>
              </p:cNvPr>
              <p:cNvGrpSpPr/>
              <p:nvPr/>
            </p:nvGrpSpPr>
            <p:grpSpPr>
              <a:xfrm flipV="1">
                <a:off x="5551462" y="4090167"/>
                <a:ext cx="981151" cy="1703397"/>
                <a:chOff x="5513031" y="897254"/>
                <a:chExt cx="981151" cy="1703397"/>
              </a:xfrm>
            </p:grpSpPr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9AA352C8-5D86-45C4-889D-11B3F451050A}"/>
                    </a:ext>
                  </a:extLst>
                </p:cNvPr>
                <p:cNvSpPr/>
                <p:nvPr/>
              </p:nvSpPr>
              <p:spPr>
                <a:xfrm>
                  <a:off x="5513031" y="897254"/>
                  <a:ext cx="981151" cy="84582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68923E0C-C298-437B-9B64-A88E6D95AF5D}"/>
                    </a:ext>
                  </a:extLst>
                </p:cNvPr>
                <p:cNvSpPr/>
                <p:nvPr/>
              </p:nvSpPr>
              <p:spPr>
                <a:xfrm>
                  <a:off x="5589649" y="1886931"/>
                  <a:ext cx="827914" cy="71372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543D115-D7D4-4DF8-8DC6-67D9D398DC75}"/>
                  </a:ext>
                </a:extLst>
              </p:cNvPr>
              <p:cNvGrpSpPr/>
              <p:nvPr/>
            </p:nvGrpSpPr>
            <p:grpSpPr>
              <a:xfrm rot="16200000" flipV="1">
                <a:off x="7190888" y="2450933"/>
                <a:ext cx="981151" cy="1703397"/>
                <a:chOff x="5513031" y="897254"/>
                <a:chExt cx="981151" cy="1703397"/>
              </a:xfrm>
            </p:grpSpPr>
            <p:sp>
              <p:nvSpPr>
                <p:cNvPr id="23" name="Isosceles Triangle 22">
                  <a:extLst>
                    <a:ext uri="{FF2B5EF4-FFF2-40B4-BE49-F238E27FC236}">
                      <a16:creationId xmlns:a16="http://schemas.microsoft.com/office/drawing/2014/main" id="{123143D4-8D35-4FDC-84DE-B56E6D853108}"/>
                    </a:ext>
                  </a:extLst>
                </p:cNvPr>
                <p:cNvSpPr/>
                <p:nvPr/>
              </p:nvSpPr>
              <p:spPr>
                <a:xfrm>
                  <a:off x="5513031" y="897254"/>
                  <a:ext cx="981151" cy="84582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4C0D5004-8203-43AD-879B-4614D69080F8}"/>
                    </a:ext>
                  </a:extLst>
                </p:cNvPr>
                <p:cNvSpPr/>
                <p:nvPr/>
              </p:nvSpPr>
              <p:spPr>
                <a:xfrm>
                  <a:off x="5589649" y="1886931"/>
                  <a:ext cx="827914" cy="71372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A3FB67D-4A39-4EAF-8AA0-FF77DE375B30}"/>
                  </a:ext>
                </a:extLst>
              </p:cNvPr>
              <p:cNvGrpSpPr/>
              <p:nvPr/>
            </p:nvGrpSpPr>
            <p:grpSpPr>
              <a:xfrm rot="5400000" flipH="1" flipV="1">
                <a:off x="3912039" y="2450934"/>
                <a:ext cx="981151" cy="1703397"/>
                <a:chOff x="5513031" y="897254"/>
                <a:chExt cx="981151" cy="1703397"/>
              </a:xfrm>
            </p:grpSpPr>
            <p:sp>
              <p:nvSpPr>
                <p:cNvPr id="26" name="Isosceles Triangle 25">
                  <a:extLst>
                    <a:ext uri="{FF2B5EF4-FFF2-40B4-BE49-F238E27FC236}">
                      <a16:creationId xmlns:a16="http://schemas.microsoft.com/office/drawing/2014/main" id="{5D53F721-5277-4953-86F6-0A2D8E51E04E}"/>
                    </a:ext>
                  </a:extLst>
                </p:cNvPr>
                <p:cNvSpPr/>
                <p:nvPr/>
              </p:nvSpPr>
              <p:spPr>
                <a:xfrm>
                  <a:off x="5513031" y="897254"/>
                  <a:ext cx="981151" cy="84582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7" name="Isosceles Triangle 26">
                  <a:extLst>
                    <a:ext uri="{FF2B5EF4-FFF2-40B4-BE49-F238E27FC236}">
                      <a16:creationId xmlns:a16="http://schemas.microsoft.com/office/drawing/2014/main" id="{EAD4FB4B-A08B-4902-9706-72BF638F75E4}"/>
                    </a:ext>
                  </a:extLst>
                </p:cNvPr>
                <p:cNvSpPr/>
                <p:nvPr/>
              </p:nvSpPr>
              <p:spPr>
                <a:xfrm>
                  <a:off x="5589649" y="1886931"/>
                  <a:ext cx="827914" cy="71372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C9A6EE6-EBFF-4640-9A39-0F3A75537972}"/>
                  </a:ext>
                </a:extLst>
              </p:cNvPr>
              <p:cNvSpPr/>
              <p:nvPr/>
            </p:nvSpPr>
            <p:spPr>
              <a:xfrm>
                <a:off x="3966281" y="2295259"/>
                <a:ext cx="346422" cy="34642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C64C6E5-53AD-4663-8004-22E4577DB7B3}"/>
                  </a:ext>
                </a:extLst>
              </p:cNvPr>
              <p:cNvSpPr/>
              <p:nvPr/>
            </p:nvSpPr>
            <p:spPr>
              <a:xfrm>
                <a:off x="3965023" y="3961107"/>
                <a:ext cx="346422" cy="34642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CD977655-B71E-4EF7-86E8-1B0DD5C046E2}"/>
                  </a:ext>
                </a:extLst>
              </p:cNvPr>
              <p:cNvSpPr/>
              <p:nvPr/>
            </p:nvSpPr>
            <p:spPr>
              <a:xfrm>
                <a:off x="7763434" y="2295259"/>
                <a:ext cx="346422" cy="34642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DCF37EF-C419-45C1-AD68-D2FA1705411E}"/>
                  </a:ext>
                </a:extLst>
              </p:cNvPr>
              <p:cNvSpPr/>
              <p:nvPr/>
            </p:nvSpPr>
            <p:spPr>
              <a:xfrm>
                <a:off x="7762176" y="3961107"/>
                <a:ext cx="346422" cy="34642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E947C77-0C91-44B1-9665-5AB6E048B61B}"/>
                </a:ext>
              </a:extLst>
            </p:cNvPr>
            <p:cNvGrpSpPr/>
            <p:nvPr/>
          </p:nvGrpSpPr>
          <p:grpSpPr>
            <a:xfrm rot="5400000">
              <a:off x="3969623" y="2296497"/>
              <a:ext cx="4144833" cy="2012270"/>
              <a:chOff x="4117423" y="2447659"/>
              <a:chExt cx="4144833" cy="2012270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085512F-3082-4FE8-AC10-9D31973CD850}"/>
                  </a:ext>
                </a:extLst>
              </p:cNvPr>
              <p:cNvSpPr/>
              <p:nvPr/>
            </p:nvSpPr>
            <p:spPr>
              <a:xfrm>
                <a:off x="4118681" y="2447659"/>
                <a:ext cx="346422" cy="34642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FFEF5C2-3788-421E-9898-83581F288AD8}"/>
                  </a:ext>
                </a:extLst>
              </p:cNvPr>
              <p:cNvSpPr/>
              <p:nvPr/>
            </p:nvSpPr>
            <p:spPr>
              <a:xfrm>
                <a:off x="4117423" y="4113507"/>
                <a:ext cx="346422" cy="34642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77B7AF36-1CBA-4074-AD7D-5D6791E0D189}"/>
                  </a:ext>
                </a:extLst>
              </p:cNvPr>
              <p:cNvSpPr/>
              <p:nvPr/>
            </p:nvSpPr>
            <p:spPr>
              <a:xfrm>
                <a:off x="7915834" y="2447659"/>
                <a:ext cx="346422" cy="34642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AB5E9EAA-775F-4E2C-9DAB-0A3071CD29C6}"/>
                  </a:ext>
                </a:extLst>
              </p:cNvPr>
              <p:cNvSpPr/>
              <p:nvPr/>
            </p:nvSpPr>
            <p:spPr>
              <a:xfrm>
                <a:off x="7914576" y="4113507"/>
                <a:ext cx="346422" cy="34642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7DF5D10-5AC7-457C-A103-AF62F9317CD2}"/>
                </a:ext>
              </a:extLst>
            </p:cNvPr>
            <p:cNvSpPr/>
            <p:nvPr/>
          </p:nvSpPr>
          <p:spPr>
            <a:xfrm>
              <a:off x="5521352" y="2781946"/>
              <a:ext cx="1041373" cy="10413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816688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3377929-026E-4C8F-922B-6F20ECC044B4}"/>
              </a:ext>
            </a:extLst>
          </p:cNvPr>
          <p:cNvGrpSpPr/>
          <p:nvPr/>
        </p:nvGrpSpPr>
        <p:grpSpPr>
          <a:xfrm>
            <a:off x="3550916" y="811701"/>
            <a:ext cx="4982246" cy="4981863"/>
            <a:chOff x="3550916" y="811701"/>
            <a:chExt cx="4982246" cy="4981863"/>
          </a:xfrm>
          <a:solidFill>
            <a:srgbClr val="000000">
              <a:alpha val="30196"/>
            </a:srgbClr>
          </a:solidFill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9492779-A46B-4CB8-9D72-6BB44FB1CD92}"/>
                </a:ext>
              </a:extLst>
            </p:cNvPr>
            <p:cNvGrpSpPr/>
            <p:nvPr/>
          </p:nvGrpSpPr>
          <p:grpSpPr>
            <a:xfrm rot="2700000">
              <a:off x="7075980" y="1274507"/>
              <a:ext cx="695474" cy="1388140"/>
              <a:chOff x="5541351" y="642308"/>
              <a:chExt cx="981151" cy="1958343"/>
            </a:xfrm>
            <a:grpFill/>
          </p:grpSpPr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0D1A88F2-614F-42B3-B031-1A0E94C5C495}"/>
                  </a:ext>
                </a:extLst>
              </p:cNvPr>
              <p:cNvSpPr/>
              <p:nvPr/>
            </p:nvSpPr>
            <p:spPr>
              <a:xfrm>
                <a:off x="5541351" y="642308"/>
                <a:ext cx="981151" cy="8458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701CE225-AFBF-4688-8F5C-FFAB6AD8DEBA}"/>
                  </a:ext>
                </a:extLst>
              </p:cNvPr>
              <p:cNvSpPr/>
              <p:nvPr/>
            </p:nvSpPr>
            <p:spPr>
              <a:xfrm>
                <a:off x="5589649" y="1886931"/>
                <a:ext cx="827914" cy="7137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CD0AC8A-211A-4C02-B4FE-B955E6EC0587}"/>
                </a:ext>
              </a:extLst>
            </p:cNvPr>
            <p:cNvGrpSpPr/>
            <p:nvPr/>
          </p:nvGrpSpPr>
          <p:grpSpPr>
            <a:xfrm rot="18900000">
              <a:off x="4342455" y="1256715"/>
              <a:ext cx="695474" cy="1388140"/>
              <a:chOff x="5541351" y="642308"/>
              <a:chExt cx="981151" cy="1958343"/>
            </a:xfrm>
            <a:grpFill/>
          </p:grpSpPr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95CC2AAA-D229-42EC-84BB-36686F68135F}"/>
                  </a:ext>
                </a:extLst>
              </p:cNvPr>
              <p:cNvSpPr/>
              <p:nvPr/>
            </p:nvSpPr>
            <p:spPr>
              <a:xfrm>
                <a:off x="5541351" y="642308"/>
                <a:ext cx="981151" cy="8458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DE6E4290-D39F-4E39-BC42-4CEE515B52C0}"/>
                  </a:ext>
                </a:extLst>
              </p:cNvPr>
              <p:cNvSpPr/>
              <p:nvPr/>
            </p:nvSpPr>
            <p:spPr>
              <a:xfrm>
                <a:off x="5589649" y="1886931"/>
                <a:ext cx="827914" cy="7137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EAD9D8D-97A9-4E77-B136-5A3CFDCEF6DB}"/>
                </a:ext>
              </a:extLst>
            </p:cNvPr>
            <p:cNvGrpSpPr/>
            <p:nvPr/>
          </p:nvGrpSpPr>
          <p:grpSpPr>
            <a:xfrm rot="18900000" flipV="1">
              <a:off x="7046147" y="3960407"/>
              <a:ext cx="695474" cy="1388140"/>
              <a:chOff x="5541351" y="642308"/>
              <a:chExt cx="981151" cy="1958343"/>
            </a:xfrm>
            <a:grpFill/>
          </p:grpSpPr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64B90172-648A-4BE2-91AE-CA793EF6198C}"/>
                  </a:ext>
                </a:extLst>
              </p:cNvPr>
              <p:cNvSpPr/>
              <p:nvPr/>
            </p:nvSpPr>
            <p:spPr>
              <a:xfrm>
                <a:off x="5541351" y="642308"/>
                <a:ext cx="981151" cy="8458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6510F1E7-CEFB-49D3-9C26-FA032FCD2573}"/>
                  </a:ext>
                </a:extLst>
              </p:cNvPr>
              <p:cNvSpPr/>
              <p:nvPr/>
            </p:nvSpPr>
            <p:spPr>
              <a:xfrm>
                <a:off x="5589649" y="1886931"/>
                <a:ext cx="827914" cy="7137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402557F-EB41-41C7-8A08-46B8451F7E03}"/>
                </a:ext>
              </a:extLst>
            </p:cNvPr>
            <p:cNvGrpSpPr/>
            <p:nvPr/>
          </p:nvGrpSpPr>
          <p:grpSpPr>
            <a:xfrm rot="2700000" flipV="1">
              <a:off x="4341197" y="3961665"/>
              <a:ext cx="695474" cy="1388140"/>
              <a:chOff x="5541351" y="642308"/>
              <a:chExt cx="981151" cy="1958343"/>
            </a:xfrm>
            <a:grpFill/>
          </p:grpSpPr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53F0ACCA-7C53-46B0-B577-D9E56450451F}"/>
                  </a:ext>
                </a:extLst>
              </p:cNvPr>
              <p:cNvSpPr/>
              <p:nvPr/>
            </p:nvSpPr>
            <p:spPr>
              <a:xfrm>
                <a:off x="5541351" y="642308"/>
                <a:ext cx="981151" cy="8458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DCDC7F66-E47A-4A77-B1FC-A0244FBFA812}"/>
                  </a:ext>
                </a:extLst>
              </p:cNvPr>
              <p:cNvSpPr/>
              <p:nvPr/>
            </p:nvSpPr>
            <p:spPr>
              <a:xfrm>
                <a:off x="5589649" y="1886931"/>
                <a:ext cx="827914" cy="7137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BD76B4F-1E66-4357-803C-312DFDDBAB52}"/>
                </a:ext>
              </a:extLst>
            </p:cNvPr>
            <p:cNvGrpSpPr/>
            <p:nvPr/>
          </p:nvGrpSpPr>
          <p:grpSpPr>
            <a:xfrm>
              <a:off x="5551463" y="811701"/>
              <a:ext cx="981151" cy="1703397"/>
              <a:chOff x="5513031" y="897254"/>
              <a:chExt cx="981151" cy="1703397"/>
            </a:xfrm>
            <a:grpFill/>
          </p:grpSpPr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08E51CED-DBA7-4633-A199-A0F75F5760CA}"/>
                  </a:ext>
                </a:extLst>
              </p:cNvPr>
              <p:cNvSpPr/>
              <p:nvPr/>
            </p:nvSpPr>
            <p:spPr>
              <a:xfrm>
                <a:off x="5513031" y="897254"/>
                <a:ext cx="981151" cy="8458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CA" dirty="0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F1EFD7F0-9589-46B7-98D8-BD02866A1523}"/>
                  </a:ext>
                </a:extLst>
              </p:cNvPr>
              <p:cNvSpPr/>
              <p:nvPr/>
            </p:nvSpPr>
            <p:spPr>
              <a:xfrm>
                <a:off x="5589649" y="1886931"/>
                <a:ext cx="827914" cy="7137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DC4C3E0-3229-4A26-A69F-3E7266CC8D32}"/>
                </a:ext>
              </a:extLst>
            </p:cNvPr>
            <p:cNvGrpSpPr/>
            <p:nvPr/>
          </p:nvGrpSpPr>
          <p:grpSpPr>
            <a:xfrm flipV="1">
              <a:off x="5551462" y="4090167"/>
              <a:ext cx="981151" cy="1703397"/>
              <a:chOff x="5513031" y="897254"/>
              <a:chExt cx="981151" cy="1703397"/>
            </a:xfrm>
            <a:grpFill/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9AA352C8-5D86-45C4-889D-11B3F451050A}"/>
                  </a:ext>
                </a:extLst>
              </p:cNvPr>
              <p:cNvSpPr/>
              <p:nvPr/>
            </p:nvSpPr>
            <p:spPr>
              <a:xfrm>
                <a:off x="5513031" y="897254"/>
                <a:ext cx="981151" cy="8458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68923E0C-C298-437B-9B64-A88E6D95AF5D}"/>
                  </a:ext>
                </a:extLst>
              </p:cNvPr>
              <p:cNvSpPr/>
              <p:nvPr/>
            </p:nvSpPr>
            <p:spPr>
              <a:xfrm>
                <a:off x="5589649" y="1886931"/>
                <a:ext cx="827914" cy="7137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543D115-D7D4-4DF8-8DC6-67D9D398DC75}"/>
                </a:ext>
              </a:extLst>
            </p:cNvPr>
            <p:cNvGrpSpPr/>
            <p:nvPr/>
          </p:nvGrpSpPr>
          <p:grpSpPr>
            <a:xfrm rot="16200000" flipV="1">
              <a:off x="7190888" y="2450933"/>
              <a:ext cx="981151" cy="1703397"/>
              <a:chOff x="5513031" y="897254"/>
              <a:chExt cx="981151" cy="1703397"/>
            </a:xfrm>
            <a:grpFill/>
          </p:grpSpPr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123143D4-8D35-4FDC-84DE-B56E6D853108}"/>
                  </a:ext>
                </a:extLst>
              </p:cNvPr>
              <p:cNvSpPr/>
              <p:nvPr/>
            </p:nvSpPr>
            <p:spPr>
              <a:xfrm>
                <a:off x="5513031" y="897254"/>
                <a:ext cx="981151" cy="8458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4C0D5004-8203-43AD-879B-4614D69080F8}"/>
                  </a:ext>
                </a:extLst>
              </p:cNvPr>
              <p:cNvSpPr/>
              <p:nvPr/>
            </p:nvSpPr>
            <p:spPr>
              <a:xfrm>
                <a:off x="5589649" y="1886931"/>
                <a:ext cx="827914" cy="7137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A3FB67D-4A39-4EAF-8AA0-FF77DE375B30}"/>
                </a:ext>
              </a:extLst>
            </p:cNvPr>
            <p:cNvGrpSpPr/>
            <p:nvPr/>
          </p:nvGrpSpPr>
          <p:grpSpPr>
            <a:xfrm rot="5400000" flipH="1" flipV="1">
              <a:off x="3912039" y="2450934"/>
              <a:ext cx="981151" cy="1703397"/>
              <a:chOff x="5513031" y="897254"/>
              <a:chExt cx="981151" cy="1703397"/>
            </a:xfrm>
            <a:grpFill/>
          </p:grpSpPr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5D53F721-5277-4953-86F6-0A2D8E51E04E}"/>
                  </a:ext>
                </a:extLst>
              </p:cNvPr>
              <p:cNvSpPr/>
              <p:nvPr/>
            </p:nvSpPr>
            <p:spPr>
              <a:xfrm>
                <a:off x="5513031" y="897254"/>
                <a:ext cx="981151" cy="8458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EAD4FB4B-A08B-4902-9706-72BF638F75E4}"/>
                  </a:ext>
                </a:extLst>
              </p:cNvPr>
              <p:cNvSpPr/>
              <p:nvPr/>
            </p:nvSpPr>
            <p:spPr>
              <a:xfrm>
                <a:off x="5589649" y="1886931"/>
                <a:ext cx="827914" cy="7137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C9A6EE6-EBFF-4640-9A39-0F3A75537972}"/>
                </a:ext>
              </a:extLst>
            </p:cNvPr>
            <p:cNvSpPr/>
            <p:nvPr/>
          </p:nvSpPr>
          <p:spPr>
            <a:xfrm>
              <a:off x="3966281" y="2295259"/>
              <a:ext cx="346422" cy="3464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C64C6E5-53AD-4663-8004-22E4577DB7B3}"/>
                </a:ext>
              </a:extLst>
            </p:cNvPr>
            <p:cNvSpPr/>
            <p:nvPr/>
          </p:nvSpPr>
          <p:spPr>
            <a:xfrm>
              <a:off x="3965023" y="3961107"/>
              <a:ext cx="346422" cy="3464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D977655-B71E-4EF7-86E8-1B0DD5C046E2}"/>
                </a:ext>
              </a:extLst>
            </p:cNvPr>
            <p:cNvSpPr/>
            <p:nvPr/>
          </p:nvSpPr>
          <p:spPr>
            <a:xfrm>
              <a:off x="7763434" y="2295259"/>
              <a:ext cx="346422" cy="3464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DCF37EF-C419-45C1-AD68-D2FA1705411E}"/>
                </a:ext>
              </a:extLst>
            </p:cNvPr>
            <p:cNvSpPr/>
            <p:nvPr/>
          </p:nvSpPr>
          <p:spPr>
            <a:xfrm>
              <a:off x="7762176" y="3961107"/>
              <a:ext cx="346422" cy="3464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E947C77-0C91-44B1-9665-5AB6E048B61B}"/>
              </a:ext>
            </a:extLst>
          </p:cNvPr>
          <p:cNvGrpSpPr/>
          <p:nvPr/>
        </p:nvGrpSpPr>
        <p:grpSpPr>
          <a:xfrm rot="5400000">
            <a:off x="3969623" y="2296497"/>
            <a:ext cx="4144833" cy="2012270"/>
            <a:chOff x="4117423" y="2447659"/>
            <a:chExt cx="4144833" cy="2012270"/>
          </a:xfrm>
          <a:solidFill>
            <a:srgbClr val="000000">
              <a:alpha val="30196"/>
            </a:srgbClr>
          </a:solidFill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085512F-3082-4FE8-AC10-9D31973CD850}"/>
                </a:ext>
              </a:extLst>
            </p:cNvPr>
            <p:cNvSpPr/>
            <p:nvPr/>
          </p:nvSpPr>
          <p:spPr>
            <a:xfrm>
              <a:off x="4118681" y="2447659"/>
              <a:ext cx="346422" cy="3464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FFEF5C2-3788-421E-9898-83581F288AD8}"/>
                </a:ext>
              </a:extLst>
            </p:cNvPr>
            <p:cNvSpPr/>
            <p:nvPr/>
          </p:nvSpPr>
          <p:spPr>
            <a:xfrm>
              <a:off x="4117423" y="4113507"/>
              <a:ext cx="346422" cy="3464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7B7AF36-1CBA-4074-AD7D-5D6791E0D189}"/>
                </a:ext>
              </a:extLst>
            </p:cNvPr>
            <p:cNvSpPr/>
            <p:nvPr/>
          </p:nvSpPr>
          <p:spPr>
            <a:xfrm>
              <a:off x="7915834" y="2447659"/>
              <a:ext cx="346422" cy="3464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B5E9EAA-775F-4E2C-9DAB-0A3071CD29C6}"/>
                </a:ext>
              </a:extLst>
            </p:cNvPr>
            <p:cNvSpPr/>
            <p:nvPr/>
          </p:nvSpPr>
          <p:spPr>
            <a:xfrm>
              <a:off x="7914576" y="4113507"/>
              <a:ext cx="346422" cy="3464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91C3BC-A6DD-4D0D-9EF0-146D5025D843}"/>
              </a:ext>
            </a:extLst>
          </p:cNvPr>
          <p:cNvCxnSpPr/>
          <p:nvPr/>
        </p:nvCxnSpPr>
        <p:spPr>
          <a:xfrm>
            <a:off x="3219450" y="2129834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B204B97-28BB-4709-BED8-455E18CF2A70}"/>
              </a:ext>
            </a:extLst>
          </p:cNvPr>
          <p:cNvCxnSpPr>
            <a:cxnSpLocks/>
          </p:cNvCxnSpPr>
          <p:nvPr/>
        </p:nvCxnSpPr>
        <p:spPr>
          <a:xfrm flipH="1">
            <a:off x="2231473" y="1076325"/>
            <a:ext cx="38463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F8AD3E2-7FB3-4C4C-8EE9-DF0658E810A9}"/>
              </a:ext>
            </a:extLst>
          </p:cNvPr>
          <p:cNvCxnSpPr>
            <a:cxnSpLocks/>
          </p:cNvCxnSpPr>
          <p:nvPr/>
        </p:nvCxnSpPr>
        <p:spPr>
          <a:xfrm flipH="1">
            <a:off x="2307673" y="1400175"/>
            <a:ext cx="2946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2BBA7F0-147F-432F-A1FF-507CD498CC81}"/>
              </a:ext>
            </a:extLst>
          </p:cNvPr>
          <p:cNvCxnSpPr>
            <a:cxnSpLocks/>
          </p:cNvCxnSpPr>
          <p:nvPr/>
        </p:nvCxnSpPr>
        <p:spPr>
          <a:xfrm>
            <a:off x="2307673" y="1772974"/>
            <a:ext cx="22092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BDA090-608E-497C-8C22-E331AD563E8A}"/>
              </a:ext>
            </a:extLst>
          </p:cNvPr>
          <p:cNvCxnSpPr>
            <a:cxnSpLocks/>
          </p:cNvCxnSpPr>
          <p:nvPr/>
        </p:nvCxnSpPr>
        <p:spPr>
          <a:xfrm>
            <a:off x="2307673" y="2192477"/>
            <a:ext cx="26286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A54C50A-E7AA-4D25-A689-B785A75AB2F8}"/>
              </a:ext>
            </a:extLst>
          </p:cNvPr>
          <p:cNvCxnSpPr/>
          <p:nvPr/>
        </p:nvCxnSpPr>
        <p:spPr>
          <a:xfrm>
            <a:off x="2231473" y="2515098"/>
            <a:ext cx="19047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49213A1-9694-41BD-9620-80BA532126D0}"/>
              </a:ext>
            </a:extLst>
          </p:cNvPr>
          <p:cNvCxnSpPr>
            <a:cxnSpLocks/>
          </p:cNvCxnSpPr>
          <p:nvPr/>
        </p:nvCxnSpPr>
        <p:spPr>
          <a:xfrm>
            <a:off x="5875730" y="1200150"/>
            <a:ext cx="0" cy="1167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10F7BCB-85BE-47E4-836C-B0EE24CED4EA}"/>
              </a:ext>
            </a:extLst>
          </p:cNvPr>
          <p:cNvCxnSpPr>
            <a:cxnSpLocks/>
          </p:cNvCxnSpPr>
          <p:nvPr/>
        </p:nvCxnSpPr>
        <p:spPr>
          <a:xfrm>
            <a:off x="2307673" y="1209675"/>
            <a:ext cx="35680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8DDBED7-4C4B-4BBF-8F67-B11F011DA3F7}"/>
              </a:ext>
            </a:extLst>
          </p:cNvPr>
          <p:cNvCxnSpPr/>
          <p:nvPr/>
        </p:nvCxnSpPr>
        <p:spPr>
          <a:xfrm>
            <a:off x="2307673" y="3134223"/>
            <a:ext cx="19047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9990E77-5808-4FB3-B5A5-0865BC45403C}"/>
              </a:ext>
            </a:extLst>
          </p:cNvPr>
          <p:cNvCxnSpPr>
            <a:cxnSpLocks/>
          </p:cNvCxnSpPr>
          <p:nvPr/>
        </p:nvCxnSpPr>
        <p:spPr>
          <a:xfrm>
            <a:off x="2231473" y="3505200"/>
            <a:ext cx="27779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1150BCC-8DC5-432A-8ED1-1EF1C6885909}"/>
              </a:ext>
            </a:extLst>
          </p:cNvPr>
          <p:cNvCxnSpPr>
            <a:cxnSpLocks/>
          </p:cNvCxnSpPr>
          <p:nvPr/>
        </p:nvCxnSpPr>
        <p:spPr>
          <a:xfrm flipH="1">
            <a:off x="2307673" y="5176384"/>
            <a:ext cx="29650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837EB51-B990-4FEE-AB80-A4F04D3B2629}"/>
              </a:ext>
            </a:extLst>
          </p:cNvPr>
          <p:cNvCxnSpPr>
            <a:cxnSpLocks/>
          </p:cNvCxnSpPr>
          <p:nvPr/>
        </p:nvCxnSpPr>
        <p:spPr>
          <a:xfrm>
            <a:off x="2307673" y="4803585"/>
            <a:ext cx="2227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CE45AFC-27B7-4EB3-9B86-B49FCB4D413F}"/>
              </a:ext>
            </a:extLst>
          </p:cNvPr>
          <p:cNvCxnSpPr>
            <a:cxnSpLocks/>
          </p:cNvCxnSpPr>
          <p:nvPr/>
        </p:nvCxnSpPr>
        <p:spPr>
          <a:xfrm>
            <a:off x="2307673" y="4384082"/>
            <a:ext cx="2647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EC2F8DB-3F50-47D0-B0FC-270ECC2A456D}"/>
              </a:ext>
            </a:extLst>
          </p:cNvPr>
          <p:cNvCxnSpPr/>
          <p:nvPr/>
        </p:nvCxnSpPr>
        <p:spPr>
          <a:xfrm flipV="1">
            <a:off x="2249853" y="4061461"/>
            <a:ext cx="19047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FA235AE-AF1F-4492-88C6-D138805AA40F}"/>
              </a:ext>
            </a:extLst>
          </p:cNvPr>
          <p:cNvCxnSpPr/>
          <p:nvPr/>
        </p:nvCxnSpPr>
        <p:spPr>
          <a:xfrm rot="10800000">
            <a:off x="8879451" y="4446725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7F31E39-41CC-4180-B2B7-00F4E7C6FC3D}"/>
              </a:ext>
            </a:extLst>
          </p:cNvPr>
          <p:cNvCxnSpPr>
            <a:cxnSpLocks/>
          </p:cNvCxnSpPr>
          <p:nvPr/>
        </p:nvCxnSpPr>
        <p:spPr>
          <a:xfrm>
            <a:off x="6021045" y="5500234"/>
            <a:ext cx="37155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1B94A07-1D83-480E-A16C-B8C5DEBC0C59}"/>
              </a:ext>
            </a:extLst>
          </p:cNvPr>
          <p:cNvCxnSpPr>
            <a:cxnSpLocks/>
          </p:cNvCxnSpPr>
          <p:nvPr/>
        </p:nvCxnSpPr>
        <p:spPr>
          <a:xfrm>
            <a:off x="6844588" y="5176384"/>
            <a:ext cx="289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EB65FB5-69D6-4D76-9FFF-82F714BB39FE}"/>
              </a:ext>
            </a:extLst>
          </p:cNvPr>
          <p:cNvCxnSpPr/>
          <p:nvPr/>
        </p:nvCxnSpPr>
        <p:spPr>
          <a:xfrm rot="10800000">
            <a:off x="7581970" y="4803585"/>
            <a:ext cx="20190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A4FA010-B14F-424A-B5F5-D1B78EFE6EA4}"/>
              </a:ext>
            </a:extLst>
          </p:cNvPr>
          <p:cNvCxnSpPr/>
          <p:nvPr/>
        </p:nvCxnSpPr>
        <p:spPr>
          <a:xfrm rot="10800000">
            <a:off x="7162599" y="4384082"/>
            <a:ext cx="243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7320320-EEAE-42FB-8217-4FA748C2C9C8}"/>
              </a:ext>
            </a:extLst>
          </p:cNvPr>
          <p:cNvCxnSpPr/>
          <p:nvPr/>
        </p:nvCxnSpPr>
        <p:spPr>
          <a:xfrm rot="10800000">
            <a:off x="7962699" y="4061461"/>
            <a:ext cx="19047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EC408B0-F0C1-4725-9665-72244789BBF1}"/>
              </a:ext>
            </a:extLst>
          </p:cNvPr>
          <p:cNvCxnSpPr>
            <a:cxnSpLocks/>
          </p:cNvCxnSpPr>
          <p:nvPr/>
        </p:nvCxnSpPr>
        <p:spPr>
          <a:xfrm rot="10800000">
            <a:off x="6223171" y="4208600"/>
            <a:ext cx="0" cy="1167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88AF790-5853-4C4B-9631-9EC4A972CCD6}"/>
              </a:ext>
            </a:extLst>
          </p:cNvPr>
          <p:cNvCxnSpPr>
            <a:cxnSpLocks/>
          </p:cNvCxnSpPr>
          <p:nvPr/>
        </p:nvCxnSpPr>
        <p:spPr>
          <a:xfrm flipH="1">
            <a:off x="6223172" y="5366884"/>
            <a:ext cx="35134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F6A6697-4B33-4C0D-B216-7927B4A7DD77}"/>
              </a:ext>
            </a:extLst>
          </p:cNvPr>
          <p:cNvCxnSpPr/>
          <p:nvPr/>
        </p:nvCxnSpPr>
        <p:spPr>
          <a:xfrm rot="10800000">
            <a:off x="7886499" y="3442336"/>
            <a:ext cx="19047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0F5FA39-ED1B-4A72-85B7-549C56B3CFDA}"/>
              </a:ext>
            </a:extLst>
          </p:cNvPr>
          <p:cNvCxnSpPr>
            <a:cxnSpLocks/>
          </p:cNvCxnSpPr>
          <p:nvPr/>
        </p:nvCxnSpPr>
        <p:spPr>
          <a:xfrm rot="10800000">
            <a:off x="7089502" y="3071359"/>
            <a:ext cx="27779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5E6C28C-13EA-4720-8C0C-F8D56CFE77C9}"/>
              </a:ext>
            </a:extLst>
          </p:cNvPr>
          <p:cNvCxnSpPr>
            <a:cxnSpLocks/>
          </p:cNvCxnSpPr>
          <p:nvPr/>
        </p:nvCxnSpPr>
        <p:spPr>
          <a:xfrm>
            <a:off x="6826208" y="1400175"/>
            <a:ext cx="2910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39491F9-97D3-4283-9555-813E5BE5E274}"/>
              </a:ext>
            </a:extLst>
          </p:cNvPr>
          <p:cNvCxnSpPr>
            <a:cxnSpLocks/>
          </p:cNvCxnSpPr>
          <p:nvPr/>
        </p:nvCxnSpPr>
        <p:spPr>
          <a:xfrm flipH="1">
            <a:off x="7563591" y="1772974"/>
            <a:ext cx="2173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DE08E44-20B2-4687-AD80-32D8FCDA7A5F}"/>
              </a:ext>
            </a:extLst>
          </p:cNvPr>
          <p:cNvCxnSpPr>
            <a:cxnSpLocks/>
          </p:cNvCxnSpPr>
          <p:nvPr/>
        </p:nvCxnSpPr>
        <p:spPr>
          <a:xfrm flipH="1">
            <a:off x="7144219" y="2192477"/>
            <a:ext cx="25923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4F3E59D-3ECD-4926-895F-7BCA5359D26D}"/>
              </a:ext>
            </a:extLst>
          </p:cNvPr>
          <p:cNvCxnSpPr/>
          <p:nvPr/>
        </p:nvCxnSpPr>
        <p:spPr>
          <a:xfrm rot="10800000" flipV="1">
            <a:off x="7944319" y="2515098"/>
            <a:ext cx="19047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3AAAF52-1F8E-4B77-B25A-54DC4AAF3722}"/>
              </a:ext>
            </a:extLst>
          </p:cNvPr>
          <p:cNvSpPr/>
          <p:nvPr/>
        </p:nvSpPr>
        <p:spPr>
          <a:xfrm>
            <a:off x="1924155" y="886323"/>
            <a:ext cx="691119" cy="4743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E3C02F6-E9C2-4F99-852C-1EAF3B57DBDC}"/>
              </a:ext>
            </a:extLst>
          </p:cNvPr>
          <p:cNvSpPr/>
          <p:nvPr/>
        </p:nvSpPr>
        <p:spPr>
          <a:xfrm>
            <a:off x="9391057" y="935048"/>
            <a:ext cx="691119" cy="4743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1B9CB6F-7C33-4680-BBCA-B21C3779F950}"/>
              </a:ext>
            </a:extLst>
          </p:cNvPr>
          <p:cNvSpPr/>
          <p:nvPr/>
        </p:nvSpPr>
        <p:spPr>
          <a:xfrm>
            <a:off x="5521352" y="2781946"/>
            <a:ext cx="1041373" cy="1041373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323A1AF-8CB6-4046-B7B7-0FAC171AB077}"/>
              </a:ext>
            </a:extLst>
          </p:cNvPr>
          <p:cNvCxnSpPr/>
          <p:nvPr/>
        </p:nvCxnSpPr>
        <p:spPr>
          <a:xfrm flipV="1">
            <a:off x="6372225" y="219075"/>
            <a:ext cx="0" cy="3076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73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3377929-026E-4C8F-922B-6F20ECC044B4}"/>
              </a:ext>
            </a:extLst>
          </p:cNvPr>
          <p:cNvGrpSpPr/>
          <p:nvPr/>
        </p:nvGrpSpPr>
        <p:grpSpPr>
          <a:xfrm>
            <a:off x="3550916" y="811701"/>
            <a:ext cx="4982246" cy="4981863"/>
            <a:chOff x="3550916" y="811701"/>
            <a:chExt cx="4982246" cy="4981863"/>
          </a:xfrm>
          <a:solidFill>
            <a:srgbClr val="000000">
              <a:alpha val="30196"/>
            </a:srgbClr>
          </a:solidFill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9492779-A46B-4CB8-9D72-6BB44FB1CD92}"/>
                </a:ext>
              </a:extLst>
            </p:cNvPr>
            <p:cNvGrpSpPr/>
            <p:nvPr/>
          </p:nvGrpSpPr>
          <p:grpSpPr>
            <a:xfrm rot="2700000">
              <a:off x="7075980" y="1274507"/>
              <a:ext cx="695474" cy="1388140"/>
              <a:chOff x="5541351" y="642308"/>
              <a:chExt cx="981151" cy="1958343"/>
            </a:xfrm>
            <a:grpFill/>
          </p:grpSpPr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0D1A88F2-614F-42B3-B031-1A0E94C5C495}"/>
                  </a:ext>
                </a:extLst>
              </p:cNvPr>
              <p:cNvSpPr/>
              <p:nvPr/>
            </p:nvSpPr>
            <p:spPr>
              <a:xfrm>
                <a:off x="5541351" y="642308"/>
                <a:ext cx="981151" cy="8458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701CE225-AFBF-4688-8F5C-FFAB6AD8DEBA}"/>
                  </a:ext>
                </a:extLst>
              </p:cNvPr>
              <p:cNvSpPr/>
              <p:nvPr/>
            </p:nvSpPr>
            <p:spPr>
              <a:xfrm>
                <a:off x="5589649" y="1886931"/>
                <a:ext cx="827914" cy="7137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CD0AC8A-211A-4C02-B4FE-B955E6EC0587}"/>
                </a:ext>
              </a:extLst>
            </p:cNvPr>
            <p:cNvGrpSpPr/>
            <p:nvPr/>
          </p:nvGrpSpPr>
          <p:grpSpPr>
            <a:xfrm rot="18900000">
              <a:off x="4342455" y="1256715"/>
              <a:ext cx="695474" cy="1388140"/>
              <a:chOff x="5541351" y="642308"/>
              <a:chExt cx="981151" cy="1958343"/>
            </a:xfrm>
            <a:grpFill/>
          </p:grpSpPr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95CC2AAA-D229-42EC-84BB-36686F68135F}"/>
                  </a:ext>
                </a:extLst>
              </p:cNvPr>
              <p:cNvSpPr/>
              <p:nvPr/>
            </p:nvSpPr>
            <p:spPr>
              <a:xfrm>
                <a:off x="5541351" y="642308"/>
                <a:ext cx="981151" cy="8458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DE6E4290-D39F-4E39-BC42-4CEE515B52C0}"/>
                  </a:ext>
                </a:extLst>
              </p:cNvPr>
              <p:cNvSpPr/>
              <p:nvPr/>
            </p:nvSpPr>
            <p:spPr>
              <a:xfrm>
                <a:off x="5589649" y="1886931"/>
                <a:ext cx="827914" cy="7137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EAD9D8D-97A9-4E77-B136-5A3CFDCEF6DB}"/>
                </a:ext>
              </a:extLst>
            </p:cNvPr>
            <p:cNvGrpSpPr/>
            <p:nvPr/>
          </p:nvGrpSpPr>
          <p:grpSpPr>
            <a:xfrm rot="18900000" flipV="1">
              <a:off x="7046147" y="3960407"/>
              <a:ext cx="695474" cy="1388140"/>
              <a:chOff x="5541351" y="642308"/>
              <a:chExt cx="981151" cy="1958343"/>
            </a:xfrm>
            <a:grpFill/>
          </p:grpSpPr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64B90172-648A-4BE2-91AE-CA793EF6198C}"/>
                  </a:ext>
                </a:extLst>
              </p:cNvPr>
              <p:cNvSpPr/>
              <p:nvPr/>
            </p:nvSpPr>
            <p:spPr>
              <a:xfrm>
                <a:off x="5541351" y="642308"/>
                <a:ext cx="981151" cy="8458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6510F1E7-CEFB-49D3-9C26-FA032FCD2573}"/>
                  </a:ext>
                </a:extLst>
              </p:cNvPr>
              <p:cNvSpPr/>
              <p:nvPr/>
            </p:nvSpPr>
            <p:spPr>
              <a:xfrm>
                <a:off x="5589649" y="1886931"/>
                <a:ext cx="827914" cy="7137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402557F-EB41-41C7-8A08-46B8451F7E03}"/>
                </a:ext>
              </a:extLst>
            </p:cNvPr>
            <p:cNvGrpSpPr/>
            <p:nvPr/>
          </p:nvGrpSpPr>
          <p:grpSpPr>
            <a:xfrm rot="2700000" flipV="1">
              <a:off x="4341197" y="3961665"/>
              <a:ext cx="695474" cy="1388140"/>
              <a:chOff x="5541351" y="642308"/>
              <a:chExt cx="981151" cy="1958343"/>
            </a:xfrm>
            <a:grpFill/>
          </p:grpSpPr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53F0ACCA-7C53-46B0-B577-D9E56450451F}"/>
                  </a:ext>
                </a:extLst>
              </p:cNvPr>
              <p:cNvSpPr/>
              <p:nvPr/>
            </p:nvSpPr>
            <p:spPr>
              <a:xfrm>
                <a:off x="5541351" y="642308"/>
                <a:ext cx="981151" cy="8458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DCDC7F66-E47A-4A77-B1FC-A0244FBFA812}"/>
                  </a:ext>
                </a:extLst>
              </p:cNvPr>
              <p:cNvSpPr/>
              <p:nvPr/>
            </p:nvSpPr>
            <p:spPr>
              <a:xfrm>
                <a:off x="5589649" y="1886931"/>
                <a:ext cx="827914" cy="7137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BD76B4F-1E66-4357-803C-312DFDDBAB52}"/>
                </a:ext>
              </a:extLst>
            </p:cNvPr>
            <p:cNvGrpSpPr/>
            <p:nvPr/>
          </p:nvGrpSpPr>
          <p:grpSpPr>
            <a:xfrm>
              <a:off x="5551463" y="811701"/>
              <a:ext cx="981151" cy="1703397"/>
              <a:chOff x="5513031" y="897254"/>
              <a:chExt cx="981151" cy="1703397"/>
            </a:xfrm>
            <a:grpFill/>
          </p:grpSpPr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08E51CED-DBA7-4633-A199-A0F75F5760CA}"/>
                  </a:ext>
                </a:extLst>
              </p:cNvPr>
              <p:cNvSpPr/>
              <p:nvPr/>
            </p:nvSpPr>
            <p:spPr>
              <a:xfrm>
                <a:off x="5513031" y="897254"/>
                <a:ext cx="981151" cy="8458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CA" dirty="0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F1EFD7F0-9589-46B7-98D8-BD02866A1523}"/>
                  </a:ext>
                </a:extLst>
              </p:cNvPr>
              <p:cNvSpPr/>
              <p:nvPr/>
            </p:nvSpPr>
            <p:spPr>
              <a:xfrm>
                <a:off x="5589649" y="1886931"/>
                <a:ext cx="827914" cy="7137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DC4C3E0-3229-4A26-A69F-3E7266CC8D32}"/>
                </a:ext>
              </a:extLst>
            </p:cNvPr>
            <p:cNvGrpSpPr/>
            <p:nvPr/>
          </p:nvGrpSpPr>
          <p:grpSpPr>
            <a:xfrm flipV="1">
              <a:off x="5551462" y="4090167"/>
              <a:ext cx="981151" cy="1703397"/>
              <a:chOff x="5513031" y="897254"/>
              <a:chExt cx="981151" cy="1703397"/>
            </a:xfrm>
            <a:grpFill/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9AA352C8-5D86-45C4-889D-11B3F451050A}"/>
                  </a:ext>
                </a:extLst>
              </p:cNvPr>
              <p:cNvSpPr/>
              <p:nvPr/>
            </p:nvSpPr>
            <p:spPr>
              <a:xfrm>
                <a:off x="5513031" y="897254"/>
                <a:ext cx="981151" cy="8458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68923E0C-C298-437B-9B64-A88E6D95AF5D}"/>
                  </a:ext>
                </a:extLst>
              </p:cNvPr>
              <p:cNvSpPr/>
              <p:nvPr/>
            </p:nvSpPr>
            <p:spPr>
              <a:xfrm>
                <a:off x="5589649" y="1886931"/>
                <a:ext cx="827914" cy="7137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543D115-D7D4-4DF8-8DC6-67D9D398DC75}"/>
                </a:ext>
              </a:extLst>
            </p:cNvPr>
            <p:cNvGrpSpPr/>
            <p:nvPr/>
          </p:nvGrpSpPr>
          <p:grpSpPr>
            <a:xfrm rot="16200000" flipV="1">
              <a:off x="7190888" y="2450933"/>
              <a:ext cx="981151" cy="1703397"/>
              <a:chOff x="5513031" y="897254"/>
              <a:chExt cx="981151" cy="1703397"/>
            </a:xfrm>
            <a:grpFill/>
          </p:grpSpPr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123143D4-8D35-4FDC-84DE-B56E6D853108}"/>
                  </a:ext>
                </a:extLst>
              </p:cNvPr>
              <p:cNvSpPr/>
              <p:nvPr/>
            </p:nvSpPr>
            <p:spPr>
              <a:xfrm>
                <a:off x="5513031" y="897254"/>
                <a:ext cx="981151" cy="8458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4C0D5004-8203-43AD-879B-4614D69080F8}"/>
                  </a:ext>
                </a:extLst>
              </p:cNvPr>
              <p:cNvSpPr/>
              <p:nvPr/>
            </p:nvSpPr>
            <p:spPr>
              <a:xfrm>
                <a:off x="5589649" y="1886931"/>
                <a:ext cx="827914" cy="7137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A3FB67D-4A39-4EAF-8AA0-FF77DE375B30}"/>
                </a:ext>
              </a:extLst>
            </p:cNvPr>
            <p:cNvGrpSpPr/>
            <p:nvPr/>
          </p:nvGrpSpPr>
          <p:grpSpPr>
            <a:xfrm rot="5400000" flipH="1" flipV="1">
              <a:off x="3912039" y="2450934"/>
              <a:ext cx="981151" cy="1703397"/>
              <a:chOff x="5513031" y="897254"/>
              <a:chExt cx="981151" cy="1703397"/>
            </a:xfrm>
            <a:grpFill/>
          </p:grpSpPr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5D53F721-5277-4953-86F6-0A2D8E51E04E}"/>
                  </a:ext>
                </a:extLst>
              </p:cNvPr>
              <p:cNvSpPr/>
              <p:nvPr/>
            </p:nvSpPr>
            <p:spPr>
              <a:xfrm>
                <a:off x="5513031" y="897254"/>
                <a:ext cx="981151" cy="8458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EAD4FB4B-A08B-4902-9706-72BF638F75E4}"/>
                  </a:ext>
                </a:extLst>
              </p:cNvPr>
              <p:cNvSpPr/>
              <p:nvPr/>
            </p:nvSpPr>
            <p:spPr>
              <a:xfrm>
                <a:off x="5589649" y="1886931"/>
                <a:ext cx="827914" cy="7137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C9A6EE6-EBFF-4640-9A39-0F3A75537972}"/>
                </a:ext>
              </a:extLst>
            </p:cNvPr>
            <p:cNvSpPr/>
            <p:nvPr/>
          </p:nvSpPr>
          <p:spPr>
            <a:xfrm>
              <a:off x="3966281" y="2295259"/>
              <a:ext cx="346422" cy="3464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C64C6E5-53AD-4663-8004-22E4577DB7B3}"/>
                </a:ext>
              </a:extLst>
            </p:cNvPr>
            <p:cNvSpPr/>
            <p:nvPr/>
          </p:nvSpPr>
          <p:spPr>
            <a:xfrm>
              <a:off x="3965023" y="3961107"/>
              <a:ext cx="346422" cy="3464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D977655-B71E-4EF7-86E8-1B0DD5C046E2}"/>
                </a:ext>
              </a:extLst>
            </p:cNvPr>
            <p:cNvSpPr/>
            <p:nvPr/>
          </p:nvSpPr>
          <p:spPr>
            <a:xfrm>
              <a:off x="7763434" y="2295259"/>
              <a:ext cx="346422" cy="3464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DCF37EF-C419-45C1-AD68-D2FA1705411E}"/>
                </a:ext>
              </a:extLst>
            </p:cNvPr>
            <p:cNvSpPr/>
            <p:nvPr/>
          </p:nvSpPr>
          <p:spPr>
            <a:xfrm>
              <a:off x="7762176" y="3961107"/>
              <a:ext cx="346422" cy="3464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E947C77-0C91-44B1-9665-5AB6E048B61B}"/>
              </a:ext>
            </a:extLst>
          </p:cNvPr>
          <p:cNvGrpSpPr/>
          <p:nvPr/>
        </p:nvGrpSpPr>
        <p:grpSpPr>
          <a:xfrm rot="5400000">
            <a:off x="3969623" y="2296497"/>
            <a:ext cx="4144833" cy="2012270"/>
            <a:chOff x="4117423" y="2447659"/>
            <a:chExt cx="4144833" cy="2012270"/>
          </a:xfrm>
          <a:solidFill>
            <a:srgbClr val="000000">
              <a:alpha val="30196"/>
            </a:srgbClr>
          </a:solidFill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085512F-3082-4FE8-AC10-9D31973CD850}"/>
                </a:ext>
              </a:extLst>
            </p:cNvPr>
            <p:cNvSpPr/>
            <p:nvPr/>
          </p:nvSpPr>
          <p:spPr>
            <a:xfrm>
              <a:off x="4118681" y="2447659"/>
              <a:ext cx="346422" cy="3464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FFEF5C2-3788-421E-9898-83581F288AD8}"/>
                </a:ext>
              </a:extLst>
            </p:cNvPr>
            <p:cNvSpPr/>
            <p:nvPr/>
          </p:nvSpPr>
          <p:spPr>
            <a:xfrm>
              <a:off x="4117423" y="4113507"/>
              <a:ext cx="346422" cy="3464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7B7AF36-1CBA-4074-AD7D-5D6791E0D189}"/>
                </a:ext>
              </a:extLst>
            </p:cNvPr>
            <p:cNvSpPr/>
            <p:nvPr/>
          </p:nvSpPr>
          <p:spPr>
            <a:xfrm>
              <a:off x="7915834" y="2447659"/>
              <a:ext cx="346422" cy="3464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B5E9EAA-775F-4E2C-9DAB-0A3071CD29C6}"/>
                </a:ext>
              </a:extLst>
            </p:cNvPr>
            <p:cNvSpPr/>
            <p:nvPr/>
          </p:nvSpPr>
          <p:spPr>
            <a:xfrm>
              <a:off x="7914576" y="4113507"/>
              <a:ext cx="346422" cy="3464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1B9CB6F-7C33-4680-BBCA-B21C3779F950}"/>
              </a:ext>
            </a:extLst>
          </p:cNvPr>
          <p:cNvSpPr/>
          <p:nvPr/>
        </p:nvSpPr>
        <p:spPr>
          <a:xfrm>
            <a:off x="5521352" y="2781946"/>
            <a:ext cx="1041373" cy="1041373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872B56C-AF29-4D83-A302-A698310F25CE}"/>
              </a:ext>
            </a:extLst>
          </p:cNvPr>
          <p:cNvGrpSpPr/>
          <p:nvPr/>
        </p:nvGrpSpPr>
        <p:grpSpPr>
          <a:xfrm>
            <a:off x="2715009" y="166876"/>
            <a:ext cx="3380991" cy="4949610"/>
            <a:chOff x="2686050" y="191594"/>
            <a:chExt cx="3380991" cy="4949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B16F445-84D0-403A-A810-9FF3AF7974D5}"/>
                </a:ext>
              </a:extLst>
            </p:cNvPr>
            <p:cNvCxnSpPr>
              <a:cxnSpLocks/>
            </p:cNvCxnSpPr>
            <p:nvPr/>
          </p:nvCxnSpPr>
          <p:spPr>
            <a:xfrm>
              <a:off x="5915025" y="342900"/>
              <a:ext cx="0" cy="8873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E3CBB21-BA1C-4E31-ABCD-44FDEC64209D}"/>
                </a:ext>
              </a:extLst>
            </p:cNvPr>
            <p:cNvCxnSpPr>
              <a:cxnSpLocks/>
            </p:cNvCxnSpPr>
            <p:nvPr/>
          </p:nvCxnSpPr>
          <p:spPr>
            <a:xfrm>
              <a:off x="5780480" y="342900"/>
              <a:ext cx="0" cy="20536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1177161-55F5-4C26-B192-730437F29C69}"/>
                </a:ext>
              </a:extLst>
            </p:cNvPr>
            <p:cNvCxnSpPr>
              <a:cxnSpLocks/>
            </p:cNvCxnSpPr>
            <p:nvPr/>
          </p:nvCxnSpPr>
          <p:spPr>
            <a:xfrm>
              <a:off x="5296608" y="342900"/>
              <a:ext cx="0" cy="10743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E3C9D9B-BBC5-4793-BFB4-FADF0E9EB39C}"/>
                </a:ext>
              </a:extLst>
            </p:cNvPr>
            <p:cNvCxnSpPr/>
            <p:nvPr/>
          </p:nvCxnSpPr>
          <p:spPr>
            <a:xfrm>
              <a:off x="5035905" y="342900"/>
              <a:ext cx="0" cy="1952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F318812-056E-41C6-A3A9-11ED3849C784}"/>
                </a:ext>
              </a:extLst>
            </p:cNvPr>
            <p:cNvCxnSpPr/>
            <p:nvPr/>
          </p:nvCxnSpPr>
          <p:spPr>
            <a:xfrm>
              <a:off x="4666979" y="266700"/>
              <a:ext cx="0" cy="14584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A085BA6-CF5F-41A6-81F0-0492C44DC938}"/>
                </a:ext>
              </a:extLst>
            </p:cNvPr>
            <p:cNvCxnSpPr>
              <a:cxnSpLocks/>
            </p:cNvCxnSpPr>
            <p:nvPr/>
          </p:nvCxnSpPr>
          <p:spPr>
            <a:xfrm>
              <a:off x="4225720" y="342900"/>
              <a:ext cx="0" cy="21721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63A524-89D2-4EA5-83C4-8AD00899A452}"/>
                </a:ext>
              </a:extLst>
            </p:cNvPr>
            <p:cNvCxnSpPr>
              <a:cxnSpLocks/>
            </p:cNvCxnSpPr>
            <p:nvPr/>
          </p:nvCxnSpPr>
          <p:spPr>
            <a:xfrm>
              <a:off x="3846191" y="342900"/>
              <a:ext cx="0" cy="2911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28369EC-EC6A-41D0-955E-8D30DCFC8742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342900"/>
              <a:ext cx="0" cy="2819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F37243B-D18E-42B0-B9DA-C45CB343E5F0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339259"/>
              <a:ext cx="0" cy="37509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42D72AA-9DC0-446B-84E3-9706D31DD3C3}"/>
                </a:ext>
              </a:extLst>
            </p:cNvPr>
            <p:cNvCxnSpPr>
              <a:cxnSpLocks/>
            </p:cNvCxnSpPr>
            <p:nvPr/>
          </p:nvCxnSpPr>
          <p:spPr>
            <a:xfrm>
              <a:off x="3371850" y="409575"/>
              <a:ext cx="0" cy="38979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D9509FB-683D-469A-ABB5-BDBBD0BD943A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3162300"/>
              <a:ext cx="10824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18F1BEF-0304-4C64-85F0-A53757354491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4090167"/>
              <a:ext cx="6043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9BC02EA-4300-4CF4-8359-8E36C2E0F1D8}"/>
                </a:ext>
              </a:extLst>
            </p:cNvPr>
            <p:cNvCxnSpPr>
              <a:cxnSpLocks/>
            </p:cNvCxnSpPr>
            <p:nvPr/>
          </p:nvCxnSpPr>
          <p:spPr>
            <a:xfrm>
              <a:off x="3105150" y="339259"/>
              <a:ext cx="0" cy="44590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1490F6E-3598-4AAA-A0D2-0FA429245019}"/>
                </a:ext>
              </a:extLst>
            </p:cNvPr>
            <p:cNvCxnSpPr>
              <a:cxnSpLocks/>
            </p:cNvCxnSpPr>
            <p:nvPr/>
          </p:nvCxnSpPr>
          <p:spPr>
            <a:xfrm>
              <a:off x="3351110" y="4307529"/>
              <a:ext cx="17492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C051621-7C63-4238-AEE0-D6080D559082}"/>
                </a:ext>
              </a:extLst>
            </p:cNvPr>
            <p:cNvCxnSpPr>
              <a:cxnSpLocks/>
            </p:cNvCxnSpPr>
            <p:nvPr/>
          </p:nvCxnSpPr>
          <p:spPr>
            <a:xfrm>
              <a:off x="3105150" y="4798304"/>
              <a:ext cx="12915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43E4786-08C9-4B21-9FD8-1902F11B26C2}"/>
                </a:ext>
              </a:extLst>
            </p:cNvPr>
            <p:cNvCxnSpPr>
              <a:cxnSpLocks/>
            </p:cNvCxnSpPr>
            <p:nvPr/>
          </p:nvCxnSpPr>
          <p:spPr>
            <a:xfrm>
              <a:off x="2865116" y="339259"/>
              <a:ext cx="0" cy="48019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6850FFF-B8A8-4291-A3B8-E853513A8239}"/>
                </a:ext>
              </a:extLst>
            </p:cNvPr>
            <p:cNvCxnSpPr>
              <a:cxnSpLocks/>
            </p:cNvCxnSpPr>
            <p:nvPr/>
          </p:nvCxnSpPr>
          <p:spPr>
            <a:xfrm>
              <a:off x="2865116" y="5141204"/>
              <a:ext cx="2325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26D9291-4450-46D2-B405-658269B66BDC}"/>
                </a:ext>
              </a:extLst>
            </p:cNvPr>
            <p:cNvSpPr/>
            <p:nvPr/>
          </p:nvSpPr>
          <p:spPr>
            <a:xfrm>
              <a:off x="2686050" y="191594"/>
              <a:ext cx="3380991" cy="32132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9C73762-5633-4468-893B-DADD18163598}"/>
              </a:ext>
            </a:extLst>
          </p:cNvPr>
          <p:cNvCxnSpPr>
            <a:cxnSpLocks/>
          </p:cNvCxnSpPr>
          <p:nvPr/>
        </p:nvCxnSpPr>
        <p:spPr>
          <a:xfrm>
            <a:off x="6324600" y="87723"/>
            <a:ext cx="0" cy="313959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97FE62F-37EB-428B-B47E-440DDB67F989}"/>
              </a:ext>
            </a:extLst>
          </p:cNvPr>
          <p:cNvCxnSpPr>
            <a:cxnSpLocks/>
          </p:cNvCxnSpPr>
          <p:nvPr/>
        </p:nvCxnSpPr>
        <p:spPr>
          <a:xfrm flipH="1">
            <a:off x="6826918" y="400844"/>
            <a:ext cx="0" cy="1074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CFD95A5-C8E2-466A-A596-3EA05243208B}"/>
              </a:ext>
            </a:extLst>
          </p:cNvPr>
          <p:cNvCxnSpPr/>
          <p:nvPr/>
        </p:nvCxnSpPr>
        <p:spPr>
          <a:xfrm flipH="1">
            <a:off x="7087621" y="400844"/>
            <a:ext cx="0" cy="19523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AF3B82B-CC3F-4172-9C8F-5F4CF3BC04FB}"/>
              </a:ext>
            </a:extLst>
          </p:cNvPr>
          <p:cNvCxnSpPr/>
          <p:nvPr/>
        </p:nvCxnSpPr>
        <p:spPr>
          <a:xfrm flipH="1">
            <a:off x="7456547" y="324644"/>
            <a:ext cx="0" cy="1458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AE903A7-6965-4D82-9F34-2A42A6B8BCFC}"/>
              </a:ext>
            </a:extLst>
          </p:cNvPr>
          <p:cNvCxnSpPr>
            <a:cxnSpLocks/>
          </p:cNvCxnSpPr>
          <p:nvPr/>
        </p:nvCxnSpPr>
        <p:spPr>
          <a:xfrm flipH="1">
            <a:off x="7897806" y="400844"/>
            <a:ext cx="0" cy="2172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D8E8319-FD40-400D-82F7-9CF6B9653101}"/>
              </a:ext>
            </a:extLst>
          </p:cNvPr>
          <p:cNvCxnSpPr>
            <a:cxnSpLocks/>
          </p:cNvCxnSpPr>
          <p:nvPr/>
        </p:nvCxnSpPr>
        <p:spPr>
          <a:xfrm flipH="1">
            <a:off x="8277335" y="400844"/>
            <a:ext cx="0" cy="2911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D5F9080-B680-45A2-A12B-6EFF1E469E16}"/>
              </a:ext>
            </a:extLst>
          </p:cNvPr>
          <p:cNvCxnSpPr>
            <a:cxnSpLocks/>
          </p:cNvCxnSpPr>
          <p:nvPr/>
        </p:nvCxnSpPr>
        <p:spPr>
          <a:xfrm flipH="1">
            <a:off x="8084926" y="400844"/>
            <a:ext cx="0" cy="2819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1A63011-C0C0-4BF1-921A-94A4C4A5D0DA}"/>
              </a:ext>
            </a:extLst>
          </p:cNvPr>
          <p:cNvCxnSpPr>
            <a:cxnSpLocks/>
          </p:cNvCxnSpPr>
          <p:nvPr/>
        </p:nvCxnSpPr>
        <p:spPr>
          <a:xfrm flipH="1">
            <a:off x="8465926" y="397203"/>
            <a:ext cx="0" cy="3750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1E64CD1-0D5C-4029-8332-5B764CD86FCC}"/>
              </a:ext>
            </a:extLst>
          </p:cNvPr>
          <p:cNvCxnSpPr>
            <a:cxnSpLocks/>
          </p:cNvCxnSpPr>
          <p:nvPr/>
        </p:nvCxnSpPr>
        <p:spPr>
          <a:xfrm flipH="1">
            <a:off x="8751676" y="467519"/>
            <a:ext cx="0" cy="3897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ED590B7-F7FC-4ADF-9F4C-F585EA985C44}"/>
              </a:ext>
            </a:extLst>
          </p:cNvPr>
          <p:cNvCxnSpPr>
            <a:cxnSpLocks/>
          </p:cNvCxnSpPr>
          <p:nvPr/>
        </p:nvCxnSpPr>
        <p:spPr>
          <a:xfrm flipH="1">
            <a:off x="7002456" y="3220244"/>
            <a:ext cx="10824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15F4D635-E33F-4074-B150-612E4062D470}"/>
              </a:ext>
            </a:extLst>
          </p:cNvPr>
          <p:cNvCxnSpPr>
            <a:cxnSpLocks/>
          </p:cNvCxnSpPr>
          <p:nvPr/>
        </p:nvCxnSpPr>
        <p:spPr>
          <a:xfrm flipH="1">
            <a:off x="7861615" y="4148111"/>
            <a:ext cx="604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72AE271-3B60-4D79-8458-9623479ACE00}"/>
              </a:ext>
            </a:extLst>
          </p:cNvPr>
          <p:cNvCxnSpPr>
            <a:cxnSpLocks/>
          </p:cNvCxnSpPr>
          <p:nvPr/>
        </p:nvCxnSpPr>
        <p:spPr>
          <a:xfrm flipH="1">
            <a:off x="9018376" y="397203"/>
            <a:ext cx="0" cy="4459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3886325A-2803-4902-8825-A797B4FED510}"/>
              </a:ext>
            </a:extLst>
          </p:cNvPr>
          <p:cNvCxnSpPr>
            <a:cxnSpLocks/>
          </p:cNvCxnSpPr>
          <p:nvPr/>
        </p:nvCxnSpPr>
        <p:spPr>
          <a:xfrm flipH="1">
            <a:off x="7023196" y="4365473"/>
            <a:ext cx="17492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E383BBE-4AEA-4143-9D72-0D7F53FF0A65}"/>
              </a:ext>
            </a:extLst>
          </p:cNvPr>
          <p:cNvCxnSpPr>
            <a:cxnSpLocks/>
          </p:cNvCxnSpPr>
          <p:nvPr/>
        </p:nvCxnSpPr>
        <p:spPr>
          <a:xfrm flipH="1">
            <a:off x="7726789" y="4856248"/>
            <a:ext cx="1291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D60696C-BC65-494E-B23C-C4BDCD02922A}"/>
              </a:ext>
            </a:extLst>
          </p:cNvPr>
          <p:cNvCxnSpPr>
            <a:cxnSpLocks/>
          </p:cNvCxnSpPr>
          <p:nvPr/>
        </p:nvCxnSpPr>
        <p:spPr>
          <a:xfrm flipH="1">
            <a:off x="9258410" y="397203"/>
            <a:ext cx="0" cy="4801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0489975-0CCA-42A7-A12F-926EC9648A95}"/>
              </a:ext>
            </a:extLst>
          </p:cNvPr>
          <p:cNvCxnSpPr>
            <a:cxnSpLocks/>
          </p:cNvCxnSpPr>
          <p:nvPr/>
        </p:nvCxnSpPr>
        <p:spPr>
          <a:xfrm flipH="1">
            <a:off x="6933021" y="5199148"/>
            <a:ext cx="23253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BF30C0F-30E4-44A2-8B37-AF4EEFFE6205}"/>
              </a:ext>
            </a:extLst>
          </p:cNvPr>
          <p:cNvSpPr/>
          <p:nvPr/>
        </p:nvSpPr>
        <p:spPr>
          <a:xfrm flipH="1">
            <a:off x="6590869" y="227819"/>
            <a:ext cx="3380991" cy="3213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EBA8236-5502-483A-ACB9-8D8B3308BA02}"/>
              </a:ext>
            </a:extLst>
          </p:cNvPr>
          <p:cNvCxnSpPr/>
          <p:nvPr/>
        </p:nvCxnSpPr>
        <p:spPr>
          <a:xfrm>
            <a:off x="6248400" y="4282344"/>
            <a:ext cx="0" cy="11478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F04617A-4984-40DE-9A5D-BEB0E1F9B986}"/>
              </a:ext>
            </a:extLst>
          </p:cNvPr>
          <p:cNvCxnSpPr>
            <a:cxnSpLocks/>
          </p:cNvCxnSpPr>
          <p:nvPr/>
        </p:nvCxnSpPr>
        <p:spPr>
          <a:xfrm>
            <a:off x="9542251" y="352256"/>
            <a:ext cx="0" cy="5038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E5AF5C6-477C-4C40-935B-177471BBB695}"/>
              </a:ext>
            </a:extLst>
          </p:cNvPr>
          <p:cNvCxnSpPr>
            <a:cxnSpLocks/>
          </p:cNvCxnSpPr>
          <p:nvPr/>
        </p:nvCxnSpPr>
        <p:spPr>
          <a:xfrm flipH="1">
            <a:off x="6257925" y="5411372"/>
            <a:ext cx="3284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182D72E-C052-47F4-8EBD-C709708B649A}"/>
              </a:ext>
            </a:extLst>
          </p:cNvPr>
          <p:cNvCxnSpPr>
            <a:cxnSpLocks/>
          </p:cNvCxnSpPr>
          <p:nvPr/>
        </p:nvCxnSpPr>
        <p:spPr>
          <a:xfrm>
            <a:off x="9751801" y="375901"/>
            <a:ext cx="0" cy="5234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4B2A306-DF3D-431C-AAF1-E1336589DA95}"/>
              </a:ext>
            </a:extLst>
          </p:cNvPr>
          <p:cNvCxnSpPr>
            <a:cxnSpLocks/>
          </p:cNvCxnSpPr>
          <p:nvPr/>
        </p:nvCxnSpPr>
        <p:spPr>
          <a:xfrm flipH="1">
            <a:off x="6038850" y="5596942"/>
            <a:ext cx="3712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998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4374C2-A6F8-4E05-A0C2-3907D4C69F8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2BA3B9-D9C6-4C24-9AB6-8D596234343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6" t="35395" r="15107" b="16930"/>
          <a:stretch/>
        </p:blipFill>
        <p:spPr>
          <a:xfrm rot="10800000">
            <a:off x="4811647" y="2108834"/>
            <a:ext cx="1209675" cy="71628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4764F2-D2BB-49A6-B0F9-7E77B760F07F}"/>
              </a:ext>
            </a:extLst>
          </p:cNvPr>
          <p:cNvCxnSpPr/>
          <p:nvPr/>
        </p:nvCxnSpPr>
        <p:spPr>
          <a:xfrm>
            <a:off x="6096000" y="2066925"/>
            <a:ext cx="0" cy="1138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CF38738-C127-47F2-BE9A-3B39C0F2DFDC}"/>
              </a:ext>
            </a:extLst>
          </p:cNvPr>
          <p:cNvSpPr/>
          <p:nvPr/>
        </p:nvSpPr>
        <p:spPr>
          <a:xfrm>
            <a:off x="5959884" y="2769394"/>
            <a:ext cx="112304" cy="754856"/>
          </a:xfrm>
          <a:custGeom>
            <a:avLst/>
            <a:gdLst>
              <a:gd name="connsiteX0" fmla="*/ 112304 w 112304"/>
              <a:gd name="connsiteY0" fmla="*/ 754856 h 754856"/>
              <a:gd name="connsiteX1" fmla="*/ 12291 w 112304"/>
              <a:gd name="connsiteY1" fmla="*/ 385762 h 754856"/>
              <a:gd name="connsiteX2" fmla="*/ 5147 w 112304"/>
              <a:gd name="connsiteY2" fmla="*/ 0 h 75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304" h="754856">
                <a:moveTo>
                  <a:pt x="112304" y="754856"/>
                </a:moveTo>
                <a:cubicBezTo>
                  <a:pt x="71227" y="633213"/>
                  <a:pt x="30151" y="511571"/>
                  <a:pt x="12291" y="385762"/>
                </a:cubicBezTo>
                <a:cubicBezTo>
                  <a:pt x="-5569" y="259953"/>
                  <a:pt x="-211" y="129976"/>
                  <a:pt x="5147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14B332-AFE1-4318-A638-4265B242C2CB}"/>
              </a:ext>
            </a:extLst>
          </p:cNvPr>
          <p:cNvSpPr/>
          <p:nvPr/>
        </p:nvSpPr>
        <p:spPr>
          <a:xfrm>
            <a:off x="5766520" y="2762250"/>
            <a:ext cx="275505" cy="1231900"/>
          </a:xfrm>
          <a:custGeom>
            <a:avLst/>
            <a:gdLst>
              <a:gd name="connsiteX0" fmla="*/ 275505 w 275505"/>
              <a:gd name="connsiteY0" fmla="*/ 1231900 h 1231900"/>
              <a:gd name="connsiteX1" fmla="*/ 8805 w 275505"/>
              <a:gd name="connsiteY1" fmla="*/ 1111250 h 1231900"/>
              <a:gd name="connsiteX2" fmla="*/ 69130 w 275505"/>
              <a:gd name="connsiteY2" fmla="*/ 996950 h 1231900"/>
              <a:gd name="connsiteX3" fmla="*/ 119930 w 275505"/>
              <a:gd name="connsiteY3" fmla="*/ 863600 h 1231900"/>
              <a:gd name="connsiteX4" fmla="*/ 132630 w 275505"/>
              <a:gd name="connsiteY4" fmla="*/ 669925 h 1231900"/>
              <a:gd name="connsiteX5" fmla="*/ 107230 w 275505"/>
              <a:gd name="connsiteY5" fmla="*/ 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505" h="1231900">
                <a:moveTo>
                  <a:pt x="275505" y="1231900"/>
                </a:moveTo>
                <a:cubicBezTo>
                  <a:pt x="159353" y="1191154"/>
                  <a:pt x="43201" y="1150408"/>
                  <a:pt x="8805" y="1111250"/>
                </a:cubicBezTo>
                <a:cubicBezTo>
                  <a:pt x="-25591" y="1072092"/>
                  <a:pt x="50609" y="1038225"/>
                  <a:pt x="69130" y="996950"/>
                </a:cubicBezTo>
                <a:cubicBezTo>
                  <a:pt x="87651" y="955675"/>
                  <a:pt x="109347" y="918104"/>
                  <a:pt x="119930" y="863600"/>
                </a:cubicBezTo>
                <a:cubicBezTo>
                  <a:pt x="130513" y="809096"/>
                  <a:pt x="134747" y="813858"/>
                  <a:pt x="132630" y="669925"/>
                </a:cubicBezTo>
                <a:cubicBezTo>
                  <a:pt x="130513" y="525992"/>
                  <a:pt x="118871" y="262996"/>
                  <a:pt x="107230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F604B23-5008-48CB-97EE-9DB48868C182}"/>
              </a:ext>
            </a:extLst>
          </p:cNvPr>
          <p:cNvSpPr/>
          <p:nvPr/>
        </p:nvSpPr>
        <p:spPr>
          <a:xfrm>
            <a:off x="5753100" y="2768600"/>
            <a:ext cx="28575" cy="904875"/>
          </a:xfrm>
          <a:custGeom>
            <a:avLst/>
            <a:gdLst>
              <a:gd name="connsiteX0" fmla="*/ 0 w 28575"/>
              <a:gd name="connsiteY0" fmla="*/ 904875 h 904875"/>
              <a:gd name="connsiteX1" fmla="*/ 28575 w 28575"/>
              <a:gd name="connsiteY1" fmla="*/ 0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904875">
                <a:moveTo>
                  <a:pt x="0" y="904875"/>
                </a:moveTo>
                <a:lnTo>
                  <a:pt x="28575" y="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130F98-D77D-4FB8-874D-B2365333B7E2}"/>
              </a:ext>
            </a:extLst>
          </p:cNvPr>
          <p:cNvSpPr/>
          <p:nvPr/>
        </p:nvSpPr>
        <p:spPr>
          <a:xfrm>
            <a:off x="5570742" y="2768600"/>
            <a:ext cx="119722" cy="1343025"/>
          </a:xfrm>
          <a:custGeom>
            <a:avLst/>
            <a:gdLst>
              <a:gd name="connsiteX0" fmla="*/ 61708 w 119722"/>
              <a:gd name="connsiteY0" fmla="*/ 1343025 h 1343025"/>
              <a:gd name="connsiteX1" fmla="*/ 99808 w 119722"/>
              <a:gd name="connsiteY1" fmla="*/ 1076325 h 1343025"/>
              <a:gd name="connsiteX2" fmla="*/ 42658 w 119722"/>
              <a:gd name="connsiteY2" fmla="*/ 1022350 h 1343025"/>
              <a:gd name="connsiteX3" fmla="*/ 14083 w 119722"/>
              <a:gd name="connsiteY3" fmla="*/ 981075 h 1343025"/>
              <a:gd name="connsiteX4" fmla="*/ 1383 w 119722"/>
              <a:gd name="connsiteY4" fmla="*/ 879475 h 1343025"/>
              <a:gd name="connsiteX5" fmla="*/ 45833 w 119722"/>
              <a:gd name="connsiteY5" fmla="*/ 793750 h 1343025"/>
              <a:gd name="connsiteX6" fmla="*/ 87108 w 119722"/>
              <a:gd name="connsiteY6" fmla="*/ 733425 h 1343025"/>
              <a:gd name="connsiteX7" fmla="*/ 115683 w 119722"/>
              <a:gd name="connsiteY7" fmla="*/ 536575 h 1343025"/>
              <a:gd name="connsiteX8" fmla="*/ 118858 w 119722"/>
              <a:gd name="connsiteY8" fmla="*/ 0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722" h="1343025">
                <a:moveTo>
                  <a:pt x="61708" y="1343025"/>
                </a:moveTo>
                <a:cubicBezTo>
                  <a:pt x="82345" y="1236398"/>
                  <a:pt x="102983" y="1129771"/>
                  <a:pt x="99808" y="1076325"/>
                </a:cubicBezTo>
                <a:cubicBezTo>
                  <a:pt x="96633" y="1022879"/>
                  <a:pt x="56945" y="1038225"/>
                  <a:pt x="42658" y="1022350"/>
                </a:cubicBezTo>
                <a:cubicBezTo>
                  <a:pt x="28370" y="1006475"/>
                  <a:pt x="20962" y="1004887"/>
                  <a:pt x="14083" y="981075"/>
                </a:cubicBezTo>
                <a:cubicBezTo>
                  <a:pt x="7204" y="957263"/>
                  <a:pt x="-3909" y="910696"/>
                  <a:pt x="1383" y="879475"/>
                </a:cubicBezTo>
                <a:cubicBezTo>
                  <a:pt x="6675" y="848254"/>
                  <a:pt x="31546" y="818092"/>
                  <a:pt x="45833" y="793750"/>
                </a:cubicBezTo>
                <a:cubicBezTo>
                  <a:pt x="60120" y="769408"/>
                  <a:pt x="75466" y="776287"/>
                  <a:pt x="87108" y="733425"/>
                </a:cubicBezTo>
                <a:cubicBezTo>
                  <a:pt x="98750" y="690563"/>
                  <a:pt x="110391" y="658812"/>
                  <a:pt x="115683" y="536575"/>
                </a:cubicBezTo>
                <a:cubicBezTo>
                  <a:pt x="120975" y="414338"/>
                  <a:pt x="119916" y="207169"/>
                  <a:pt x="118858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130BD28-7D7E-4251-AA67-4E5D8EBFA7EC}"/>
              </a:ext>
            </a:extLst>
          </p:cNvPr>
          <p:cNvSpPr/>
          <p:nvPr/>
        </p:nvSpPr>
        <p:spPr>
          <a:xfrm>
            <a:off x="5445125" y="2762250"/>
            <a:ext cx="166435" cy="1066800"/>
          </a:xfrm>
          <a:custGeom>
            <a:avLst/>
            <a:gdLst>
              <a:gd name="connsiteX0" fmla="*/ 0 w 166435"/>
              <a:gd name="connsiteY0" fmla="*/ 1066800 h 1066800"/>
              <a:gd name="connsiteX1" fmla="*/ 88900 w 166435"/>
              <a:gd name="connsiteY1" fmla="*/ 717550 h 1066800"/>
              <a:gd name="connsiteX2" fmla="*/ 161925 w 166435"/>
              <a:gd name="connsiteY2" fmla="*/ 450850 h 1066800"/>
              <a:gd name="connsiteX3" fmla="*/ 152400 w 166435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35" h="1066800">
                <a:moveTo>
                  <a:pt x="0" y="1066800"/>
                </a:moveTo>
                <a:cubicBezTo>
                  <a:pt x="30956" y="943504"/>
                  <a:pt x="61913" y="820208"/>
                  <a:pt x="88900" y="717550"/>
                </a:cubicBezTo>
                <a:cubicBezTo>
                  <a:pt x="115887" y="614892"/>
                  <a:pt x="151342" y="570442"/>
                  <a:pt x="161925" y="450850"/>
                </a:cubicBezTo>
                <a:cubicBezTo>
                  <a:pt x="172508" y="331258"/>
                  <a:pt x="162454" y="165629"/>
                  <a:pt x="152400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72B50E7-0EE7-4386-92CF-375780772FF0}"/>
              </a:ext>
            </a:extLst>
          </p:cNvPr>
          <p:cNvSpPr/>
          <p:nvPr/>
        </p:nvSpPr>
        <p:spPr>
          <a:xfrm>
            <a:off x="5193926" y="2768600"/>
            <a:ext cx="339275" cy="1387475"/>
          </a:xfrm>
          <a:custGeom>
            <a:avLst/>
            <a:gdLst>
              <a:gd name="connsiteX0" fmla="*/ 73399 w 339275"/>
              <a:gd name="connsiteY0" fmla="*/ 1387475 h 1387475"/>
              <a:gd name="connsiteX1" fmla="*/ 57524 w 339275"/>
              <a:gd name="connsiteY1" fmla="*/ 1203325 h 1387475"/>
              <a:gd name="connsiteX2" fmla="*/ 374 w 339275"/>
              <a:gd name="connsiteY2" fmla="*/ 965200 h 1387475"/>
              <a:gd name="connsiteX3" fmla="*/ 41649 w 339275"/>
              <a:gd name="connsiteY3" fmla="*/ 889000 h 1387475"/>
              <a:gd name="connsiteX4" fmla="*/ 197224 w 339275"/>
              <a:gd name="connsiteY4" fmla="*/ 917575 h 1387475"/>
              <a:gd name="connsiteX5" fmla="*/ 257549 w 339275"/>
              <a:gd name="connsiteY5" fmla="*/ 765175 h 1387475"/>
              <a:gd name="connsiteX6" fmla="*/ 333749 w 339275"/>
              <a:gd name="connsiteY6" fmla="*/ 482600 h 1387475"/>
              <a:gd name="connsiteX7" fmla="*/ 330574 w 339275"/>
              <a:gd name="connsiteY7" fmla="*/ 263525 h 1387475"/>
              <a:gd name="connsiteX8" fmla="*/ 308349 w 339275"/>
              <a:gd name="connsiteY8" fmla="*/ 0 h 138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9275" h="1387475">
                <a:moveTo>
                  <a:pt x="73399" y="1387475"/>
                </a:moveTo>
                <a:cubicBezTo>
                  <a:pt x="71547" y="1330589"/>
                  <a:pt x="69695" y="1273704"/>
                  <a:pt x="57524" y="1203325"/>
                </a:cubicBezTo>
                <a:cubicBezTo>
                  <a:pt x="45353" y="1132946"/>
                  <a:pt x="3020" y="1017587"/>
                  <a:pt x="374" y="965200"/>
                </a:cubicBezTo>
                <a:cubicBezTo>
                  <a:pt x="-2272" y="912812"/>
                  <a:pt x="8841" y="896937"/>
                  <a:pt x="41649" y="889000"/>
                </a:cubicBezTo>
                <a:cubicBezTo>
                  <a:pt x="74457" y="881063"/>
                  <a:pt x="161241" y="938212"/>
                  <a:pt x="197224" y="917575"/>
                </a:cubicBezTo>
                <a:cubicBezTo>
                  <a:pt x="233207" y="896938"/>
                  <a:pt x="234795" y="837671"/>
                  <a:pt x="257549" y="765175"/>
                </a:cubicBezTo>
                <a:cubicBezTo>
                  <a:pt x="280303" y="692679"/>
                  <a:pt x="321578" y="566208"/>
                  <a:pt x="333749" y="482600"/>
                </a:cubicBezTo>
                <a:cubicBezTo>
                  <a:pt x="345920" y="398992"/>
                  <a:pt x="334807" y="343958"/>
                  <a:pt x="330574" y="263525"/>
                </a:cubicBezTo>
                <a:cubicBezTo>
                  <a:pt x="326341" y="183092"/>
                  <a:pt x="317345" y="91546"/>
                  <a:pt x="308349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86E5A8D-CEBA-4E0B-BC10-280DCBDAA352}"/>
              </a:ext>
            </a:extLst>
          </p:cNvPr>
          <p:cNvSpPr/>
          <p:nvPr/>
        </p:nvSpPr>
        <p:spPr>
          <a:xfrm>
            <a:off x="6099175" y="3200400"/>
            <a:ext cx="321822" cy="1247775"/>
          </a:xfrm>
          <a:custGeom>
            <a:avLst/>
            <a:gdLst>
              <a:gd name="connsiteX0" fmla="*/ 142875 w 321822"/>
              <a:gd name="connsiteY0" fmla="*/ 1247775 h 1247775"/>
              <a:gd name="connsiteX1" fmla="*/ 263525 w 321822"/>
              <a:gd name="connsiteY1" fmla="*/ 1073150 h 1247775"/>
              <a:gd name="connsiteX2" fmla="*/ 269875 w 321822"/>
              <a:gd name="connsiteY2" fmla="*/ 962025 h 1247775"/>
              <a:gd name="connsiteX3" fmla="*/ 206375 w 321822"/>
              <a:gd name="connsiteY3" fmla="*/ 850900 h 1247775"/>
              <a:gd name="connsiteX4" fmla="*/ 222250 w 321822"/>
              <a:gd name="connsiteY4" fmla="*/ 733425 h 1247775"/>
              <a:gd name="connsiteX5" fmla="*/ 298450 w 321822"/>
              <a:gd name="connsiteY5" fmla="*/ 682625 h 1247775"/>
              <a:gd name="connsiteX6" fmla="*/ 320675 w 321822"/>
              <a:gd name="connsiteY6" fmla="*/ 641350 h 1247775"/>
              <a:gd name="connsiteX7" fmla="*/ 269875 w 321822"/>
              <a:gd name="connsiteY7" fmla="*/ 571500 h 1247775"/>
              <a:gd name="connsiteX8" fmla="*/ 231775 w 321822"/>
              <a:gd name="connsiteY8" fmla="*/ 482600 h 1247775"/>
              <a:gd name="connsiteX9" fmla="*/ 228600 w 321822"/>
              <a:gd name="connsiteY9" fmla="*/ 396875 h 1247775"/>
              <a:gd name="connsiteX10" fmla="*/ 228600 w 321822"/>
              <a:gd name="connsiteY10" fmla="*/ 288925 h 1247775"/>
              <a:gd name="connsiteX11" fmla="*/ 117475 w 321822"/>
              <a:gd name="connsiteY11" fmla="*/ 187325 h 1247775"/>
              <a:gd name="connsiteX12" fmla="*/ 22225 w 321822"/>
              <a:gd name="connsiteY12" fmla="*/ 114300 h 1247775"/>
              <a:gd name="connsiteX13" fmla="*/ 0 w 321822"/>
              <a:gd name="connsiteY13" fmla="*/ 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1822" h="1247775">
                <a:moveTo>
                  <a:pt x="142875" y="1247775"/>
                </a:moveTo>
                <a:cubicBezTo>
                  <a:pt x="192616" y="1184275"/>
                  <a:pt x="242358" y="1120775"/>
                  <a:pt x="263525" y="1073150"/>
                </a:cubicBezTo>
                <a:cubicBezTo>
                  <a:pt x="284692" y="1025525"/>
                  <a:pt x="279400" y="999067"/>
                  <a:pt x="269875" y="962025"/>
                </a:cubicBezTo>
                <a:cubicBezTo>
                  <a:pt x="260350" y="924983"/>
                  <a:pt x="214312" y="889000"/>
                  <a:pt x="206375" y="850900"/>
                </a:cubicBezTo>
                <a:cubicBezTo>
                  <a:pt x="198438" y="812800"/>
                  <a:pt x="206904" y="761471"/>
                  <a:pt x="222250" y="733425"/>
                </a:cubicBezTo>
                <a:cubicBezTo>
                  <a:pt x="237596" y="705379"/>
                  <a:pt x="282046" y="697971"/>
                  <a:pt x="298450" y="682625"/>
                </a:cubicBezTo>
                <a:cubicBezTo>
                  <a:pt x="314854" y="667279"/>
                  <a:pt x="325438" y="659871"/>
                  <a:pt x="320675" y="641350"/>
                </a:cubicBezTo>
                <a:cubicBezTo>
                  <a:pt x="315912" y="622829"/>
                  <a:pt x="284692" y="597958"/>
                  <a:pt x="269875" y="571500"/>
                </a:cubicBezTo>
                <a:cubicBezTo>
                  <a:pt x="255058" y="545042"/>
                  <a:pt x="238654" y="511704"/>
                  <a:pt x="231775" y="482600"/>
                </a:cubicBezTo>
                <a:cubicBezTo>
                  <a:pt x="224896" y="453496"/>
                  <a:pt x="229129" y="429154"/>
                  <a:pt x="228600" y="396875"/>
                </a:cubicBezTo>
                <a:cubicBezTo>
                  <a:pt x="228071" y="364596"/>
                  <a:pt x="247121" y="323850"/>
                  <a:pt x="228600" y="288925"/>
                </a:cubicBezTo>
                <a:cubicBezTo>
                  <a:pt x="210079" y="254000"/>
                  <a:pt x="151871" y="216429"/>
                  <a:pt x="117475" y="187325"/>
                </a:cubicBezTo>
                <a:cubicBezTo>
                  <a:pt x="83079" y="158221"/>
                  <a:pt x="41804" y="145521"/>
                  <a:pt x="22225" y="114300"/>
                </a:cubicBezTo>
                <a:cubicBezTo>
                  <a:pt x="2646" y="83079"/>
                  <a:pt x="1323" y="41539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D192400-D242-44AE-8C06-E8C912BE4D01}"/>
              </a:ext>
            </a:extLst>
          </p:cNvPr>
          <p:cNvSpPr/>
          <p:nvPr/>
        </p:nvSpPr>
        <p:spPr>
          <a:xfrm>
            <a:off x="5045882" y="2762251"/>
            <a:ext cx="573868" cy="1747838"/>
          </a:xfrm>
          <a:custGeom>
            <a:avLst/>
            <a:gdLst>
              <a:gd name="connsiteX0" fmla="*/ 573868 w 573868"/>
              <a:gd name="connsiteY0" fmla="*/ 1748003 h 1748003"/>
              <a:gd name="connsiteX1" fmla="*/ 397656 w 573868"/>
              <a:gd name="connsiteY1" fmla="*/ 1481303 h 1748003"/>
              <a:gd name="connsiteX2" fmla="*/ 230968 w 573868"/>
              <a:gd name="connsiteY2" fmla="*/ 1547978 h 1748003"/>
              <a:gd name="connsiteX3" fmla="*/ 83331 w 573868"/>
              <a:gd name="connsiteY3" fmla="*/ 1543215 h 1748003"/>
              <a:gd name="connsiteX4" fmla="*/ 7131 w 573868"/>
              <a:gd name="connsiteY4" fmla="*/ 1447965 h 1748003"/>
              <a:gd name="connsiteX5" fmla="*/ 11893 w 573868"/>
              <a:gd name="connsiteY5" fmla="*/ 1328903 h 1748003"/>
              <a:gd name="connsiteX6" fmla="*/ 83331 w 573868"/>
              <a:gd name="connsiteY6" fmla="*/ 1262228 h 1748003"/>
              <a:gd name="connsiteX7" fmla="*/ 78568 w 573868"/>
              <a:gd name="connsiteY7" fmla="*/ 1066965 h 1748003"/>
              <a:gd name="connsiteX8" fmla="*/ 83331 w 573868"/>
              <a:gd name="connsiteY8" fmla="*/ 876465 h 1748003"/>
              <a:gd name="connsiteX9" fmla="*/ 188106 w 573868"/>
              <a:gd name="connsiteY9" fmla="*/ 795503 h 1748003"/>
              <a:gd name="connsiteX10" fmla="*/ 292881 w 573868"/>
              <a:gd name="connsiteY10" fmla="*/ 785978 h 1748003"/>
              <a:gd name="connsiteX11" fmla="*/ 345268 w 573868"/>
              <a:gd name="connsiteY11" fmla="*/ 695490 h 1748003"/>
              <a:gd name="connsiteX12" fmla="*/ 392893 w 573868"/>
              <a:gd name="connsiteY12" fmla="*/ 543090 h 1748003"/>
              <a:gd name="connsiteX13" fmla="*/ 402418 w 573868"/>
              <a:gd name="connsiteY13" fmla="*/ 309728 h 1748003"/>
              <a:gd name="connsiteX14" fmla="*/ 369081 w 573868"/>
              <a:gd name="connsiteY14" fmla="*/ 165 h 1748003"/>
              <a:gd name="connsiteX0" fmla="*/ 573868 w 573868"/>
              <a:gd name="connsiteY0" fmla="*/ 1748003 h 1748003"/>
              <a:gd name="connsiteX1" fmla="*/ 397656 w 573868"/>
              <a:gd name="connsiteY1" fmla="*/ 1481303 h 1748003"/>
              <a:gd name="connsiteX2" fmla="*/ 230968 w 573868"/>
              <a:gd name="connsiteY2" fmla="*/ 1547978 h 1748003"/>
              <a:gd name="connsiteX3" fmla="*/ 83331 w 573868"/>
              <a:gd name="connsiteY3" fmla="*/ 1543215 h 1748003"/>
              <a:gd name="connsiteX4" fmla="*/ 7131 w 573868"/>
              <a:gd name="connsiteY4" fmla="*/ 1447965 h 1748003"/>
              <a:gd name="connsiteX5" fmla="*/ 11893 w 573868"/>
              <a:gd name="connsiteY5" fmla="*/ 1328903 h 1748003"/>
              <a:gd name="connsiteX6" fmla="*/ 83331 w 573868"/>
              <a:gd name="connsiteY6" fmla="*/ 1262228 h 1748003"/>
              <a:gd name="connsiteX7" fmla="*/ 78568 w 573868"/>
              <a:gd name="connsiteY7" fmla="*/ 1066965 h 1748003"/>
              <a:gd name="connsiteX8" fmla="*/ 83331 w 573868"/>
              <a:gd name="connsiteY8" fmla="*/ 876465 h 1748003"/>
              <a:gd name="connsiteX9" fmla="*/ 188106 w 573868"/>
              <a:gd name="connsiteY9" fmla="*/ 795503 h 1748003"/>
              <a:gd name="connsiteX10" fmla="*/ 292881 w 573868"/>
              <a:gd name="connsiteY10" fmla="*/ 785978 h 1748003"/>
              <a:gd name="connsiteX11" fmla="*/ 345268 w 573868"/>
              <a:gd name="connsiteY11" fmla="*/ 695490 h 1748003"/>
              <a:gd name="connsiteX12" fmla="*/ 392893 w 573868"/>
              <a:gd name="connsiteY12" fmla="*/ 543090 h 1748003"/>
              <a:gd name="connsiteX13" fmla="*/ 369081 w 573868"/>
              <a:gd name="connsiteY13" fmla="*/ 309728 h 1748003"/>
              <a:gd name="connsiteX14" fmla="*/ 369081 w 573868"/>
              <a:gd name="connsiteY14" fmla="*/ 165 h 1748003"/>
              <a:gd name="connsiteX0" fmla="*/ 573868 w 573868"/>
              <a:gd name="connsiteY0" fmla="*/ 1748003 h 1748003"/>
              <a:gd name="connsiteX1" fmla="*/ 397656 w 573868"/>
              <a:gd name="connsiteY1" fmla="*/ 1481303 h 1748003"/>
              <a:gd name="connsiteX2" fmla="*/ 230968 w 573868"/>
              <a:gd name="connsiteY2" fmla="*/ 1547978 h 1748003"/>
              <a:gd name="connsiteX3" fmla="*/ 83331 w 573868"/>
              <a:gd name="connsiteY3" fmla="*/ 1543215 h 1748003"/>
              <a:gd name="connsiteX4" fmla="*/ 7131 w 573868"/>
              <a:gd name="connsiteY4" fmla="*/ 1447965 h 1748003"/>
              <a:gd name="connsiteX5" fmla="*/ 11893 w 573868"/>
              <a:gd name="connsiteY5" fmla="*/ 1328903 h 1748003"/>
              <a:gd name="connsiteX6" fmla="*/ 83331 w 573868"/>
              <a:gd name="connsiteY6" fmla="*/ 1262228 h 1748003"/>
              <a:gd name="connsiteX7" fmla="*/ 78568 w 573868"/>
              <a:gd name="connsiteY7" fmla="*/ 1066965 h 1748003"/>
              <a:gd name="connsiteX8" fmla="*/ 83331 w 573868"/>
              <a:gd name="connsiteY8" fmla="*/ 876465 h 1748003"/>
              <a:gd name="connsiteX9" fmla="*/ 188106 w 573868"/>
              <a:gd name="connsiteY9" fmla="*/ 795503 h 1748003"/>
              <a:gd name="connsiteX10" fmla="*/ 292881 w 573868"/>
              <a:gd name="connsiteY10" fmla="*/ 785978 h 1748003"/>
              <a:gd name="connsiteX11" fmla="*/ 345268 w 573868"/>
              <a:gd name="connsiteY11" fmla="*/ 695490 h 1748003"/>
              <a:gd name="connsiteX12" fmla="*/ 330981 w 573868"/>
              <a:gd name="connsiteY12" fmla="*/ 533565 h 1748003"/>
              <a:gd name="connsiteX13" fmla="*/ 369081 w 573868"/>
              <a:gd name="connsiteY13" fmla="*/ 309728 h 1748003"/>
              <a:gd name="connsiteX14" fmla="*/ 369081 w 573868"/>
              <a:gd name="connsiteY14" fmla="*/ 165 h 1748003"/>
              <a:gd name="connsiteX0" fmla="*/ 573868 w 573868"/>
              <a:gd name="connsiteY0" fmla="*/ 1748002 h 1748002"/>
              <a:gd name="connsiteX1" fmla="*/ 397656 w 573868"/>
              <a:gd name="connsiteY1" fmla="*/ 1481302 h 1748002"/>
              <a:gd name="connsiteX2" fmla="*/ 230968 w 573868"/>
              <a:gd name="connsiteY2" fmla="*/ 1547977 h 1748002"/>
              <a:gd name="connsiteX3" fmla="*/ 83331 w 573868"/>
              <a:gd name="connsiteY3" fmla="*/ 1543214 h 1748002"/>
              <a:gd name="connsiteX4" fmla="*/ 7131 w 573868"/>
              <a:gd name="connsiteY4" fmla="*/ 1447964 h 1748002"/>
              <a:gd name="connsiteX5" fmla="*/ 11893 w 573868"/>
              <a:gd name="connsiteY5" fmla="*/ 1328902 h 1748002"/>
              <a:gd name="connsiteX6" fmla="*/ 83331 w 573868"/>
              <a:gd name="connsiteY6" fmla="*/ 1262227 h 1748002"/>
              <a:gd name="connsiteX7" fmla="*/ 78568 w 573868"/>
              <a:gd name="connsiteY7" fmla="*/ 1066964 h 1748002"/>
              <a:gd name="connsiteX8" fmla="*/ 83331 w 573868"/>
              <a:gd name="connsiteY8" fmla="*/ 876464 h 1748002"/>
              <a:gd name="connsiteX9" fmla="*/ 188106 w 573868"/>
              <a:gd name="connsiteY9" fmla="*/ 795502 h 1748002"/>
              <a:gd name="connsiteX10" fmla="*/ 292881 w 573868"/>
              <a:gd name="connsiteY10" fmla="*/ 785977 h 1748002"/>
              <a:gd name="connsiteX11" fmla="*/ 345268 w 573868"/>
              <a:gd name="connsiteY11" fmla="*/ 695489 h 1748002"/>
              <a:gd name="connsiteX12" fmla="*/ 354794 w 573868"/>
              <a:gd name="connsiteY12" fmla="*/ 528801 h 1748002"/>
              <a:gd name="connsiteX13" fmla="*/ 369081 w 573868"/>
              <a:gd name="connsiteY13" fmla="*/ 309727 h 1748002"/>
              <a:gd name="connsiteX14" fmla="*/ 369081 w 573868"/>
              <a:gd name="connsiteY14" fmla="*/ 164 h 1748002"/>
              <a:gd name="connsiteX0" fmla="*/ 573868 w 573868"/>
              <a:gd name="connsiteY0" fmla="*/ 1624306 h 1624306"/>
              <a:gd name="connsiteX1" fmla="*/ 397656 w 573868"/>
              <a:gd name="connsiteY1" fmla="*/ 1357606 h 1624306"/>
              <a:gd name="connsiteX2" fmla="*/ 230968 w 573868"/>
              <a:gd name="connsiteY2" fmla="*/ 1424281 h 1624306"/>
              <a:gd name="connsiteX3" fmla="*/ 83331 w 573868"/>
              <a:gd name="connsiteY3" fmla="*/ 1419518 h 1624306"/>
              <a:gd name="connsiteX4" fmla="*/ 7131 w 573868"/>
              <a:gd name="connsiteY4" fmla="*/ 1324268 h 1624306"/>
              <a:gd name="connsiteX5" fmla="*/ 11893 w 573868"/>
              <a:gd name="connsiteY5" fmla="*/ 1205206 h 1624306"/>
              <a:gd name="connsiteX6" fmla="*/ 83331 w 573868"/>
              <a:gd name="connsiteY6" fmla="*/ 1138531 h 1624306"/>
              <a:gd name="connsiteX7" fmla="*/ 78568 w 573868"/>
              <a:gd name="connsiteY7" fmla="*/ 943268 h 1624306"/>
              <a:gd name="connsiteX8" fmla="*/ 83331 w 573868"/>
              <a:gd name="connsiteY8" fmla="*/ 752768 h 1624306"/>
              <a:gd name="connsiteX9" fmla="*/ 188106 w 573868"/>
              <a:gd name="connsiteY9" fmla="*/ 671806 h 1624306"/>
              <a:gd name="connsiteX10" fmla="*/ 292881 w 573868"/>
              <a:gd name="connsiteY10" fmla="*/ 662281 h 1624306"/>
              <a:gd name="connsiteX11" fmla="*/ 345268 w 573868"/>
              <a:gd name="connsiteY11" fmla="*/ 571793 h 1624306"/>
              <a:gd name="connsiteX12" fmla="*/ 354794 w 573868"/>
              <a:gd name="connsiteY12" fmla="*/ 405105 h 1624306"/>
              <a:gd name="connsiteX13" fmla="*/ 369081 w 573868"/>
              <a:gd name="connsiteY13" fmla="*/ 186031 h 1624306"/>
              <a:gd name="connsiteX14" fmla="*/ 316694 w 573868"/>
              <a:gd name="connsiteY14" fmla="*/ 293 h 1624306"/>
              <a:gd name="connsiteX0" fmla="*/ 573868 w 573868"/>
              <a:gd name="connsiteY0" fmla="*/ 1748001 h 1748001"/>
              <a:gd name="connsiteX1" fmla="*/ 397656 w 573868"/>
              <a:gd name="connsiteY1" fmla="*/ 1481301 h 1748001"/>
              <a:gd name="connsiteX2" fmla="*/ 230968 w 573868"/>
              <a:gd name="connsiteY2" fmla="*/ 1547976 h 1748001"/>
              <a:gd name="connsiteX3" fmla="*/ 83331 w 573868"/>
              <a:gd name="connsiteY3" fmla="*/ 1543213 h 1748001"/>
              <a:gd name="connsiteX4" fmla="*/ 7131 w 573868"/>
              <a:gd name="connsiteY4" fmla="*/ 1447963 h 1748001"/>
              <a:gd name="connsiteX5" fmla="*/ 11893 w 573868"/>
              <a:gd name="connsiteY5" fmla="*/ 1328901 h 1748001"/>
              <a:gd name="connsiteX6" fmla="*/ 83331 w 573868"/>
              <a:gd name="connsiteY6" fmla="*/ 1262226 h 1748001"/>
              <a:gd name="connsiteX7" fmla="*/ 78568 w 573868"/>
              <a:gd name="connsiteY7" fmla="*/ 1066963 h 1748001"/>
              <a:gd name="connsiteX8" fmla="*/ 83331 w 573868"/>
              <a:gd name="connsiteY8" fmla="*/ 876463 h 1748001"/>
              <a:gd name="connsiteX9" fmla="*/ 188106 w 573868"/>
              <a:gd name="connsiteY9" fmla="*/ 795501 h 1748001"/>
              <a:gd name="connsiteX10" fmla="*/ 292881 w 573868"/>
              <a:gd name="connsiteY10" fmla="*/ 785976 h 1748001"/>
              <a:gd name="connsiteX11" fmla="*/ 345268 w 573868"/>
              <a:gd name="connsiteY11" fmla="*/ 695488 h 1748001"/>
              <a:gd name="connsiteX12" fmla="*/ 354794 w 573868"/>
              <a:gd name="connsiteY12" fmla="*/ 528800 h 1748001"/>
              <a:gd name="connsiteX13" fmla="*/ 369081 w 573868"/>
              <a:gd name="connsiteY13" fmla="*/ 309726 h 1748001"/>
              <a:gd name="connsiteX14" fmla="*/ 364319 w 573868"/>
              <a:gd name="connsiteY14" fmla="*/ 163 h 1748001"/>
              <a:gd name="connsiteX0" fmla="*/ 573868 w 573868"/>
              <a:gd name="connsiteY0" fmla="*/ 1747838 h 1747838"/>
              <a:gd name="connsiteX1" fmla="*/ 397656 w 573868"/>
              <a:gd name="connsiteY1" fmla="*/ 1481138 h 1747838"/>
              <a:gd name="connsiteX2" fmla="*/ 230968 w 573868"/>
              <a:gd name="connsiteY2" fmla="*/ 1547813 h 1747838"/>
              <a:gd name="connsiteX3" fmla="*/ 83331 w 573868"/>
              <a:gd name="connsiteY3" fmla="*/ 1543050 h 1747838"/>
              <a:gd name="connsiteX4" fmla="*/ 7131 w 573868"/>
              <a:gd name="connsiteY4" fmla="*/ 1447800 h 1747838"/>
              <a:gd name="connsiteX5" fmla="*/ 11893 w 573868"/>
              <a:gd name="connsiteY5" fmla="*/ 1328738 h 1747838"/>
              <a:gd name="connsiteX6" fmla="*/ 83331 w 573868"/>
              <a:gd name="connsiteY6" fmla="*/ 1262063 h 1747838"/>
              <a:gd name="connsiteX7" fmla="*/ 78568 w 573868"/>
              <a:gd name="connsiteY7" fmla="*/ 1066800 h 1747838"/>
              <a:gd name="connsiteX8" fmla="*/ 83331 w 573868"/>
              <a:gd name="connsiteY8" fmla="*/ 876300 h 1747838"/>
              <a:gd name="connsiteX9" fmla="*/ 188106 w 573868"/>
              <a:gd name="connsiteY9" fmla="*/ 795338 h 1747838"/>
              <a:gd name="connsiteX10" fmla="*/ 292881 w 573868"/>
              <a:gd name="connsiteY10" fmla="*/ 785813 h 1747838"/>
              <a:gd name="connsiteX11" fmla="*/ 345268 w 573868"/>
              <a:gd name="connsiteY11" fmla="*/ 695325 h 1747838"/>
              <a:gd name="connsiteX12" fmla="*/ 354794 w 573868"/>
              <a:gd name="connsiteY12" fmla="*/ 528637 h 1747838"/>
              <a:gd name="connsiteX13" fmla="*/ 369081 w 573868"/>
              <a:gd name="connsiteY13" fmla="*/ 309563 h 1747838"/>
              <a:gd name="connsiteX14" fmla="*/ 364319 w 573868"/>
              <a:gd name="connsiteY14" fmla="*/ 0 h 174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3868" h="1747838">
                <a:moveTo>
                  <a:pt x="573868" y="1747838"/>
                </a:moveTo>
                <a:cubicBezTo>
                  <a:pt x="514337" y="1631156"/>
                  <a:pt x="454806" y="1514475"/>
                  <a:pt x="397656" y="1481138"/>
                </a:cubicBezTo>
                <a:cubicBezTo>
                  <a:pt x="340506" y="1447800"/>
                  <a:pt x="283355" y="1537494"/>
                  <a:pt x="230968" y="1547813"/>
                </a:cubicBezTo>
                <a:cubicBezTo>
                  <a:pt x="178581" y="1558132"/>
                  <a:pt x="120637" y="1559719"/>
                  <a:pt x="83331" y="1543050"/>
                </a:cubicBezTo>
                <a:cubicBezTo>
                  <a:pt x="46025" y="1526381"/>
                  <a:pt x="19037" y="1483519"/>
                  <a:pt x="7131" y="1447800"/>
                </a:cubicBezTo>
                <a:cubicBezTo>
                  <a:pt x="-4775" y="1412081"/>
                  <a:pt x="-807" y="1359694"/>
                  <a:pt x="11893" y="1328738"/>
                </a:cubicBezTo>
                <a:cubicBezTo>
                  <a:pt x="24593" y="1297782"/>
                  <a:pt x="72219" y="1305719"/>
                  <a:pt x="83331" y="1262063"/>
                </a:cubicBezTo>
                <a:cubicBezTo>
                  <a:pt x="94443" y="1218407"/>
                  <a:pt x="78568" y="1131094"/>
                  <a:pt x="78568" y="1066800"/>
                </a:cubicBezTo>
                <a:cubicBezTo>
                  <a:pt x="78568" y="1002506"/>
                  <a:pt x="65075" y="921544"/>
                  <a:pt x="83331" y="876300"/>
                </a:cubicBezTo>
                <a:cubicBezTo>
                  <a:pt x="101587" y="831056"/>
                  <a:pt x="153181" y="810419"/>
                  <a:pt x="188106" y="795338"/>
                </a:cubicBezTo>
                <a:cubicBezTo>
                  <a:pt x="223031" y="780257"/>
                  <a:pt x="266687" y="802482"/>
                  <a:pt x="292881" y="785813"/>
                </a:cubicBezTo>
                <a:cubicBezTo>
                  <a:pt x="319075" y="769144"/>
                  <a:pt x="334949" y="738188"/>
                  <a:pt x="345268" y="695325"/>
                </a:cubicBezTo>
                <a:cubicBezTo>
                  <a:pt x="355587" y="652462"/>
                  <a:pt x="350825" y="592931"/>
                  <a:pt x="354794" y="528637"/>
                </a:cubicBezTo>
                <a:cubicBezTo>
                  <a:pt x="358763" y="464343"/>
                  <a:pt x="367494" y="397669"/>
                  <a:pt x="369081" y="309563"/>
                </a:cubicBezTo>
                <a:cubicBezTo>
                  <a:pt x="370669" y="221457"/>
                  <a:pt x="397656" y="178594"/>
                  <a:pt x="364319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897FCE0-71BB-45D6-ACF6-0C4433E96670}"/>
              </a:ext>
            </a:extLst>
          </p:cNvPr>
          <p:cNvSpPr/>
          <p:nvPr/>
        </p:nvSpPr>
        <p:spPr>
          <a:xfrm>
            <a:off x="4959345" y="2771775"/>
            <a:ext cx="365130" cy="1738313"/>
          </a:xfrm>
          <a:custGeom>
            <a:avLst/>
            <a:gdLst>
              <a:gd name="connsiteX0" fmla="*/ 227018 w 365130"/>
              <a:gd name="connsiteY0" fmla="*/ 1738313 h 1738313"/>
              <a:gd name="connsiteX1" fmla="*/ 17468 w 365130"/>
              <a:gd name="connsiteY1" fmla="*/ 1533525 h 1738313"/>
              <a:gd name="connsiteX2" fmla="*/ 22230 w 365130"/>
              <a:gd name="connsiteY2" fmla="*/ 1162050 h 1738313"/>
              <a:gd name="connsiteX3" fmla="*/ 107955 w 365130"/>
              <a:gd name="connsiteY3" fmla="*/ 766763 h 1738313"/>
              <a:gd name="connsiteX4" fmla="*/ 288930 w 365130"/>
              <a:gd name="connsiteY4" fmla="*/ 652463 h 1738313"/>
              <a:gd name="connsiteX5" fmla="*/ 341318 w 365130"/>
              <a:gd name="connsiteY5" fmla="*/ 390525 h 1738313"/>
              <a:gd name="connsiteX6" fmla="*/ 365130 w 365130"/>
              <a:gd name="connsiteY6" fmla="*/ 0 h 173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130" h="1738313">
                <a:moveTo>
                  <a:pt x="227018" y="1738313"/>
                </a:moveTo>
                <a:cubicBezTo>
                  <a:pt x="139308" y="1683941"/>
                  <a:pt x="51599" y="1629569"/>
                  <a:pt x="17468" y="1533525"/>
                </a:cubicBezTo>
                <a:cubicBezTo>
                  <a:pt x="-16663" y="1437481"/>
                  <a:pt x="7149" y="1289844"/>
                  <a:pt x="22230" y="1162050"/>
                </a:cubicBezTo>
                <a:cubicBezTo>
                  <a:pt x="37311" y="1034256"/>
                  <a:pt x="63505" y="851694"/>
                  <a:pt x="107955" y="766763"/>
                </a:cubicBezTo>
                <a:cubicBezTo>
                  <a:pt x="152405" y="681832"/>
                  <a:pt x="250036" y="715169"/>
                  <a:pt x="288930" y="652463"/>
                </a:cubicBezTo>
                <a:cubicBezTo>
                  <a:pt x="327824" y="589757"/>
                  <a:pt x="328618" y="499269"/>
                  <a:pt x="341318" y="390525"/>
                </a:cubicBezTo>
                <a:cubicBezTo>
                  <a:pt x="354018" y="281781"/>
                  <a:pt x="361161" y="58737"/>
                  <a:pt x="365130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07CB0D7-3454-43AD-8192-9CA07BEE7B23}"/>
              </a:ext>
            </a:extLst>
          </p:cNvPr>
          <p:cNvSpPr/>
          <p:nvPr/>
        </p:nvSpPr>
        <p:spPr>
          <a:xfrm>
            <a:off x="4840777" y="2771775"/>
            <a:ext cx="397973" cy="2147888"/>
          </a:xfrm>
          <a:custGeom>
            <a:avLst/>
            <a:gdLst>
              <a:gd name="connsiteX0" fmla="*/ 397973 w 397973"/>
              <a:gd name="connsiteY0" fmla="*/ 2147888 h 2147888"/>
              <a:gd name="connsiteX1" fmla="*/ 40786 w 397973"/>
              <a:gd name="connsiteY1" fmla="*/ 1847850 h 2147888"/>
              <a:gd name="connsiteX2" fmla="*/ 16973 w 397973"/>
              <a:gd name="connsiteY2" fmla="*/ 1476375 h 2147888"/>
              <a:gd name="connsiteX3" fmla="*/ 121748 w 397973"/>
              <a:gd name="connsiteY3" fmla="*/ 800100 h 2147888"/>
              <a:gd name="connsiteX4" fmla="*/ 274148 w 397973"/>
              <a:gd name="connsiteY4" fmla="*/ 571500 h 2147888"/>
              <a:gd name="connsiteX5" fmla="*/ 359873 w 397973"/>
              <a:gd name="connsiteY5" fmla="*/ 485775 h 2147888"/>
              <a:gd name="connsiteX6" fmla="*/ 388448 w 397973"/>
              <a:gd name="connsiteY6" fmla="*/ 361950 h 2147888"/>
              <a:gd name="connsiteX7" fmla="*/ 393211 w 397973"/>
              <a:gd name="connsiteY7" fmla="*/ 0 h 214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973" h="2147888">
                <a:moveTo>
                  <a:pt x="397973" y="2147888"/>
                </a:moveTo>
                <a:cubicBezTo>
                  <a:pt x="251129" y="2053828"/>
                  <a:pt x="104286" y="1959769"/>
                  <a:pt x="40786" y="1847850"/>
                </a:cubicBezTo>
                <a:cubicBezTo>
                  <a:pt x="-22714" y="1735931"/>
                  <a:pt x="3479" y="1651000"/>
                  <a:pt x="16973" y="1476375"/>
                </a:cubicBezTo>
                <a:cubicBezTo>
                  <a:pt x="30467" y="1301750"/>
                  <a:pt x="78885" y="950912"/>
                  <a:pt x="121748" y="800100"/>
                </a:cubicBezTo>
                <a:cubicBezTo>
                  <a:pt x="164610" y="649287"/>
                  <a:pt x="234460" y="623887"/>
                  <a:pt x="274148" y="571500"/>
                </a:cubicBezTo>
                <a:cubicBezTo>
                  <a:pt x="313835" y="519112"/>
                  <a:pt x="340823" y="520700"/>
                  <a:pt x="359873" y="485775"/>
                </a:cubicBezTo>
                <a:cubicBezTo>
                  <a:pt x="378923" y="450850"/>
                  <a:pt x="382892" y="442912"/>
                  <a:pt x="388448" y="361950"/>
                </a:cubicBezTo>
                <a:cubicBezTo>
                  <a:pt x="394004" y="280987"/>
                  <a:pt x="393607" y="140493"/>
                  <a:pt x="393211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5253051-9D52-4AA0-8691-7D239697C5B4}"/>
              </a:ext>
            </a:extLst>
          </p:cNvPr>
          <p:cNvSpPr/>
          <p:nvPr/>
        </p:nvSpPr>
        <p:spPr>
          <a:xfrm>
            <a:off x="4732307" y="2762251"/>
            <a:ext cx="858868" cy="2357480"/>
          </a:xfrm>
          <a:custGeom>
            <a:avLst/>
            <a:gdLst>
              <a:gd name="connsiteX0" fmla="*/ 860661 w 860661"/>
              <a:gd name="connsiteY0" fmla="*/ 2271713 h 2365947"/>
              <a:gd name="connsiteX1" fmla="*/ 693974 w 860661"/>
              <a:gd name="connsiteY1" fmla="*/ 2247900 h 2365947"/>
              <a:gd name="connsiteX2" fmla="*/ 470136 w 860661"/>
              <a:gd name="connsiteY2" fmla="*/ 2357438 h 2365947"/>
              <a:gd name="connsiteX3" fmla="*/ 360599 w 860661"/>
              <a:gd name="connsiteY3" fmla="*/ 2347913 h 2365947"/>
              <a:gd name="connsiteX4" fmla="*/ 184386 w 860661"/>
              <a:gd name="connsiteY4" fmla="*/ 2262188 h 2365947"/>
              <a:gd name="connsiteX5" fmla="*/ 74849 w 860661"/>
              <a:gd name="connsiteY5" fmla="*/ 2019300 h 2365947"/>
              <a:gd name="connsiteX6" fmla="*/ 3411 w 860661"/>
              <a:gd name="connsiteY6" fmla="*/ 1633538 h 2365947"/>
              <a:gd name="connsiteX7" fmla="*/ 184386 w 860661"/>
              <a:gd name="connsiteY7" fmla="*/ 661988 h 2365947"/>
              <a:gd name="connsiteX8" fmla="*/ 374886 w 860661"/>
              <a:gd name="connsiteY8" fmla="*/ 428625 h 2365947"/>
              <a:gd name="connsiteX9" fmla="*/ 417749 w 860661"/>
              <a:gd name="connsiteY9" fmla="*/ 0 h 2365947"/>
              <a:gd name="connsiteX0" fmla="*/ 858572 w 858572"/>
              <a:gd name="connsiteY0" fmla="*/ 2271713 h 2365947"/>
              <a:gd name="connsiteX1" fmla="*/ 691885 w 858572"/>
              <a:gd name="connsiteY1" fmla="*/ 2247900 h 2365947"/>
              <a:gd name="connsiteX2" fmla="*/ 468047 w 858572"/>
              <a:gd name="connsiteY2" fmla="*/ 2357438 h 2365947"/>
              <a:gd name="connsiteX3" fmla="*/ 358510 w 858572"/>
              <a:gd name="connsiteY3" fmla="*/ 2347913 h 2365947"/>
              <a:gd name="connsiteX4" fmla="*/ 182297 w 858572"/>
              <a:gd name="connsiteY4" fmla="*/ 2262188 h 2365947"/>
              <a:gd name="connsiteX5" fmla="*/ 104510 w 858572"/>
              <a:gd name="connsiteY5" fmla="*/ 1997075 h 2365947"/>
              <a:gd name="connsiteX6" fmla="*/ 1322 w 858572"/>
              <a:gd name="connsiteY6" fmla="*/ 1633538 h 2365947"/>
              <a:gd name="connsiteX7" fmla="*/ 182297 w 858572"/>
              <a:gd name="connsiteY7" fmla="*/ 661988 h 2365947"/>
              <a:gd name="connsiteX8" fmla="*/ 372797 w 858572"/>
              <a:gd name="connsiteY8" fmla="*/ 428625 h 2365947"/>
              <a:gd name="connsiteX9" fmla="*/ 415660 w 858572"/>
              <a:gd name="connsiteY9" fmla="*/ 0 h 2365947"/>
              <a:gd name="connsiteX0" fmla="*/ 858653 w 858653"/>
              <a:gd name="connsiteY0" fmla="*/ 2271713 h 2372420"/>
              <a:gd name="connsiteX1" fmla="*/ 691966 w 858653"/>
              <a:gd name="connsiteY1" fmla="*/ 2247900 h 2372420"/>
              <a:gd name="connsiteX2" fmla="*/ 468128 w 858653"/>
              <a:gd name="connsiteY2" fmla="*/ 2357438 h 2372420"/>
              <a:gd name="connsiteX3" fmla="*/ 358591 w 858653"/>
              <a:gd name="connsiteY3" fmla="*/ 2347913 h 2372420"/>
              <a:gd name="connsiteX4" fmla="*/ 217303 w 858653"/>
              <a:gd name="connsiteY4" fmla="*/ 2141538 h 2372420"/>
              <a:gd name="connsiteX5" fmla="*/ 104591 w 858653"/>
              <a:gd name="connsiteY5" fmla="*/ 1997075 h 2372420"/>
              <a:gd name="connsiteX6" fmla="*/ 1403 w 858653"/>
              <a:gd name="connsiteY6" fmla="*/ 1633538 h 2372420"/>
              <a:gd name="connsiteX7" fmla="*/ 182378 w 858653"/>
              <a:gd name="connsiteY7" fmla="*/ 661988 h 2372420"/>
              <a:gd name="connsiteX8" fmla="*/ 372878 w 858653"/>
              <a:gd name="connsiteY8" fmla="*/ 428625 h 2372420"/>
              <a:gd name="connsiteX9" fmla="*/ 415741 w 858653"/>
              <a:gd name="connsiteY9" fmla="*/ 0 h 2372420"/>
              <a:gd name="connsiteX0" fmla="*/ 858653 w 858653"/>
              <a:gd name="connsiteY0" fmla="*/ 2271713 h 2357899"/>
              <a:gd name="connsiteX1" fmla="*/ 691966 w 858653"/>
              <a:gd name="connsiteY1" fmla="*/ 2247900 h 2357899"/>
              <a:gd name="connsiteX2" fmla="*/ 468128 w 858653"/>
              <a:gd name="connsiteY2" fmla="*/ 2357438 h 2357899"/>
              <a:gd name="connsiteX3" fmla="*/ 339541 w 858653"/>
              <a:gd name="connsiteY3" fmla="*/ 2281238 h 2357899"/>
              <a:gd name="connsiteX4" fmla="*/ 217303 w 858653"/>
              <a:gd name="connsiteY4" fmla="*/ 2141538 h 2357899"/>
              <a:gd name="connsiteX5" fmla="*/ 104591 w 858653"/>
              <a:gd name="connsiteY5" fmla="*/ 1997075 h 2357899"/>
              <a:gd name="connsiteX6" fmla="*/ 1403 w 858653"/>
              <a:gd name="connsiteY6" fmla="*/ 1633538 h 2357899"/>
              <a:gd name="connsiteX7" fmla="*/ 182378 w 858653"/>
              <a:gd name="connsiteY7" fmla="*/ 661988 h 2357899"/>
              <a:gd name="connsiteX8" fmla="*/ 372878 w 858653"/>
              <a:gd name="connsiteY8" fmla="*/ 428625 h 2357899"/>
              <a:gd name="connsiteX9" fmla="*/ 415741 w 858653"/>
              <a:gd name="connsiteY9" fmla="*/ 0 h 2357899"/>
              <a:gd name="connsiteX0" fmla="*/ 859040 w 859040"/>
              <a:gd name="connsiteY0" fmla="*/ 2271713 h 2358276"/>
              <a:gd name="connsiteX1" fmla="*/ 692353 w 859040"/>
              <a:gd name="connsiteY1" fmla="*/ 2247900 h 2358276"/>
              <a:gd name="connsiteX2" fmla="*/ 468515 w 859040"/>
              <a:gd name="connsiteY2" fmla="*/ 2357438 h 2358276"/>
              <a:gd name="connsiteX3" fmla="*/ 339928 w 859040"/>
              <a:gd name="connsiteY3" fmla="*/ 2281238 h 2358276"/>
              <a:gd name="connsiteX4" fmla="*/ 104978 w 859040"/>
              <a:gd name="connsiteY4" fmla="*/ 1997075 h 2358276"/>
              <a:gd name="connsiteX5" fmla="*/ 1790 w 859040"/>
              <a:gd name="connsiteY5" fmla="*/ 1633538 h 2358276"/>
              <a:gd name="connsiteX6" fmla="*/ 182765 w 859040"/>
              <a:gd name="connsiteY6" fmla="*/ 661988 h 2358276"/>
              <a:gd name="connsiteX7" fmla="*/ 373265 w 859040"/>
              <a:gd name="connsiteY7" fmla="*/ 428625 h 2358276"/>
              <a:gd name="connsiteX8" fmla="*/ 416128 w 859040"/>
              <a:gd name="connsiteY8" fmla="*/ 0 h 2358276"/>
              <a:gd name="connsiteX0" fmla="*/ 858818 w 858818"/>
              <a:gd name="connsiteY0" fmla="*/ 2271713 h 2357438"/>
              <a:gd name="connsiteX1" fmla="*/ 692131 w 858818"/>
              <a:gd name="connsiteY1" fmla="*/ 2247900 h 2357438"/>
              <a:gd name="connsiteX2" fmla="*/ 468293 w 858818"/>
              <a:gd name="connsiteY2" fmla="*/ 2357438 h 2357438"/>
              <a:gd name="connsiteX3" fmla="*/ 276206 w 858818"/>
              <a:gd name="connsiteY3" fmla="*/ 2246313 h 2357438"/>
              <a:gd name="connsiteX4" fmla="*/ 104756 w 858818"/>
              <a:gd name="connsiteY4" fmla="*/ 1997075 h 2357438"/>
              <a:gd name="connsiteX5" fmla="*/ 1568 w 858818"/>
              <a:gd name="connsiteY5" fmla="*/ 1633538 h 2357438"/>
              <a:gd name="connsiteX6" fmla="*/ 182543 w 858818"/>
              <a:gd name="connsiteY6" fmla="*/ 661988 h 2357438"/>
              <a:gd name="connsiteX7" fmla="*/ 373043 w 858818"/>
              <a:gd name="connsiteY7" fmla="*/ 428625 h 2357438"/>
              <a:gd name="connsiteX8" fmla="*/ 415906 w 858818"/>
              <a:gd name="connsiteY8" fmla="*/ 0 h 2357438"/>
              <a:gd name="connsiteX0" fmla="*/ 858868 w 858868"/>
              <a:gd name="connsiteY0" fmla="*/ 2271713 h 2357480"/>
              <a:gd name="connsiteX1" fmla="*/ 692181 w 858868"/>
              <a:gd name="connsiteY1" fmla="*/ 2247900 h 2357480"/>
              <a:gd name="connsiteX2" fmla="*/ 468343 w 858868"/>
              <a:gd name="connsiteY2" fmla="*/ 2357438 h 2357480"/>
              <a:gd name="connsiteX3" fmla="*/ 292131 w 858868"/>
              <a:gd name="connsiteY3" fmla="*/ 2233613 h 2357480"/>
              <a:gd name="connsiteX4" fmla="*/ 104806 w 858868"/>
              <a:gd name="connsiteY4" fmla="*/ 1997075 h 2357480"/>
              <a:gd name="connsiteX5" fmla="*/ 1618 w 858868"/>
              <a:gd name="connsiteY5" fmla="*/ 1633538 h 2357480"/>
              <a:gd name="connsiteX6" fmla="*/ 182593 w 858868"/>
              <a:gd name="connsiteY6" fmla="*/ 661988 h 2357480"/>
              <a:gd name="connsiteX7" fmla="*/ 373093 w 858868"/>
              <a:gd name="connsiteY7" fmla="*/ 428625 h 2357480"/>
              <a:gd name="connsiteX8" fmla="*/ 415956 w 858868"/>
              <a:gd name="connsiteY8" fmla="*/ 0 h 23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868" h="2357480">
                <a:moveTo>
                  <a:pt x="858868" y="2271713"/>
                </a:moveTo>
                <a:cubicBezTo>
                  <a:pt x="808068" y="2252663"/>
                  <a:pt x="757268" y="2233613"/>
                  <a:pt x="692181" y="2247900"/>
                </a:cubicBezTo>
                <a:cubicBezTo>
                  <a:pt x="627094" y="2262187"/>
                  <a:pt x="535018" y="2359819"/>
                  <a:pt x="468343" y="2357438"/>
                </a:cubicBezTo>
                <a:cubicBezTo>
                  <a:pt x="401668" y="2355057"/>
                  <a:pt x="352720" y="2293673"/>
                  <a:pt x="292131" y="2233613"/>
                </a:cubicBezTo>
                <a:cubicBezTo>
                  <a:pt x="231542" y="2173553"/>
                  <a:pt x="153225" y="2097088"/>
                  <a:pt x="104806" y="1997075"/>
                </a:cubicBezTo>
                <a:cubicBezTo>
                  <a:pt x="56387" y="1897063"/>
                  <a:pt x="-11347" y="1856053"/>
                  <a:pt x="1618" y="1633538"/>
                </a:cubicBezTo>
                <a:cubicBezTo>
                  <a:pt x="14583" y="1411024"/>
                  <a:pt x="120681" y="862807"/>
                  <a:pt x="182593" y="661988"/>
                </a:cubicBezTo>
                <a:cubicBezTo>
                  <a:pt x="244505" y="461169"/>
                  <a:pt x="334199" y="538956"/>
                  <a:pt x="373093" y="428625"/>
                </a:cubicBezTo>
                <a:cubicBezTo>
                  <a:pt x="411987" y="318294"/>
                  <a:pt x="411194" y="76200"/>
                  <a:pt x="415956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FB86F0-499A-4690-A8B4-810004D75302}"/>
              </a:ext>
            </a:extLst>
          </p:cNvPr>
          <p:cNvSpPr/>
          <p:nvPr/>
        </p:nvSpPr>
        <p:spPr>
          <a:xfrm>
            <a:off x="4615634" y="2776538"/>
            <a:ext cx="746941" cy="2471038"/>
          </a:xfrm>
          <a:custGeom>
            <a:avLst/>
            <a:gdLst>
              <a:gd name="connsiteX0" fmla="*/ 776395 w 776395"/>
              <a:gd name="connsiteY0" fmla="*/ 2462212 h 2472906"/>
              <a:gd name="connsiteX1" fmla="*/ 309670 w 776395"/>
              <a:gd name="connsiteY1" fmla="*/ 2395537 h 2472906"/>
              <a:gd name="connsiteX2" fmla="*/ 108 w 776395"/>
              <a:gd name="connsiteY2" fmla="*/ 1885950 h 2472906"/>
              <a:gd name="connsiteX3" fmla="*/ 276333 w 776395"/>
              <a:gd name="connsiteY3" fmla="*/ 538162 h 2472906"/>
              <a:gd name="connsiteX4" fmla="*/ 438258 w 776395"/>
              <a:gd name="connsiteY4" fmla="*/ 328612 h 2472906"/>
              <a:gd name="connsiteX5" fmla="*/ 471595 w 776395"/>
              <a:gd name="connsiteY5" fmla="*/ 0 h 2472906"/>
              <a:gd name="connsiteX0" fmla="*/ 778436 w 778436"/>
              <a:gd name="connsiteY0" fmla="*/ 2462212 h 2471152"/>
              <a:gd name="connsiteX1" fmla="*/ 438711 w 778436"/>
              <a:gd name="connsiteY1" fmla="*/ 2389187 h 2471152"/>
              <a:gd name="connsiteX2" fmla="*/ 2149 w 778436"/>
              <a:gd name="connsiteY2" fmla="*/ 1885950 h 2471152"/>
              <a:gd name="connsiteX3" fmla="*/ 278374 w 778436"/>
              <a:gd name="connsiteY3" fmla="*/ 538162 h 2471152"/>
              <a:gd name="connsiteX4" fmla="*/ 440299 w 778436"/>
              <a:gd name="connsiteY4" fmla="*/ 328612 h 2471152"/>
              <a:gd name="connsiteX5" fmla="*/ 473636 w 778436"/>
              <a:gd name="connsiteY5" fmla="*/ 0 h 2471152"/>
              <a:gd name="connsiteX0" fmla="*/ 778436 w 778436"/>
              <a:gd name="connsiteY0" fmla="*/ 2462212 h 2467063"/>
              <a:gd name="connsiteX1" fmla="*/ 438711 w 778436"/>
              <a:gd name="connsiteY1" fmla="*/ 2389187 h 2467063"/>
              <a:gd name="connsiteX2" fmla="*/ 2149 w 778436"/>
              <a:gd name="connsiteY2" fmla="*/ 1885950 h 2467063"/>
              <a:gd name="connsiteX3" fmla="*/ 278374 w 778436"/>
              <a:gd name="connsiteY3" fmla="*/ 538162 h 2467063"/>
              <a:gd name="connsiteX4" fmla="*/ 440299 w 778436"/>
              <a:gd name="connsiteY4" fmla="*/ 328612 h 2467063"/>
              <a:gd name="connsiteX5" fmla="*/ 473636 w 778436"/>
              <a:gd name="connsiteY5" fmla="*/ 0 h 2467063"/>
              <a:gd name="connsiteX0" fmla="*/ 746941 w 746941"/>
              <a:gd name="connsiteY0" fmla="*/ 2462212 h 2471038"/>
              <a:gd name="connsiteX1" fmla="*/ 407216 w 746941"/>
              <a:gd name="connsiteY1" fmla="*/ 2389187 h 2471038"/>
              <a:gd name="connsiteX2" fmla="*/ 2404 w 746941"/>
              <a:gd name="connsiteY2" fmla="*/ 1889125 h 2471038"/>
              <a:gd name="connsiteX3" fmla="*/ 246879 w 746941"/>
              <a:gd name="connsiteY3" fmla="*/ 538162 h 2471038"/>
              <a:gd name="connsiteX4" fmla="*/ 408804 w 746941"/>
              <a:gd name="connsiteY4" fmla="*/ 328612 h 2471038"/>
              <a:gd name="connsiteX5" fmla="*/ 442141 w 746941"/>
              <a:gd name="connsiteY5" fmla="*/ 0 h 2471038"/>
              <a:gd name="connsiteX0" fmla="*/ 746941 w 746941"/>
              <a:gd name="connsiteY0" fmla="*/ 2462212 h 2471038"/>
              <a:gd name="connsiteX1" fmla="*/ 407216 w 746941"/>
              <a:gd name="connsiteY1" fmla="*/ 2389187 h 2471038"/>
              <a:gd name="connsiteX2" fmla="*/ 2404 w 746941"/>
              <a:gd name="connsiteY2" fmla="*/ 1889125 h 2471038"/>
              <a:gd name="connsiteX3" fmla="*/ 246879 w 746941"/>
              <a:gd name="connsiteY3" fmla="*/ 538162 h 2471038"/>
              <a:gd name="connsiteX4" fmla="*/ 408804 w 746941"/>
              <a:gd name="connsiteY4" fmla="*/ 268287 h 2471038"/>
              <a:gd name="connsiteX5" fmla="*/ 442141 w 746941"/>
              <a:gd name="connsiteY5" fmla="*/ 0 h 2471038"/>
              <a:gd name="connsiteX0" fmla="*/ 746941 w 746941"/>
              <a:gd name="connsiteY0" fmla="*/ 2462212 h 2471038"/>
              <a:gd name="connsiteX1" fmla="*/ 407216 w 746941"/>
              <a:gd name="connsiteY1" fmla="*/ 2389187 h 2471038"/>
              <a:gd name="connsiteX2" fmla="*/ 2404 w 746941"/>
              <a:gd name="connsiteY2" fmla="*/ 1889125 h 2471038"/>
              <a:gd name="connsiteX3" fmla="*/ 246879 w 746941"/>
              <a:gd name="connsiteY3" fmla="*/ 538162 h 2471038"/>
              <a:gd name="connsiteX4" fmla="*/ 408804 w 746941"/>
              <a:gd name="connsiteY4" fmla="*/ 268287 h 2471038"/>
              <a:gd name="connsiteX5" fmla="*/ 442141 w 746941"/>
              <a:gd name="connsiteY5" fmla="*/ 0 h 247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41" h="2471038">
                <a:moveTo>
                  <a:pt x="746941" y="2462212"/>
                </a:moveTo>
                <a:cubicBezTo>
                  <a:pt x="578269" y="2476896"/>
                  <a:pt x="531305" y="2484701"/>
                  <a:pt x="407216" y="2389187"/>
                </a:cubicBezTo>
                <a:cubicBezTo>
                  <a:pt x="283127" y="2293673"/>
                  <a:pt x="29127" y="2197629"/>
                  <a:pt x="2404" y="1889125"/>
                </a:cubicBezTo>
                <a:cubicBezTo>
                  <a:pt x="-24319" y="1580621"/>
                  <a:pt x="179146" y="808302"/>
                  <a:pt x="246879" y="538162"/>
                </a:cubicBezTo>
                <a:cubicBezTo>
                  <a:pt x="314612" y="268022"/>
                  <a:pt x="376260" y="319881"/>
                  <a:pt x="408804" y="268287"/>
                </a:cubicBezTo>
                <a:cubicBezTo>
                  <a:pt x="441348" y="216693"/>
                  <a:pt x="441744" y="119459"/>
                  <a:pt x="442141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C893CE7-871E-4157-90FB-83C308AA9179}"/>
              </a:ext>
            </a:extLst>
          </p:cNvPr>
          <p:cNvSpPr/>
          <p:nvPr/>
        </p:nvSpPr>
        <p:spPr>
          <a:xfrm>
            <a:off x="4524009" y="2768600"/>
            <a:ext cx="1197341" cy="2736693"/>
          </a:xfrm>
          <a:custGeom>
            <a:avLst/>
            <a:gdLst>
              <a:gd name="connsiteX0" fmla="*/ 1197341 w 1197341"/>
              <a:gd name="connsiteY0" fmla="*/ 2674718 h 2738061"/>
              <a:gd name="connsiteX1" fmla="*/ 924291 w 1197341"/>
              <a:gd name="connsiteY1" fmla="*/ 2725518 h 2738061"/>
              <a:gd name="connsiteX2" fmla="*/ 530591 w 1197341"/>
              <a:gd name="connsiteY2" fmla="*/ 2712818 h 2738061"/>
              <a:gd name="connsiteX3" fmla="*/ 257541 w 1197341"/>
              <a:gd name="connsiteY3" fmla="*/ 2465168 h 2738061"/>
              <a:gd name="connsiteX4" fmla="*/ 54341 w 1197341"/>
              <a:gd name="connsiteY4" fmla="*/ 2096868 h 2738061"/>
              <a:gd name="connsiteX5" fmla="*/ 22591 w 1197341"/>
              <a:gd name="connsiteY5" fmla="*/ 1544418 h 2738061"/>
              <a:gd name="connsiteX6" fmla="*/ 352791 w 1197341"/>
              <a:gd name="connsiteY6" fmla="*/ 249018 h 2738061"/>
              <a:gd name="connsiteX7" fmla="*/ 416291 w 1197341"/>
              <a:gd name="connsiteY7" fmla="*/ 229968 h 2738061"/>
              <a:gd name="connsiteX8" fmla="*/ 435341 w 1197341"/>
              <a:gd name="connsiteY8" fmla="*/ 1368 h 2738061"/>
              <a:gd name="connsiteX0" fmla="*/ 1197341 w 1197341"/>
              <a:gd name="connsiteY0" fmla="*/ 2674718 h 2738061"/>
              <a:gd name="connsiteX1" fmla="*/ 924291 w 1197341"/>
              <a:gd name="connsiteY1" fmla="*/ 2725518 h 2738061"/>
              <a:gd name="connsiteX2" fmla="*/ 530591 w 1197341"/>
              <a:gd name="connsiteY2" fmla="*/ 2712818 h 2738061"/>
              <a:gd name="connsiteX3" fmla="*/ 257541 w 1197341"/>
              <a:gd name="connsiteY3" fmla="*/ 2465168 h 2738061"/>
              <a:gd name="connsiteX4" fmla="*/ 54341 w 1197341"/>
              <a:gd name="connsiteY4" fmla="*/ 2096868 h 2738061"/>
              <a:gd name="connsiteX5" fmla="*/ 22591 w 1197341"/>
              <a:gd name="connsiteY5" fmla="*/ 1544418 h 2738061"/>
              <a:gd name="connsiteX6" fmla="*/ 352791 w 1197341"/>
              <a:gd name="connsiteY6" fmla="*/ 249018 h 2738061"/>
              <a:gd name="connsiteX7" fmla="*/ 416291 w 1197341"/>
              <a:gd name="connsiteY7" fmla="*/ 229968 h 2738061"/>
              <a:gd name="connsiteX8" fmla="*/ 435341 w 1197341"/>
              <a:gd name="connsiteY8" fmla="*/ 1368 h 2738061"/>
              <a:gd name="connsiteX0" fmla="*/ 1197341 w 1197341"/>
              <a:gd name="connsiteY0" fmla="*/ 2674718 h 2738061"/>
              <a:gd name="connsiteX1" fmla="*/ 924291 w 1197341"/>
              <a:gd name="connsiteY1" fmla="*/ 2725518 h 2738061"/>
              <a:gd name="connsiteX2" fmla="*/ 530591 w 1197341"/>
              <a:gd name="connsiteY2" fmla="*/ 2712818 h 2738061"/>
              <a:gd name="connsiteX3" fmla="*/ 257541 w 1197341"/>
              <a:gd name="connsiteY3" fmla="*/ 2465168 h 2738061"/>
              <a:gd name="connsiteX4" fmla="*/ 54341 w 1197341"/>
              <a:gd name="connsiteY4" fmla="*/ 2096868 h 2738061"/>
              <a:gd name="connsiteX5" fmla="*/ 22591 w 1197341"/>
              <a:gd name="connsiteY5" fmla="*/ 1544418 h 2738061"/>
              <a:gd name="connsiteX6" fmla="*/ 352791 w 1197341"/>
              <a:gd name="connsiteY6" fmla="*/ 249018 h 2738061"/>
              <a:gd name="connsiteX7" fmla="*/ 416291 w 1197341"/>
              <a:gd name="connsiteY7" fmla="*/ 229968 h 2738061"/>
              <a:gd name="connsiteX8" fmla="*/ 435341 w 1197341"/>
              <a:gd name="connsiteY8" fmla="*/ 1368 h 2738061"/>
              <a:gd name="connsiteX0" fmla="*/ 1197341 w 1197341"/>
              <a:gd name="connsiteY0" fmla="*/ 2674901 h 2738244"/>
              <a:gd name="connsiteX1" fmla="*/ 924291 w 1197341"/>
              <a:gd name="connsiteY1" fmla="*/ 2725701 h 2738244"/>
              <a:gd name="connsiteX2" fmla="*/ 530591 w 1197341"/>
              <a:gd name="connsiteY2" fmla="*/ 2713001 h 2738244"/>
              <a:gd name="connsiteX3" fmla="*/ 257541 w 1197341"/>
              <a:gd name="connsiteY3" fmla="*/ 2465351 h 2738244"/>
              <a:gd name="connsiteX4" fmla="*/ 54341 w 1197341"/>
              <a:gd name="connsiteY4" fmla="*/ 2097051 h 2738244"/>
              <a:gd name="connsiteX5" fmla="*/ 22591 w 1197341"/>
              <a:gd name="connsiteY5" fmla="*/ 1544601 h 2738244"/>
              <a:gd name="connsiteX6" fmla="*/ 352791 w 1197341"/>
              <a:gd name="connsiteY6" fmla="*/ 249201 h 2738244"/>
              <a:gd name="connsiteX7" fmla="*/ 413909 w 1197341"/>
              <a:gd name="connsiteY7" fmla="*/ 203957 h 2738244"/>
              <a:gd name="connsiteX8" fmla="*/ 435341 w 1197341"/>
              <a:gd name="connsiteY8" fmla="*/ 1551 h 2738244"/>
              <a:gd name="connsiteX0" fmla="*/ 1197341 w 1197341"/>
              <a:gd name="connsiteY0" fmla="*/ 2675413 h 2738756"/>
              <a:gd name="connsiteX1" fmla="*/ 924291 w 1197341"/>
              <a:gd name="connsiteY1" fmla="*/ 2726213 h 2738756"/>
              <a:gd name="connsiteX2" fmla="*/ 530591 w 1197341"/>
              <a:gd name="connsiteY2" fmla="*/ 2713513 h 2738756"/>
              <a:gd name="connsiteX3" fmla="*/ 257541 w 1197341"/>
              <a:gd name="connsiteY3" fmla="*/ 2465863 h 2738756"/>
              <a:gd name="connsiteX4" fmla="*/ 54341 w 1197341"/>
              <a:gd name="connsiteY4" fmla="*/ 2097563 h 2738756"/>
              <a:gd name="connsiteX5" fmla="*/ 22591 w 1197341"/>
              <a:gd name="connsiteY5" fmla="*/ 1545113 h 2738756"/>
              <a:gd name="connsiteX6" fmla="*/ 352791 w 1197341"/>
              <a:gd name="connsiteY6" fmla="*/ 249713 h 2738756"/>
              <a:gd name="connsiteX7" fmla="*/ 413909 w 1197341"/>
              <a:gd name="connsiteY7" fmla="*/ 204469 h 2738756"/>
              <a:gd name="connsiteX8" fmla="*/ 435341 w 1197341"/>
              <a:gd name="connsiteY8" fmla="*/ 2063 h 2738756"/>
              <a:gd name="connsiteX0" fmla="*/ 1197341 w 1197341"/>
              <a:gd name="connsiteY0" fmla="*/ 2673350 h 2736693"/>
              <a:gd name="connsiteX1" fmla="*/ 924291 w 1197341"/>
              <a:gd name="connsiteY1" fmla="*/ 2724150 h 2736693"/>
              <a:gd name="connsiteX2" fmla="*/ 530591 w 1197341"/>
              <a:gd name="connsiteY2" fmla="*/ 2711450 h 2736693"/>
              <a:gd name="connsiteX3" fmla="*/ 257541 w 1197341"/>
              <a:gd name="connsiteY3" fmla="*/ 2463800 h 2736693"/>
              <a:gd name="connsiteX4" fmla="*/ 54341 w 1197341"/>
              <a:gd name="connsiteY4" fmla="*/ 2095500 h 2736693"/>
              <a:gd name="connsiteX5" fmla="*/ 22591 w 1197341"/>
              <a:gd name="connsiteY5" fmla="*/ 1543050 h 2736693"/>
              <a:gd name="connsiteX6" fmla="*/ 352791 w 1197341"/>
              <a:gd name="connsiteY6" fmla="*/ 247650 h 2736693"/>
              <a:gd name="connsiteX7" fmla="*/ 435341 w 1197341"/>
              <a:gd name="connsiteY7" fmla="*/ 0 h 2736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7341" h="2736693">
                <a:moveTo>
                  <a:pt x="1197341" y="2673350"/>
                </a:moveTo>
                <a:cubicBezTo>
                  <a:pt x="1116378" y="2695575"/>
                  <a:pt x="1035416" y="2717800"/>
                  <a:pt x="924291" y="2724150"/>
                </a:cubicBezTo>
                <a:cubicBezTo>
                  <a:pt x="813166" y="2730500"/>
                  <a:pt x="641716" y="2754842"/>
                  <a:pt x="530591" y="2711450"/>
                </a:cubicBezTo>
                <a:cubicBezTo>
                  <a:pt x="419466" y="2668058"/>
                  <a:pt x="336916" y="2566458"/>
                  <a:pt x="257541" y="2463800"/>
                </a:cubicBezTo>
                <a:cubicBezTo>
                  <a:pt x="178166" y="2361142"/>
                  <a:pt x="93499" y="2248958"/>
                  <a:pt x="54341" y="2095500"/>
                </a:cubicBezTo>
                <a:cubicBezTo>
                  <a:pt x="15183" y="1942042"/>
                  <a:pt x="-27151" y="1851025"/>
                  <a:pt x="22591" y="1543050"/>
                </a:cubicBezTo>
                <a:cubicBezTo>
                  <a:pt x="72333" y="1235075"/>
                  <a:pt x="283999" y="504825"/>
                  <a:pt x="352791" y="247650"/>
                </a:cubicBezTo>
                <a:cubicBezTo>
                  <a:pt x="421583" y="-9525"/>
                  <a:pt x="418143" y="51594"/>
                  <a:pt x="435341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BACB6A1-65D4-4A5D-AE87-A2D9D849112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6" t="35395" r="15107" b="16930"/>
          <a:stretch/>
        </p:blipFill>
        <p:spPr>
          <a:xfrm rot="10800000">
            <a:off x="6185620" y="2105659"/>
            <a:ext cx="1209675" cy="716280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5A3C7A0-88C9-416D-8628-BC092D8F93C0}"/>
              </a:ext>
            </a:extLst>
          </p:cNvPr>
          <p:cNvSpPr/>
          <p:nvPr/>
        </p:nvSpPr>
        <p:spPr>
          <a:xfrm>
            <a:off x="6325265" y="2755900"/>
            <a:ext cx="177135" cy="901700"/>
          </a:xfrm>
          <a:custGeom>
            <a:avLst/>
            <a:gdLst>
              <a:gd name="connsiteX0" fmla="*/ 177135 w 177135"/>
              <a:gd name="connsiteY0" fmla="*/ 901700 h 901700"/>
              <a:gd name="connsiteX1" fmla="*/ 100935 w 177135"/>
              <a:gd name="connsiteY1" fmla="*/ 609600 h 901700"/>
              <a:gd name="connsiteX2" fmla="*/ 8860 w 177135"/>
              <a:gd name="connsiteY2" fmla="*/ 349250 h 901700"/>
              <a:gd name="connsiteX3" fmla="*/ 8860 w 177135"/>
              <a:gd name="connsiteY3" fmla="*/ 0 h 90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135" h="901700">
                <a:moveTo>
                  <a:pt x="177135" y="901700"/>
                </a:moveTo>
                <a:cubicBezTo>
                  <a:pt x="153058" y="801687"/>
                  <a:pt x="128981" y="701675"/>
                  <a:pt x="100935" y="609600"/>
                </a:cubicBezTo>
                <a:cubicBezTo>
                  <a:pt x="72889" y="517525"/>
                  <a:pt x="24206" y="450850"/>
                  <a:pt x="8860" y="349250"/>
                </a:cubicBezTo>
                <a:cubicBezTo>
                  <a:pt x="-6486" y="247650"/>
                  <a:pt x="1187" y="123825"/>
                  <a:pt x="8860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BA35546-CA20-445E-A4F1-CE24D656DE99}"/>
              </a:ext>
            </a:extLst>
          </p:cNvPr>
          <p:cNvSpPr/>
          <p:nvPr/>
        </p:nvSpPr>
        <p:spPr>
          <a:xfrm>
            <a:off x="6422131" y="2762250"/>
            <a:ext cx="207390" cy="1311275"/>
          </a:xfrm>
          <a:custGeom>
            <a:avLst/>
            <a:gdLst>
              <a:gd name="connsiteX0" fmla="*/ 134244 w 207390"/>
              <a:gd name="connsiteY0" fmla="*/ 1311275 h 1311275"/>
              <a:gd name="connsiteX1" fmla="*/ 105669 w 207390"/>
              <a:gd name="connsiteY1" fmla="*/ 1095375 h 1311275"/>
              <a:gd name="connsiteX2" fmla="*/ 172344 w 207390"/>
              <a:gd name="connsiteY2" fmla="*/ 1019175 h 1311275"/>
              <a:gd name="connsiteX3" fmla="*/ 207269 w 207390"/>
              <a:gd name="connsiteY3" fmla="*/ 914400 h 1311275"/>
              <a:gd name="connsiteX4" fmla="*/ 181869 w 207390"/>
              <a:gd name="connsiteY4" fmla="*/ 822325 h 1311275"/>
              <a:gd name="connsiteX5" fmla="*/ 131069 w 207390"/>
              <a:gd name="connsiteY5" fmla="*/ 742950 h 1311275"/>
              <a:gd name="connsiteX6" fmla="*/ 13594 w 207390"/>
              <a:gd name="connsiteY6" fmla="*/ 342900 h 1311275"/>
              <a:gd name="connsiteX7" fmla="*/ 7244 w 207390"/>
              <a:gd name="connsiteY7" fmla="*/ 0 h 131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390" h="1311275">
                <a:moveTo>
                  <a:pt x="134244" y="1311275"/>
                </a:moveTo>
                <a:cubicBezTo>
                  <a:pt x="116781" y="1227666"/>
                  <a:pt x="99319" y="1144058"/>
                  <a:pt x="105669" y="1095375"/>
                </a:cubicBezTo>
                <a:cubicBezTo>
                  <a:pt x="112019" y="1046692"/>
                  <a:pt x="155411" y="1049337"/>
                  <a:pt x="172344" y="1019175"/>
                </a:cubicBezTo>
                <a:cubicBezTo>
                  <a:pt x="189277" y="989013"/>
                  <a:pt x="205682" y="947208"/>
                  <a:pt x="207269" y="914400"/>
                </a:cubicBezTo>
                <a:cubicBezTo>
                  <a:pt x="208857" y="881592"/>
                  <a:pt x="194569" y="850900"/>
                  <a:pt x="181869" y="822325"/>
                </a:cubicBezTo>
                <a:cubicBezTo>
                  <a:pt x="169169" y="793750"/>
                  <a:pt x="159115" y="822854"/>
                  <a:pt x="131069" y="742950"/>
                </a:cubicBezTo>
                <a:cubicBezTo>
                  <a:pt x="103023" y="663046"/>
                  <a:pt x="34231" y="466725"/>
                  <a:pt x="13594" y="342900"/>
                </a:cubicBezTo>
                <a:cubicBezTo>
                  <a:pt x="-7043" y="219075"/>
                  <a:pt x="100" y="109537"/>
                  <a:pt x="7244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2DF47B6-A17C-4698-B3C7-E15514765619}"/>
              </a:ext>
            </a:extLst>
          </p:cNvPr>
          <p:cNvSpPr/>
          <p:nvPr/>
        </p:nvSpPr>
        <p:spPr>
          <a:xfrm>
            <a:off x="6518275" y="2765425"/>
            <a:ext cx="231775" cy="1057275"/>
          </a:xfrm>
          <a:custGeom>
            <a:avLst/>
            <a:gdLst>
              <a:gd name="connsiteX0" fmla="*/ 231775 w 231775"/>
              <a:gd name="connsiteY0" fmla="*/ 1057275 h 1057275"/>
              <a:gd name="connsiteX1" fmla="*/ 142875 w 231775"/>
              <a:gd name="connsiteY1" fmla="*/ 749300 h 1057275"/>
              <a:gd name="connsiteX2" fmla="*/ 38100 w 231775"/>
              <a:gd name="connsiteY2" fmla="*/ 434975 h 1057275"/>
              <a:gd name="connsiteX3" fmla="*/ 0 w 231775"/>
              <a:gd name="connsiteY3" fmla="*/ 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775" h="1057275">
                <a:moveTo>
                  <a:pt x="231775" y="1057275"/>
                </a:moveTo>
                <a:cubicBezTo>
                  <a:pt x="203464" y="955146"/>
                  <a:pt x="175154" y="853017"/>
                  <a:pt x="142875" y="749300"/>
                </a:cubicBezTo>
                <a:cubicBezTo>
                  <a:pt x="110596" y="645583"/>
                  <a:pt x="61912" y="559858"/>
                  <a:pt x="38100" y="434975"/>
                </a:cubicBezTo>
                <a:cubicBezTo>
                  <a:pt x="14287" y="310092"/>
                  <a:pt x="7143" y="155046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7D92593-3DCD-49FB-9990-717AEAD89390}"/>
              </a:ext>
            </a:extLst>
          </p:cNvPr>
          <p:cNvSpPr/>
          <p:nvPr/>
        </p:nvSpPr>
        <p:spPr>
          <a:xfrm>
            <a:off x="6607174" y="2752725"/>
            <a:ext cx="387394" cy="1416050"/>
          </a:xfrm>
          <a:custGeom>
            <a:avLst/>
            <a:gdLst>
              <a:gd name="connsiteX0" fmla="*/ 292100 w 336594"/>
              <a:gd name="connsiteY0" fmla="*/ 1117600 h 1117600"/>
              <a:gd name="connsiteX1" fmla="*/ 288925 w 336594"/>
              <a:gd name="connsiteY1" fmla="*/ 930275 h 1117600"/>
              <a:gd name="connsiteX2" fmla="*/ 336550 w 336594"/>
              <a:gd name="connsiteY2" fmla="*/ 692150 h 1117600"/>
              <a:gd name="connsiteX3" fmla="*/ 279400 w 336594"/>
              <a:gd name="connsiteY3" fmla="*/ 606425 h 1117600"/>
              <a:gd name="connsiteX4" fmla="*/ 152400 w 336594"/>
              <a:gd name="connsiteY4" fmla="*/ 600075 h 1117600"/>
              <a:gd name="connsiteX5" fmla="*/ 73025 w 336594"/>
              <a:gd name="connsiteY5" fmla="*/ 374650 h 1117600"/>
              <a:gd name="connsiteX6" fmla="*/ 0 w 336594"/>
              <a:gd name="connsiteY6" fmla="*/ 0 h 1117600"/>
              <a:gd name="connsiteX0" fmla="*/ 295149 w 339643"/>
              <a:gd name="connsiteY0" fmla="*/ 1117600 h 1117600"/>
              <a:gd name="connsiteX1" fmla="*/ 291974 w 339643"/>
              <a:gd name="connsiteY1" fmla="*/ 930275 h 1117600"/>
              <a:gd name="connsiteX2" fmla="*/ 339599 w 339643"/>
              <a:gd name="connsiteY2" fmla="*/ 692150 h 1117600"/>
              <a:gd name="connsiteX3" fmla="*/ 282449 w 339643"/>
              <a:gd name="connsiteY3" fmla="*/ 606425 h 1117600"/>
              <a:gd name="connsiteX4" fmla="*/ 155449 w 339643"/>
              <a:gd name="connsiteY4" fmla="*/ 600075 h 1117600"/>
              <a:gd name="connsiteX5" fmla="*/ 76074 w 339643"/>
              <a:gd name="connsiteY5" fmla="*/ 374650 h 1117600"/>
              <a:gd name="connsiteX6" fmla="*/ 6224 w 339643"/>
              <a:gd name="connsiteY6" fmla="*/ 50800 h 1117600"/>
              <a:gd name="connsiteX7" fmla="*/ 3049 w 339643"/>
              <a:gd name="connsiteY7" fmla="*/ 0 h 1117600"/>
              <a:gd name="connsiteX0" fmla="*/ 342900 w 387394"/>
              <a:gd name="connsiteY0" fmla="*/ 1416050 h 1416050"/>
              <a:gd name="connsiteX1" fmla="*/ 339725 w 387394"/>
              <a:gd name="connsiteY1" fmla="*/ 1228725 h 1416050"/>
              <a:gd name="connsiteX2" fmla="*/ 387350 w 387394"/>
              <a:gd name="connsiteY2" fmla="*/ 990600 h 1416050"/>
              <a:gd name="connsiteX3" fmla="*/ 330200 w 387394"/>
              <a:gd name="connsiteY3" fmla="*/ 904875 h 1416050"/>
              <a:gd name="connsiteX4" fmla="*/ 203200 w 387394"/>
              <a:gd name="connsiteY4" fmla="*/ 898525 h 1416050"/>
              <a:gd name="connsiteX5" fmla="*/ 123825 w 387394"/>
              <a:gd name="connsiteY5" fmla="*/ 673100 h 1416050"/>
              <a:gd name="connsiteX6" fmla="*/ 53975 w 387394"/>
              <a:gd name="connsiteY6" fmla="*/ 349250 h 1416050"/>
              <a:gd name="connsiteX7" fmla="*/ 0 w 387394"/>
              <a:gd name="connsiteY7" fmla="*/ 0 h 141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7394" h="1416050">
                <a:moveTo>
                  <a:pt x="342900" y="1416050"/>
                </a:moveTo>
                <a:cubicBezTo>
                  <a:pt x="337608" y="1357841"/>
                  <a:pt x="332317" y="1299633"/>
                  <a:pt x="339725" y="1228725"/>
                </a:cubicBezTo>
                <a:cubicBezTo>
                  <a:pt x="347133" y="1157817"/>
                  <a:pt x="388938" y="1044575"/>
                  <a:pt x="387350" y="990600"/>
                </a:cubicBezTo>
                <a:cubicBezTo>
                  <a:pt x="385763" y="936625"/>
                  <a:pt x="360892" y="920221"/>
                  <a:pt x="330200" y="904875"/>
                </a:cubicBezTo>
                <a:cubicBezTo>
                  <a:pt x="299508" y="889529"/>
                  <a:pt x="237596" y="937154"/>
                  <a:pt x="203200" y="898525"/>
                </a:cubicBezTo>
                <a:cubicBezTo>
                  <a:pt x="168804" y="859896"/>
                  <a:pt x="148696" y="764646"/>
                  <a:pt x="123825" y="673100"/>
                </a:cubicBezTo>
                <a:cubicBezTo>
                  <a:pt x="98954" y="581554"/>
                  <a:pt x="66146" y="411692"/>
                  <a:pt x="53975" y="349250"/>
                </a:cubicBezTo>
                <a:cubicBezTo>
                  <a:pt x="41804" y="286808"/>
                  <a:pt x="529" y="8467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707A4B-0CA7-4935-B47E-7F6B4B99BBB3}"/>
              </a:ext>
            </a:extLst>
          </p:cNvPr>
          <p:cNvSpPr/>
          <p:nvPr/>
        </p:nvSpPr>
        <p:spPr>
          <a:xfrm>
            <a:off x="6562725" y="2781300"/>
            <a:ext cx="563576" cy="1719263"/>
          </a:xfrm>
          <a:custGeom>
            <a:avLst/>
            <a:gdLst>
              <a:gd name="connsiteX0" fmla="*/ 0 w 563576"/>
              <a:gd name="connsiteY0" fmla="*/ 1719263 h 1719263"/>
              <a:gd name="connsiteX1" fmla="*/ 176213 w 563576"/>
              <a:gd name="connsiteY1" fmla="*/ 1443038 h 1719263"/>
              <a:gd name="connsiteX2" fmla="*/ 352425 w 563576"/>
              <a:gd name="connsiteY2" fmla="*/ 1533525 h 1719263"/>
              <a:gd name="connsiteX3" fmla="*/ 471488 w 563576"/>
              <a:gd name="connsiteY3" fmla="*/ 1533525 h 1719263"/>
              <a:gd name="connsiteX4" fmla="*/ 557213 w 563576"/>
              <a:gd name="connsiteY4" fmla="*/ 1414463 h 1719263"/>
              <a:gd name="connsiteX5" fmla="*/ 547688 w 563576"/>
              <a:gd name="connsiteY5" fmla="*/ 1252538 h 1719263"/>
              <a:gd name="connsiteX6" fmla="*/ 471488 w 563576"/>
              <a:gd name="connsiteY6" fmla="*/ 842963 h 1719263"/>
              <a:gd name="connsiteX7" fmla="*/ 314325 w 563576"/>
              <a:gd name="connsiteY7" fmla="*/ 795338 h 1719263"/>
              <a:gd name="connsiteX8" fmla="*/ 261938 w 563576"/>
              <a:gd name="connsiteY8" fmla="*/ 642938 h 1719263"/>
              <a:gd name="connsiteX9" fmla="*/ 138113 w 563576"/>
              <a:gd name="connsiteY9" fmla="*/ 0 h 1719263"/>
              <a:gd name="connsiteX0" fmla="*/ 0 w 563576"/>
              <a:gd name="connsiteY0" fmla="*/ 1719263 h 1719263"/>
              <a:gd name="connsiteX1" fmla="*/ 176213 w 563576"/>
              <a:gd name="connsiteY1" fmla="*/ 1443038 h 1719263"/>
              <a:gd name="connsiteX2" fmla="*/ 352425 w 563576"/>
              <a:gd name="connsiteY2" fmla="*/ 1533525 h 1719263"/>
              <a:gd name="connsiteX3" fmla="*/ 471488 w 563576"/>
              <a:gd name="connsiteY3" fmla="*/ 1533525 h 1719263"/>
              <a:gd name="connsiteX4" fmla="*/ 557213 w 563576"/>
              <a:gd name="connsiteY4" fmla="*/ 1414463 h 1719263"/>
              <a:gd name="connsiteX5" fmla="*/ 547688 w 563576"/>
              <a:gd name="connsiteY5" fmla="*/ 1252538 h 1719263"/>
              <a:gd name="connsiteX6" fmla="*/ 471488 w 563576"/>
              <a:gd name="connsiteY6" fmla="*/ 842963 h 1719263"/>
              <a:gd name="connsiteX7" fmla="*/ 314325 w 563576"/>
              <a:gd name="connsiteY7" fmla="*/ 795338 h 1719263"/>
              <a:gd name="connsiteX8" fmla="*/ 261938 w 563576"/>
              <a:gd name="connsiteY8" fmla="*/ 642938 h 1719263"/>
              <a:gd name="connsiteX9" fmla="*/ 138113 w 563576"/>
              <a:gd name="connsiteY9" fmla="*/ 0 h 171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3576" h="1719263">
                <a:moveTo>
                  <a:pt x="0" y="1719263"/>
                </a:moveTo>
                <a:cubicBezTo>
                  <a:pt x="58738" y="1596628"/>
                  <a:pt x="117476" y="1473994"/>
                  <a:pt x="176213" y="1443038"/>
                </a:cubicBezTo>
                <a:cubicBezTo>
                  <a:pt x="234951" y="1412082"/>
                  <a:pt x="303213" y="1518444"/>
                  <a:pt x="352425" y="1533525"/>
                </a:cubicBezTo>
                <a:cubicBezTo>
                  <a:pt x="401637" y="1548606"/>
                  <a:pt x="437357" y="1553369"/>
                  <a:pt x="471488" y="1533525"/>
                </a:cubicBezTo>
                <a:cubicBezTo>
                  <a:pt x="505619" y="1513681"/>
                  <a:pt x="544513" y="1461294"/>
                  <a:pt x="557213" y="1414463"/>
                </a:cubicBezTo>
                <a:cubicBezTo>
                  <a:pt x="569913" y="1367632"/>
                  <a:pt x="561976" y="1347788"/>
                  <a:pt x="547688" y="1252538"/>
                </a:cubicBezTo>
                <a:cubicBezTo>
                  <a:pt x="533401" y="1157288"/>
                  <a:pt x="510382" y="919163"/>
                  <a:pt x="471488" y="842963"/>
                </a:cubicBezTo>
                <a:cubicBezTo>
                  <a:pt x="432594" y="766763"/>
                  <a:pt x="349250" y="828675"/>
                  <a:pt x="314325" y="795338"/>
                </a:cubicBezTo>
                <a:cubicBezTo>
                  <a:pt x="279400" y="762000"/>
                  <a:pt x="291307" y="775494"/>
                  <a:pt x="261938" y="642938"/>
                </a:cubicBezTo>
                <a:cubicBezTo>
                  <a:pt x="232569" y="510382"/>
                  <a:pt x="146844" y="207963"/>
                  <a:pt x="138113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EA03C41-CA3F-47A6-87E3-27AE6F785DA9}"/>
              </a:ext>
            </a:extLst>
          </p:cNvPr>
          <p:cNvSpPr/>
          <p:nvPr/>
        </p:nvSpPr>
        <p:spPr>
          <a:xfrm>
            <a:off x="6791325" y="2771775"/>
            <a:ext cx="402614" cy="1709738"/>
          </a:xfrm>
          <a:custGeom>
            <a:avLst/>
            <a:gdLst>
              <a:gd name="connsiteX0" fmla="*/ 214313 w 402614"/>
              <a:gd name="connsiteY0" fmla="*/ 1709738 h 1709738"/>
              <a:gd name="connsiteX1" fmla="*/ 366713 w 402614"/>
              <a:gd name="connsiteY1" fmla="*/ 1500188 h 1709738"/>
              <a:gd name="connsiteX2" fmla="*/ 400050 w 402614"/>
              <a:gd name="connsiteY2" fmla="*/ 1295400 h 1709738"/>
              <a:gd name="connsiteX3" fmla="*/ 319088 w 402614"/>
              <a:gd name="connsiteY3" fmla="*/ 838200 h 1709738"/>
              <a:gd name="connsiteX4" fmla="*/ 171450 w 402614"/>
              <a:gd name="connsiteY4" fmla="*/ 714375 h 1709738"/>
              <a:gd name="connsiteX5" fmla="*/ 142875 w 402614"/>
              <a:gd name="connsiteY5" fmla="*/ 704850 h 1709738"/>
              <a:gd name="connsiteX6" fmla="*/ 0 w 402614"/>
              <a:gd name="connsiteY6" fmla="*/ 0 h 1709738"/>
              <a:gd name="connsiteX0" fmla="*/ 214313 w 402614"/>
              <a:gd name="connsiteY0" fmla="*/ 1709738 h 1709738"/>
              <a:gd name="connsiteX1" fmla="*/ 366713 w 402614"/>
              <a:gd name="connsiteY1" fmla="*/ 1500188 h 1709738"/>
              <a:gd name="connsiteX2" fmla="*/ 400050 w 402614"/>
              <a:gd name="connsiteY2" fmla="*/ 1295400 h 1709738"/>
              <a:gd name="connsiteX3" fmla="*/ 319088 w 402614"/>
              <a:gd name="connsiteY3" fmla="*/ 838200 h 1709738"/>
              <a:gd name="connsiteX4" fmla="*/ 171450 w 402614"/>
              <a:gd name="connsiteY4" fmla="*/ 714375 h 1709738"/>
              <a:gd name="connsiteX5" fmla="*/ 142875 w 402614"/>
              <a:gd name="connsiteY5" fmla="*/ 704850 h 1709738"/>
              <a:gd name="connsiteX6" fmla="*/ 0 w 402614"/>
              <a:gd name="connsiteY6" fmla="*/ 0 h 1709738"/>
              <a:gd name="connsiteX0" fmla="*/ 214313 w 402614"/>
              <a:gd name="connsiteY0" fmla="*/ 1709738 h 1709738"/>
              <a:gd name="connsiteX1" fmla="*/ 366713 w 402614"/>
              <a:gd name="connsiteY1" fmla="*/ 1500188 h 1709738"/>
              <a:gd name="connsiteX2" fmla="*/ 400050 w 402614"/>
              <a:gd name="connsiteY2" fmla="*/ 1295400 h 1709738"/>
              <a:gd name="connsiteX3" fmla="*/ 319088 w 402614"/>
              <a:gd name="connsiteY3" fmla="*/ 838200 h 1709738"/>
              <a:gd name="connsiteX4" fmla="*/ 171450 w 402614"/>
              <a:gd name="connsiteY4" fmla="*/ 714375 h 1709738"/>
              <a:gd name="connsiteX5" fmla="*/ 142875 w 402614"/>
              <a:gd name="connsiteY5" fmla="*/ 704850 h 1709738"/>
              <a:gd name="connsiteX6" fmla="*/ 0 w 402614"/>
              <a:gd name="connsiteY6" fmla="*/ 0 h 1709738"/>
              <a:gd name="connsiteX0" fmla="*/ 214313 w 402614"/>
              <a:gd name="connsiteY0" fmla="*/ 1709738 h 1709738"/>
              <a:gd name="connsiteX1" fmla="*/ 366713 w 402614"/>
              <a:gd name="connsiteY1" fmla="*/ 1500188 h 1709738"/>
              <a:gd name="connsiteX2" fmla="*/ 400050 w 402614"/>
              <a:gd name="connsiteY2" fmla="*/ 1295400 h 1709738"/>
              <a:gd name="connsiteX3" fmla="*/ 319088 w 402614"/>
              <a:gd name="connsiteY3" fmla="*/ 838200 h 1709738"/>
              <a:gd name="connsiteX4" fmla="*/ 242887 w 402614"/>
              <a:gd name="connsiteY4" fmla="*/ 742950 h 1709738"/>
              <a:gd name="connsiteX5" fmla="*/ 142875 w 402614"/>
              <a:gd name="connsiteY5" fmla="*/ 704850 h 1709738"/>
              <a:gd name="connsiteX6" fmla="*/ 0 w 402614"/>
              <a:gd name="connsiteY6" fmla="*/ 0 h 1709738"/>
              <a:gd name="connsiteX0" fmla="*/ 214313 w 402614"/>
              <a:gd name="connsiteY0" fmla="*/ 1709738 h 1709738"/>
              <a:gd name="connsiteX1" fmla="*/ 366713 w 402614"/>
              <a:gd name="connsiteY1" fmla="*/ 1500188 h 1709738"/>
              <a:gd name="connsiteX2" fmla="*/ 400050 w 402614"/>
              <a:gd name="connsiteY2" fmla="*/ 1295400 h 1709738"/>
              <a:gd name="connsiteX3" fmla="*/ 319088 w 402614"/>
              <a:gd name="connsiteY3" fmla="*/ 838200 h 1709738"/>
              <a:gd name="connsiteX4" fmla="*/ 242887 w 402614"/>
              <a:gd name="connsiteY4" fmla="*/ 742950 h 1709738"/>
              <a:gd name="connsiteX5" fmla="*/ 142875 w 402614"/>
              <a:gd name="connsiteY5" fmla="*/ 704850 h 1709738"/>
              <a:gd name="connsiteX6" fmla="*/ 0 w 402614"/>
              <a:gd name="connsiteY6" fmla="*/ 0 h 1709738"/>
              <a:gd name="connsiteX0" fmla="*/ 214313 w 402614"/>
              <a:gd name="connsiteY0" fmla="*/ 1709738 h 1709738"/>
              <a:gd name="connsiteX1" fmla="*/ 366713 w 402614"/>
              <a:gd name="connsiteY1" fmla="*/ 1500188 h 1709738"/>
              <a:gd name="connsiteX2" fmla="*/ 400050 w 402614"/>
              <a:gd name="connsiteY2" fmla="*/ 1295400 h 1709738"/>
              <a:gd name="connsiteX3" fmla="*/ 319088 w 402614"/>
              <a:gd name="connsiteY3" fmla="*/ 838200 h 1709738"/>
              <a:gd name="connsiteX4" fmla="*/ 242887 w 402614"/>
              <a:gd name="connsiteY4" fmla="*/ 742950 h 1709738"/>
              <a:gd name="connsiteX5" fmla="*/ 123825 w 402614"/>
              <a:gd name="connsiteY5" fmla="*/ 638175 h 1709738"/>
              <a:gd name="connsiteX6" fmla="*/ 0 w 402614"/>
              <a:gd name="connsiteY6" fmla="*/ 0 h 1709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614" h="1709738">
                <a:moveTo>
                  <a:pt x="214313" y="1709738"/>
                </a:moveTo>
                <a:cubicBezTo>
                  <a:pt x="275035" y="1639491"/>
                  <a:pt x="335757" y="1569244"/>
                  <a:pt x="366713" y="1500188"/>
                </a:cubicBezTo>
                <a:cubicBezTo>
                  <a:pt x="397669" y="1431132"/>
                  <a:pt x="407987" y="1405731"/>
                  <a:pt x="400050" y="1295400"/>
                </a:cubicBezTo>
                <a:cubicBezTo>
                  <a:pt x="392113" y="1185069"/>
                  <a:pt x="345282" y="930275"/>
                  <a:pt x="319088" y="838200"/>
                </a:cubicBezTo>
                <a:cubicBezTo>
                  <a:pt x="292894" y="746125"/>
                  <a:pt x="275431" y="776287"/>
                  <a:pt x="242887" y="742950"/>
                </a:cubicBezTo>
                <a:cubicBezTo>
                  <a:pt x="210343" y="709613"/>
                  <a:pt x="164306" y="762000"/>
                  <a:pt x="123825" y="638175"/>
                </a:cubicBezTo>
                <a:cubicBezTo>
                  <a:pt x="83344" y="514350"/>
                  <a:pt x="0" y="0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D256529-C23D-4B3F-B62D-1AB84B3A16A0}"/>
              </a:ext>
            </a:extLst>
          </p:cNvPr>
          <p:cNvSpPr/>
          <p:nvPr/>
        </p:nvSpPr>
        <p:spPr>
          <a:xfrm>
            <a:off x="6879432" y="2762251"/>
            <a:ext cx="435560" cy="2147887"/>
          </a:xfrm>
          <a:custGeom>
            <a:avLst/>
            <a:gdLst>
              <a:gd name="connsiteX0" fmla="*/ 38100 w 395079"/>
              <a:gd name="connsiteY0" fmla="*/ 2011237 h 2011237"/>
              <a:gd name="connsiteX1" fmla="*/ 204787 w 395079"/>
              <a:gd name="connsiteY1" fmla="*/ 1849312 h 2011237"/>
              <a:gd name="connsiteX2" fmla="*/ 390525 w 395079"/>
              <a:gd name="connsiteY2" fmla="*/ 1720724 h 2011237"/>
              <a:gd name="connsiteX3" fmla="*/ 338137 w 395079"/>
              <a:gd name="connsiteY3" fmla="*/ 1525462 h 2011237"/>
              <a:gd name="connsiteX4" fmla="*/ 338137 w 395079"/>
              <a:gd name="connsiteY4" fmla="*/ 1173037 h 2011237"/>
              <a:gd name="connsiteX5" fmla="*/ 266700 w 395079"/>
              <a:gd name="connsiteY5" fmla="*/ 644399 h 2011237"/>
              <a:gd name="connsiteX6" fmla="*/ 119062 w 395079"/>
              <a:gd name="connsiteY6" fmla="*/ 496762 h 2011237"/>
              <a:gd name="connsiteX7" fmla="*/ 52387 w 395079"/>
              <a:gd name="connsiteY7" fmla="*/ 282449 h 2011237"/>
              <a:gd name="connsiteX8" fmla="*/ 0 w 395079"/>
              <a:gd name="connsiteY8" fmla="*/ 1462 h 2011237"/>
              <a:gd name="connsiteX0" fmla="*/ 38100 w 395079"/>
              <a:gd name="connsiteY0" fmla="*/ 2009775 h 2009775"/>
              <a:gd name="connsiteX1" fmla="*/ 204787 w 395079"/>
              <a:gd name="connsiteY1" fmla="*/ 1847850 h 2009775"/>
              <a:gd name="connsiteX2" fmla="*/ 390525 w 395079"/>
              <a:gd name="connsiteY2" fmla="*/ 1719262 h 2009775"/>
              <a:gd name="connsiteX3" fmla="*/ 338137 w 395079"/>
              <a:gd name="connsiteY3" fmla="*/ 1524000 h 2009775"/>
              <a:gd name="connsiteX4" fmla="*/ 338137 w 395079"/>
              <a:gd name="connsiteY4" fmla="*/ 1171575 h 2009775"/>
              <a:gd name="connsiteX5" fmla="*/ 266700 w 395079"/>
              <a:gd name="connsiteY5" fmla="*/ 642937 h 2009775"/>
              <a:gd name="connsiteX6" fmla="*/ 119062 w 395079"/>
              <a:gd name="connsiteY6" fmla="*/ 495300 h 2009775"/>
              <a:gd name="connsiteX7" fmla="*/ 52387 w 395079"/>
              <a:gd name="connsiteY7" fmla="*/ 280987 h 2009775"/>
              <a:gd name="connsiteX8" fmla="*/ 0 w 395079"/>
              <a:gd name="connsiteY8" fmla="*/ 0 h 2009775"/>
              <a:gd name="connsiteX0" fmla="*/ 78581 w 435560"/>
              <a:gd name="connsiteY0" fmla="*/ 2147887 h 2147887"/>
              <a:gd name="connsiteX1" fmla="*/ 245268 w 435560"/>
              <a:gd name="connsiteY1" fmla="*/ 1985962 h 2147887"/>
              <a:gd name="connsiteX2" fmla="*/ 431006 w 435560"/>
              <a:gd name="connsiteY2" fmla="*/ 1857374 h 2147887"/>
              <a:gd name="connsiteX3" fmla="*/ 378618 w 435560"/>
              <a:gd name="connsiteY3" fmla="*/ 1662112 h 2147887"/>
              <a:gd name="connsiteX4" fmla="*/ 378618 w 435560"/>
              <a:gd name="connsiteY4" fmla="*/ 1309687 h 2147887"/>
              <a:gd name="connsiteX5" fmla="*/ 307181 w 435560"/>
              <a:gd name="connsiteY5" fmla="*/ 781049 h 2147887"/>
              <a:gd name="connsiteX6" fmla="*/ 159543 w 435560"/>
              <a:gd name="connsiteY6" fmla="*/ 633412 h 2147887"/>
              <a:gd name="connsiteX7" fmla="*/ 92868 w 435560"/>
              <a:gd name="connsiteY7" fmla="*/ 419099 h 2147887"/>
              <a:gd name="connsiteX8" fmla="*/ 0 w 435560"/>
              <a:gd name="connsiteY8" fmla="*/ 0 h 2147887"/>
              <a:gd name="connsiteX0" fmla="*/ 78581 w 435560"/>
              <a:gd name="connsiteY0" fmla="*/ 2147887 h 2147887"/>
              <a:gd name="connsiteX1" fmla="*/ 245268 w 435560"/>
              <a:gd name="connsiteY1" fmla="*/ 1985962 h 2147887"/>
              <a:gd name="connsiteX2" fmla="*/ 431006 w 435560"/>
              <a:gd name="connsiteY2" fmla="*/ 1857374 h 2147887"/>
              <a:gd name="connsiteX3" fmla="*/ 378618 w 435560"/>
              <a:gd name="connsiteY3" fmla="*/ 1662112 h 2147887"/>
              <a:gd name="connsiteX4" fmla="*/ 378618 w 435560"/>
              <a:gd name="connsiteY4" fmla="*/ 1309687 h 2147887"/>
              <a:gd name="connsiteX5" fmla="*/ 307181 w 435560"/>
              <a:gd name="connsiteY5" fmla="*/ 781049 h 2147887"/>
              <a:gd name="connsiteX6" fmla="*/ 159543 w 435560"/>
              <a:gd name="connsiteY6" fmla="*/ 633412 h 2147887"/>
              <a:gd name="connsiteX7" fmla="*/ 92868 w 435560"/>
              <a:gd name="connsiteY7" fmla="*/ 419099 h 2147887"/>
              <a:gd name="connsiteX8" fmla="*/ 0 w 435560"/>
              <a:gd name="connsiteY8" fmla="*/ 0 h 2147887"/>
              <a:gd name="connsiteX0" fmla="*/ 78581 w 435560"/>
              <a:gd name="connsiteY0" fmla="*/ 2147887 h 2147887"/>
              <a:gd name="connsiteX1" fmla="*/ 245268 w 435560"/>
              <a:gd name="connsiteY1" fmla="*/ 1985962 h 2147887"/>
              <a:gd name="connsiteX2" fmla="*/ 431006 w 435560"/>
              <a:gd name="connsiteY2" fmla="*/ 1857374 h 2147887"/>
              <a:gd name="connsiteX3" fmla="*/ 378618 w 435560"/>
              <a:gd name="connsiteY3" fmla="*/ 1662112 h 2147887"/>
              <a:gd name="connsiteX4" fmla="*/ 378618 w 435560"/>
              <a:gd name="connsiteY4" fmla="*/ 1309687 h 2147887"/>
              <a:gd name="connsiteX5" fmla="*/ 307181 w 435560"/>
              <a:gd name="connsiteY5" fmla="*/ 781049 h 2147887"/>
              <a:gd name="connsiteX6" fmla="*/ 159543 w 435560"/>
              <a:gd name="connsiteY6" fmla="*/ 633412 h 2147887"/>
              <a:gd name="connsiteX7" fmla="*/ 78581 w 435560"/>
              <a:gd name="connsiteY7" fmla="*/ 411956 h 2147887"/>
              <a:gd name="connsiteX8" fmla="*/ 0 w 435560"/>
              <a:gd name="connsiteY8" fmla="*/ 0 h 214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5560" h="2147887">
                <a:moveTo>
                  <a:pt x="78581" y="2147887"/>
                </a:moveTo>
                <a:cubicBezTo>
                  <a:pt x="132555" y="2091134"/>
                  <a:pt x="186530" y="2034381"/>
                  <a:pt x="245268" y="1985962"/>
                </a:cubicBezTo>
                <a:cubicBezTo>
                  <a:pt x="304006" y="1937543"/>
                  <a:pt x="408781" y="1911349"/>
                  <a:pt x="431006" y="1857374"/>
                </a:cubicBezTo>
                <a:cubicBezTo>
                  <a:pt x="453231" y="1803399"/>
                  <a:pt x="387349" y="1753393"/>
                  <a:pt x="378618" y="1662112"/>
                </a:cubicBezTo>
                <a:cubicBezTo>
                  <a:pt x="369887" y="1570831"/>
                  <a:pt x="390524" y="1456531"/>
                  <a:pt x="378618" y="1309687"/>
                </a:cubicBezTo>
                <a:cubicBezTo>
                  <a:pt x="366712" y="1162843"/>
                  <a:pt x="343693" y="893761"/>
                  <a:pt x="307181" y="781049"/>
                </a:cubicBezTo>
                <a:cubicBezTo>
                  <a:pt x="270669" y="668337"/>
                  <a:pt x="197643" y="694927"/>
                  <a:pt x="159543" y="633412"/>
                </a:cubicBezTo>
                <a:cubicBezTo>
                  <a:pt x="121443" y="571897"/>
                  <a:pt x="105172" y="517525"/>
                  <a:pt x="78581" y="411956"/>
                </a:cubicBezTo>
                <a:cubicBezTo>
                  <a:pt x="51990" y="306387"/>
                  <a:pt x="17462" y="126206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E9E713-B93F-4F99-AED4-0FDB7C7D7A9C}"/>
              </a:ext>
            </a:extLst>
          </p:cNvPr>
          <p:cNvSpPr/>
          <p:nvPr/>
        </p:nvSpPr>
        <p:spPr>
          <a:xfrm>
            <a:off x="6577013" y="2767013"/>
            <a:ext cx="802654" cy="2334223"/>
          </a:xfrm>
          <a:custGeom>
            <a:avLst/>
            <a:gdLst>
              <a:gd name="connsiteX0" fmla="*/ 0 w 802654"/>
              <a:gd name="connsiteY0" fmla="*/ 2262187 h 2334223"/>
              <a:gd name="connsiteX1" fmla="*/ 142875 w 802654"/>
              <a:gd name="connsiteY1" fmla="*/ 2157412 h 2334223"/>
              <a:gd name="connsiteX2" fmla="*/ 233362 w 802654"/>
              <a:gd name="connsiteY2" fmla="*/ 2228850 h 2334223"/>
              <a:gd name="connsiteX3" fmla="*/ 342900 w 802654"/>
              <a:gd name="connsiteY3" fmla="*/ 2319337 h 2334223"/>
              <a:gd name="connsiteX4" fmla="*/ 461962 w 802654"/>
              <a:gd name="connsiteY4" fmla="*/ 2324100 h 2334223"/>
              <a:gd name="connsiteX5" fmla="*/ 542925 w 802654"/>
              <a:gd name="connsiteY5" fmla="*/ 2219325 h 2334223"/>
              <a:gd name="connsiteX6" fmla="*/ 790575 w 802654"/>
              <a:gd name="connsiteY6" fmla="*/ 1890712 h 2334223"/>
              <a:gd name="connsiteX7" fmla="*/ 762000 w 802654"/>
              <a:gd name="connsiteY7" fmla="*/ 1676400 h 2334223"/>
              <a:gd name="connsiteX8" fmla="*/ 742950 w 802654"/>
              <a:gd name="connsiteY8" fmla="*/ 1209675 h 2334223"/>
              <a:gd name="connsiteX9" fmla="*/ 681037 w 802654"/>
              <a:gd name="connsiteY9" fmla="*/ 733425 h 2334223"/>
              <a:gd name="connsiteX10" fmla="*/ 542925 w 802654"/>
              <a:gd name="connsiteY10" fmla="*/ 585787 h 2334223"/>
              <a:gd name="connsiteX11" fmla="*/ 452437 w 802654"/>
              <a:gd name="connsiteY11" fmla="*/ 366712 h 2334223"/>
              <a:gd name="connsiteX12" fmla="*/ 400050 w 802654"/>
              <a:gd name="connsiteY12" fmla="*/ 0 h 233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2654" h="2334223">
                <a:moveTo>
                  <a:pt x="0" y="2262187"/>
                </a:moveTo>
                <a:cubicBezTo>
                  <a:pt x="51990" y="2212577"/>
                  <a:pt x="103981" y="2162968"/>
                  <a:pt x="142875" y="2157412"/>
                </a:cubicBezTo>
                <a:cubicBezTo>
                  <a:pt x="181769" y="2151856"/>
                  <a:pt x="200025" y="2201862"/>
                  <a:pt x="233362" y="2228850"/>
                </a:cubicBezTo>
                <a:cubicBezTo>
                  <a:pt x="266700" y="2255837"/>
                  <a:pt x="304800" y="2303462"/>
                  <a:pt x="342900" y="2319337"/>
                </a:cubicBezTo>
                <a:cubicBezTo>
                  <a:pt x="381000" y="2335212"/>
                  <a:pt x="428625" y="2340769"/>
                  <a:pt x="461962" y="2324100"/>
                </a:cubicBezTo>
                <a:cubicBezTo>
                  <a:pt x="495299" y="2307431"/>
                  <a:pt x="542925" y="2219325"/>
                  <a:pt x="542925" y="2219325"/>
                </a:cubicBezTo>
                <a:cubicBezTo>
                  <a:pt x="597694" y="2147094"/>
                  <a:pt x="754063" y="1981199"/>
                  <a:pt x="790575" y="1890712"/>
                </a:cubicBezTo>
                <a:cubicBezTo>
                  <a:pt x="827087" y="1800225"/>
                  <a:pt x="769937" y="1789906"/>
                  <a:pt x="762000" y="1676400"/>
                </a:cubicBezTo>
                <a:cubicBezTo>
                  <a:pt x="754063" y="1562894"/>
                  <a:pt x="756444" y="1366837"/>
                  <a:pt x="742950" y="1209675"/>
                </a:cubicBezTo>
                <a:cubicBezTo>
                  <a:pt x="729456" y="1052512"/>
                  <a:pt x="714374" y="837406"/>
                  <a:pt x="681037" y="733425"/>
                </a:cubicBezTo>
                <a:cubicBezTo>
                  <a:pt x="647700" y="629444"/>
                  <a:pt x="581025" y="646906"/>
                  <a:pt x="542925" y="585787"/>
                </a:cubicBezTo>
                <a:cubicBezTo>
                  <a:pt x="504825" y="524668"/>
                  <a:pt x="476249" y="464343"/>
                  <a:pt x="452437" y="366712"/>
                </a:cubicBezTo>
                <a:cubicBezTo>
                  <a:pt x="428625" y="269081"/>
                  <a:pt x="414337" y="134540"/>
                  <a:pt x="400050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C8EB2FE-4610-4CB4-B6D0-1B636E498B2B}"/>
              </a:ext>
            </a:extLst>
          </p:cNvPr>
          <p:cNvSpPr/>
          <p:nvPr/>
        </p:nvSpPr>
        <p:spPr>
          <a:xfrm>
            <a:off x="6838950" y="2762250"/>
            <a:ext cx="637842" cy="2462213"/>
          </a:xfrm>
          <a:custGeom>
            <a:avLst/>
            <a:gdLst>
              <a:gd name="connsiteX0" fmla="*/ 0 w 637842"/>
              <a:gd name="connsiteY0" fmla="*/ 2462213 h 2462213"/>
              <a:gd name="connsiteX1" fmla="*/ 314325 w 637842"/>
              <a:gd name="connsiteY1" fmla="*/ 2366963 h 2462213"/>
              <a:gd name="connsiteX2" fmla="*/ 466725 w 637842"/>
              <a:gd name="connsiteY2" fmla="*/ 2147888 h 2462213"/>
              <a:gd name="connsiteX3" fmla="*/ 633413 w 637842"/>
              <a:gd name="connsiteY3" fmla="*/ 1819275 h 2462213"/>
              <a:gd name="connsiteX4" fmla="*/ 585788 w 637842"/>
              <a:gd name="connsiteY4" fmla="*/ 1643063 h 2462213"/>
              <a:gd name="connsiteX5" fmla="*/ 542925 w 637842"/>
              <a:gd name="connsiteY5" fmla="*/ 947738 h 2462213"/>
              <a:gd name="connsiteX6" fmla="*/ 466725 w 637842"/>
              <a:gd name="connsiteY6" fmla="*/ 619125 h 2462213"/>
              <a:gd name="connsiteX7" fmla="*/ 328613 w 637842"/>
              <a:gd name="connsiteY7" fmla="*/ 533400 h 2462213"/>
              <a:gd name="connsiteX8" fmla="*/ 252413 w 637842"/>
              <a:gd name="connsiteY8" fmla="*/ 266700 h 2462213"/>
              <a:gd name="connsiteX9" fmla="*/ 223838 w 637842"/>
              <a:gd name="connsiteY9" fmla="*/ 0 h 24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842" h="2462213">
                <a:moveTo>
                  <a:pt x="0" y="2462213"/>
                </a:moveTo>
                <a:cubicBezTo>
                  <a:pt x="118269" y="2440781"/>
                  <a:pt x="236538" y="2419350"/>
                  <a:pt x="314325" y="2366963"/>
                </a:cubicBezTo>
                <a:cubicBezTo>
                  <a:pt x="392113" y="2314575"/>
                  <a:pt x="413544" y="2239169"/>
                  <a:pt x="466725" y="2147888"/>
                </a:cubicBezTo>
                <a:cubicBezTo>
                  <a:pt x="519906" y="2056607"/>
                  <a:pt x="613569" y="1903412"/>
                  <a:pt x="633413" y="1819275"/>
                </a:cubicBezTo>
                <a:cubicBezTo>
                  <a:pt x="653257" y="1735137"/>
                  <a:pt x="600869" y="1788319"/>
                  <a:pt x="585788" y="1643063"/>
                </a:cubicBezTo>
                <a:cubicBezTo>
                  <a:pt x="570707" y="1497807"/>
                  <a:pt x="562769" y="1118394"/>
                  <a:pt x="542925" y="947738"/>
                </a:cubicBezTo>
                <a:cubicBezTo>
                  <a:pt x="523081" y="777082"/>
                  <a:pt x="502444" y="688181"/>
                  <a:pt x="466725" y="619125"/>
                </a:cubicBezTo>
                <a:cubicBezTo>
                  <a:pt x="431006" y="550069"/>
                  <a:pt x="364332" y="592137"/>
                  <a:pt x="328613" y="533400"/>
                </a:cubicBezTo>
                <a:cubicBezTo>
                  <a:pt x="292894" y="474662"/>
                  <a:pt x="269875" y="355600"/>
                  <a:pt x="252413" y="266700"/>
                </a:cubicBezTo>
                <a:cubicBezTo>
                  <a:pt x="234951" y="177800"/>
                  <a:pt x="229394" y="88900"/>
                  <a:pt x="223838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F8832E2-84EE-4FD3-8F16-A0242E9E11FE}"/>
              </a:ext>
            </a:extLst>
          </p:cNvPr>
          <p:cNvSpPr/>
          <p:nvPr/>
        </p:nvSpPr>
        <p:spPr>
          <a:xfrm>
            <a:off x="6496050" y="2771775"/>
            <a:ext cx="1036472" cy="2720950"/>
          </a:xfrm>
          <a:custGeom>
            <a:avLst/>
            <a:gdLst>
              <a:gd name="connsiteX0" fmla="*/ 0 w 1036472"/>
              <a:gd name="connsiteY0" fmla="*/ 2662238 h 2720950"/>
              <a:gd name="connsiteX1" fmla="*/ 285750 w 1036472"/>
              <a:gd name="connsiteY1" fmla="*/ 2690813 h 2720950"/>
              <a:gd name="connsiteX2" fmla="*/ 490538 w 1036472"/>
              <a:gd name="connsiteY2" fmla="*/ 2714625 h 2720950"/>
              <a:gd name="connsiteX3" fmla="*/ 552450 w 1036472"/>
              <a:gd name="connsiteY3" fmla="*/ 2566988 h 2720950"/>
              <a:gd name="connsiteX4" fmla="*/ 733425 w 1036472"/>
              <a:gd name="connsiteY4" fmla="*/ 2419350 h 2720950"/>
              <a:gd name="connsiteX5" fmla="*/ 928688 w 1036472"/>
              <a:gd name="connsiteY5" fmla="*/ 2043113 h 2720950"/>
              <a:gd name="connsiteX6" fmla="*/ 1033463 w 1036472"/>
              <a:gd name="connsiteY6" fmla="*/ 1781175 h 2720950"/>
              <a:gd name="connsiteX7" fmla="*/ 1004888 w 1036472"/>
              <a:gd name="connsiteY7" fmla="*/ 1652588 h 2720950"/>
              <a:gd name="connsiteX8" fmla="*/ 971550 w 1036472"/>
              <a:gd name="connsiteY8" fmla="*/ 1228725 h 2720950"/>
              <a:gd name="connsiteX9" fmla="*/ 909638 w 1036472"/>
              <a:gd name="connsiteY9" fmla="*/ 623888 h 2720950"/>
              <a:gd name="connsiteX10" fmla="*/ 781050 w 1036472"/>
              <a:gd name="connsiteY10" fmla="*/ 509588 h 2720950"/>
              <a:gd name="connsiteX11" fmla="*/ 738188 w 1036472"/>
              <a:gd name="connsiteY11" fmla="*/ 481013 h 2720950"/>
              <a:gd name="connsiteX12" fmla="*/ 695325 w 1036472"/>
              <a:gd name="connsiteY12" fmla="*/ 409575 h 2720950"/>
              <a:gd name="connsiteX13" fmla="*/ 661988 w 1036472"/>
              <a:gd name="connsiteY13" fmla="*/ 0 h 272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36472" h="2720950">
                <a:moveTo>
                  <a:pt x="0" y="2662238"/>
                </a:moveTo>
                <a:lnTo>
                  <a:pt x="285750" y="2690813"/>
                </a:lnTo>
                <a:cubicBezTo>
                  <a:pt x="367506" y="2699544"/>
                  <a:pt x="446088" y="2735263"/>
                  <a:pt x="490538" y="2714625"/>
                </a:cubicBezTo>
                <a:cubicBezTo>
                  <a:pt x="534988" y="2693988"/>
                  <a:pt x="511969" y="2616201"/>
                  <a:pt x="552450" y="2566988"/>
                </a:cubicBezTo>
                <a:cubicBezTo>
                  <a:pt x="592931" y="2517775"/>
                  <a:pt x="670719" y="2506662"/>
                  <a:pt x="733425" y="2419350"/>
                </a:cubicBezTo>
                <a:cubicBezTo>
                  <a:pt x="796131" y="2332037"/>
                  <a:pt x="878682" y="2149475"/>
                  <a:pt x="928688" y="2043113"/>
                </a:cubicBezTo>
                <a:cubicBezTo>
                  <a:pt x="978694" y="1936751"/>
                  <a:pt x="1020763" y="1846262"/>
                  <a:pt x="1033463" y="1781175"/>
                </a:cubicBezTo>
                <a:cubicBezTo>
                  <a:pt x="1046163" y="1716088"/>
                  <a:pt x="1015207" y="1744663"/>
                  <a:pt x="1004888" y="1652588"/>
                </a:cubicBezTo>
                <a:cubicBezTo>
                  <a:pt x="994569" y="1560513"/>
                  <a:pt x="987425" y="1400175"/>
                  <a:pt x="971550" y="1228725"/>
                </a:cubicBezTo>
                <a:cubicBezTo>
                  <a:pt x="955675" y="1057275"/>
                  <a:pt x="941388" y="743744"/>
                  <a:pt x="909638" y="623888"/>
                </a:cubicBezTo>
                <a:cubicBezTo>
                  <a:pt x="877888" y="504032"/>
                  <a:pt x="809625" y="533400"/>
                  <a:pt x="781050" y="509588"/>
                </a:cubicBezTo>
                <a:cubicBezTo>
                  <a:pt x="752475" y="485776"/>
                  <a:pt x="752475" y="497682"/>
                  <a:pt x="738188" y="481013"/>
                </a:cubicBezTo>
                <a:cubicBezTo>
                  <a:pt x="723901" y="464344"/>
                  <a:pt x="708025" y="489744"/>
                  <a:pt x="695325" y="409575"/>
                </a:cubicBezTo>
                <a:cubicBezTo>
                  <a:pt x="682625" y="329406"/>
                  <a:pt x="666750" y="70644"/>
                  <a:pt x="661988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D434152-5946-4FB8-AAEB-14CEF675E8F7}"/>
              </a:ext>
            </a:extLst>
          </p:cNvPr>
          <p:cNvSpPr/>
          <p:nvPr/>
        </p:nvSpPr>
        <p:spPr>
          <a:xfrm>
            <a:off x="6157913" y="2776537"/>
            <a:ext cx="1438674" cy="2844936"/>
          </a:xfrm>
          <a:custGeom>
            <a:avLst/>
            <a:gdLst>
              <a:gd name="connsiteX0" fmla="*/ 0 w 1464315"/>
              <a:gd name="connsiteY0" fmla="*/ 1857375 h 2397260"/>
              <a:gd name="connsiteX1" fmla="*/ 242887 w 1464315"/>
              <a:gd name="connsiteY1" fmla="*/ 1971675 h 2397260"/>
              <a:gd name="connsiteX2" fmla="*/ 266700 w 1464315"/>
              <a:gd name="connsiteY2" fmla="*/ 2081212 h 2397260"/>
              <a:gd name="connsiteX3" fmla="*/ 204787 w 1464315"/>
              <a:gd name="connsiteY3" fmla="*/ 2147887 h 2397260"/>
              <a:gd name="connsiteX4" fmla="*/ 166687 w 1464315"/>
              <a:gd name="connsiteY4" fmla="*/ 2247900 h 2397260"/>
              <a:gd name="connsiteX5" fmla="*/ 228600 w 1464315"/>
              <a:gd name="connsiteY5" fmla="*/ 2338387 h 2397260"/>
              <a:gd name="connsiteX6" fmla="*/ 423862 w 1464315"/>
              <a:gd name="connsiteY6" fmla="*/ 2381250 h 2397260"/>
              <a:gd name="connsiteX7" fmla="*/ 895350 w 1464315"/>
              <a:gd name="connsiteY7" fmla="*/ 2371725 h 2397260"/>
              <a:gd name="connsiteX8" fmla="*/ 1123950 w 1464315"/>
              <a:gd name="connsiteY8" fmla="*/ 2095500 h 2397260"/>
              <a:gd name="connsiteX9" fmla="*/ 1462087 w 1464315"/>
              <a:gd name="connsiteY9" fmla="*/ 1295400 h 2397260"/>
              <a:gd name="connsiteX10" fmla="*/ 1266825 w 1464315"/>
              <a:gd name="connsiteY10" fmla="*/ 0 h 2397260"/>
              <a:gd name="connsiteX0" fmla="*/ 0 w 1440818"/>
              <a:gd name="connsiteY0" fmla="*/ 1857375 h 2397260"/>
              <a:gd name="connsiteX1" fmla="*/ 242887 w 1440818"/>
              <a:gd name="connsiteY1" fmla="*/ 1971675 h 2397260"/>
              <a:gd name="connsiteX2" fmla="*/ 266700 w 1440818"/>
              <a:gd name="connsiteY2" fmla="*/ 2081212 h 2397260"/>
              <a:gd name="connsiteX3" fmla="*/ 204787 w 1440818"/>
              <a:gd name="connsiteY3" fmla="*/ 2147887 h 2397260"/>
              <a:gd name="connsiteX4" fmla="*/ 166687 w 1440818"/>
              <a:gd name="connsiteY4" fmla="*/ 2247900 h 2397260"/>
              <a:gd name="connsiteX5" fmla="*/ 228600 w 1440818"/>
              <a:gd name="connsiteY5" fmla="*/ 2338387 h 2397260"/>
              <a:gd name="connsiteX6" fmla="*/ 423862 w 1440818"/>
              <a:gd name="connsiteY6" fmla="*/ 2381250 h 2397260"/>
              <a:gd name="connsiteX7" fmla="*/ 895350 w 1440818"/>
              <a:gd name="connsiteY7" fmla="*/ 2371725 h 2397260"/>
              <a:gd name="connsiteX8" fmla="*/ 1123950 w 1440818"/>
              <a:gd name="connsiteY8" fmla="*/ 2095500 h 2397260"/>
              <a:gd name="connsiteX9" fmla="*/ 1438274 w 1440818"/>
              <a:gd name="connsiteY9" fmla="*/ 1295400 h 2397260"/>
              <a:gd name="connsiteX10" fmla="*/ 1266825 w 1440818"/>
              <a:gd name="connsiteY10" fmla="*/ 0 h 2397260"/>
              <a:gd name="connsiteX0" fmla="*/ 0 w 1441236"/>
              <a:gd name="connsiteY0" fmla="*/ 1857375 h 2397260"/>
              <a:gd name="connsiteX1" fmla="*/ 242887 w 1441236"/>
              <a:gd name="connsiteY1" fmla="*/ 1971675 h 2397260"/>
              <a:gd name="connsiteX2" fmla="*/ 266700 w 1441236"/>
              <a:gd name="connsiteY2" fmla="*/ 2081212 h 2397260"/>
              <a:gd name="connsiteX3" fmla="*/ 204787 w 1441236"/>
              <a:gd name="connsiteY3" fmla="*/ 2147887 h 2397260"/>
              <a:gd name="connsiteX4" fmla="*/ 166687 w 1441236"/>
              <a:gd name="connsiteY4" fmla="*/ 2247900 h 2397260"/>
              <a:gd name="connsiteX5" fmla="*/ 228600 w 1441236"/>
              <a:gd name="connsiteY5" fmla="*/ 2338387 h 2397260"/>
              <a:gd name="connsiteX6" fmla="*/ 423862 w 1441236"/>
              <a:gd name="connsiteY6" fmla="*/ 2381250 h 2397260"/>
              <a:gd name="connsiteX7" fmla="*/ 895350 w 1441236"/>
              <a:gd name="connsiteY7" fmla="*/ 2371725 h 2397260"/>
              <a:gd name="connsiteX8" fmla="*/ 1123950 w 1441236"/>
              <a:gd name="connsiteY8" fmla="*/ 2095500 h 2397260"/>
              <a:gd name="connsiteX9" fmla="*/ 1438274 w 1441236"/>
              <a:gd name="connsiteY9" fmla="*/ 1295400 h 2397260"/>
              <a:gd name="connsiteX10" fmla="*/ 1266825 w 1441236"/>
              <a:gd name="connsiteY10" fmla="*/ 0 h 2397260"/>
              <a:gd name="connsiteX0" fmla="*/ 0 w 1441236"/>
              <a:gd name="connsiteY0" fmla="*/ 1857375 h 2397260"/>
              <a:gd name="connsiteX1" fmla="*/ 242887 w 1441236"/>
              <a:gd name="connsiteY1" fmla="*/ 1971675 h 2397260"/>
              <a:gd name="connsiteX2" fmla="*/ 266700 w 1441236"/>
              <a:gd name="connsiteY2" fmla="*/ 2081212 h 2397260"/>
              <a:gd name="connsiteX3" fmla="*/ 204787 w 1441236"/>
              <a:gd name="connsiteY3" fmla="*/ 2147887 h 2397260"/>
              <a:gd name="connsiteX4" fmla="*/ 166687 w 1441236"/>
              <a:gd name="connsiteY4" fmla="*/ 2247900 h 2397260"/>
              <a:gd name="connsiteX5" fmla="*/ 228600 w 1441236"/>
              <a:gd name="connsiteY5" fmla="*/ 2338387 h 2397260"/>
              <a:gd name="connsiteX6" fmla="*/ 423862 w 1441236"/>
              <a:gd name="connsiteY6" fmla="*/ 2381250 h 2397260"/>
              <a:gd name="connsiteX7" fmla="*/ 895350 w 1441236"/>
              <a:gd name="connsiteY7" fmla="*/ 2371725 h 2397260"/>
              <a:gd name="connsiteX8" fmla="*/ 1123950 w 1441236"/>
              <a:gd name="connsiteY8" fmla="*/ 2095500 h 2397260"/>
              <a:gd name="connsiteX9" fmla="*/ 1438274 w 1441236"/>
              <a:gd name="connsiteY9" fmla="*/ 1295400 h 2397260"/>
              <a:gd name="connsiteX10" fmla="*/ 1266825 w 1441236"/>
              <a:gd name="connsiteY10" fmla="*/ 0 h 2397260"/>
              <a:gd name="connsiteX0" fmla="*/ 0 w 1441236"/>
              <a:gd name="connsiteY0" fmla="*/ 1957533 h 2497418"/>
              <a:gd name="connsiteX1" fmla="*/ 242887 w 1441236"/>
              <a:gd name="connsiteY1" fmla="*/ 2071833 h 2497418"/>
              <a:gd name="connsiteX2" fmla="*/ 266700 w 1441236"/>
              <a:gd name="connsiteY2" fmla="*/ 2181370 h 2497418"/>
              <a:gd name="connsiteX3" fmla="*/ 204787 w 1441236"/>
              <a:gd name="connsiteY3" fmla="*/ 2248045 h 2497418"/>
              <a:gd name="connsiteX4" fmla="*/ 166687 w 1441236"/>
              <a:gd name="connsiteY4" fmla="*/ 2348058 h 2497418"/>
              <a:gd name="connsiteX5" fmla="*/ 228600 w 1441236"/>
              <a:gd name="connsiteY5" fmla="*/ 2438545 h 2497418"/>
              <a:gd name="connsiteX6" fmla="*/ 423862 w 1441236"/>
              <a:gd name="connsiteY6" fmla="*/ 2481408 h 2497418"/>
              <a:gd name="connsiteX7" fmla="*/ 895350 w 1441236"/>
              <a:gd name="connsiteY7" fmla="*/ 2471883 h 2497418"/>
              <a:gd name="connsiteX8" fmla="*/ 1123950 w 1441236"/>
              <a:gd name="connsiteY8" fmla="*/ 2195658 h 2497418"/>
              <a:gd name="connsiteX9" fmla="*/ 1438274 w 1441236"/>
              <a:gd name="connsiteY9" fmla="*/ 1395558 h 2497418"/>
              <a:gd name="connsiteX10" fmla="*/ 1266825 w 1441236"/>
              <a:gd name="connsiteY10" fmla="*/ 100158 h 2497418"/>
              <a:gd name="connsiteX11" fmla="*/ 1262062 w 1441236"/>
              <a:gd name="connsiteY11" fmla="*/ 85870 h 2497418"/>
              <a:gd name="connsiteX0" fmla="*/ 0 w 1441236"/>
              <a:gd name="connsiteY0" fmla="*/ 2214563 h 2754448"/>
              <a:gd name="connsiteX1" fmla="*/ 242887 w 1441236"/>
              <a:gd name="connsiteY1" fmla="*/ 2328863 h 2754448"/>
              <a:gd name="connsiteX2" fmla="*/ 266700 w 1441236"/>
              <a:gd name="connsiteY2" fmla="*/ 2438400 h 2754448"/>
              <a:gd name="connsiteX3" fmla="*/ 204787 w 1441236"/>
              <a:gd name="connsiteY3" fmla="*/ 2505075 h 2754448"/>
              <a:gd name="connsiteX4" fmla="*/ 166687 w 1441236"/>
              <a:gd name="connsiteY4" fmla="*/ 2605088 h 2754448"/>
              <a:gd name="connsiteX5" fmla="*/ 228600 w 1441236"/>
              <a:gd name="connsiteY5" fmla="*/ 2695575 h 2754448"/>
              <a:gd name="connsiteX6" fmla="*/ 423862 w 1441236"/>
              <a:gd name="connsiteY6" fmla="*/ 2738438 h 2754448"/>
              <a:gd name="connsiteX7" fmla="*/ 895350 w 1441236"/>
              <a:gd name="connsiteY7" fmla="*/ 2728913 h 2754448"/>
              <a:gd name="connsiteX8" fmla="*/ 1123950 w 1441236"/>
              <a:gd name="connsiteY8" fmla="*/ 2452688 h 2754448"/>
              <a:gd name="connsiteX9" fmla="*/ 1438274 w 1441236"/>
              <a:gd name="connsiteY9" fmla="*/ 1652588 h 2754448"/>
              <a:gd name="connsiteX10" fmla="*/ 1266825 w 1441236"/>
              <a:gd name="connsiteY10" fmla="*/ 357188 h 2754448"/>
              <a:gd name="connsiteX11" fmla="*/ 1157287 w 1441236"/>
              <a:gd name="connsiteY11" fmla="*/ 0 h 2754448"/>
              <a:gd name="connsiteX0" fmla="*/ 0 w 1438342"/>
              <a:gd name="connsiteY0" fmla="*/ 2214563 h 2754448"/>
              <a:gd name="connsiteX1" fmla="*/ 242887 w 1438342"/>
              <a:gd name="connsiteY1" fmla="*/ 2328863 h 2754448"/>
              <a:gd name="connsiteX2" fmla="*/ 266700 w 1438342"/>
              <a:gd name="connsiteY2" fmla="*/ 2438400 h 2754448"/>
              <a:gd name="connsiteX3" fmla="*/ 204787 w 1438342"/>
              <a:gd name="connsiteY3" fmla="*/ 2505075 h 2754448"/>
              <a:gd name="connsiteX4" fmla="*/ 166687 w 1438342"/>
              <a:gd name="connsiteY4" fmla="*/ 2605088 h 2754448"/>
              <a:gd name="connsiteX5" fmla="*/ 228600 w 1438342"/>
              <a:gd name="connsiteY5" fmla="*/ 2695575 h 2754448"/>
              <a:gd name="connsiteX6" fmla="*/ 423862 w 1438342"/>
              <a:gd name="connsiteY6" fmla="*/ 2738438 h 2754448"/>
              <a:gd name="connsiteX7" fmla="*/ 895350 w 1438342"/>
              <a:gd name="connsiteY7" fmla="*/ 2728913 h 2754448"/>
              <a:gd name="connsiteX8" fmla="*/ 1123950 w 1438342"/>
              <a:gd name="connsiteY8" fmla="*/ 2452688 h 2754448"/>
              <a:gd name="connsiteX9" fmla="*/ 1438274 w 1438342"/>
              <a:gd name="connsiteY9" fmla="*/ 1652588 h 2754448"/>
              <a:gd name="connsiteX10" fmla="*/ 1152525 w 1438342"/>
              <a:gd name="connsiteY10" fmla="*/ 314325 h 2754448"/>
              <a:gd name="connsiteX11" fmla="*/ 1157287 w 1438342"/>
              <a:gd name="connsiteY11" fmla="*/ 0 h 2754448"/>
              <a:gd name="connsiteX0" fmla="*/ 0 w 1438516"/>
              <a:gd name="connsiteY0" fmla="*/ 2214563 h 2754448"/>
              <a:gd name="connsiteX1" fmla="*/ 242887 w 1438516"/>
              <a:gd name="connsiteY1" fmla="*/ 2328863 h 2754448"/>
              <a:gd name="connsiteX2" fmla="*/ 266700 w 1438516"/>
              <a:gd name="connsiteY2" fmla="*/ 2438400 h 2754448"/>
              <a:gd name="connsiteX3" fmla="*/ 204787 w 1438516"/>
              <a:gd name="connsiteY3" fmla="*/ 2505075 h 2754448"/>
              <a:gd name="connsiteX4" fmla="*/ 166687 w 1438516"/>
              <a:gd name="connsiteY4" fmla="*/ 2605088 h 2754448"/>
              <a:gd name="connsiteX5" fmla="*/ 228600 w 1438516"/>
              <a:gd name="connsiteY5" fmla="*/ 2695575 h 2754448"/>
              <a:gd name="connsiteX6" fmla="*/ 423862 w 1438516"/>
              <a:gd name="connsiteY6" fmla="*/ 2738438 h 2754448"/>
              <a:gd name="connsiteX7" fmla="*/ 895350 w 1438516"/>
              <a:gd name="connsiteY7" fmla="*/ 2728913 h 2754448"/>
              <a:gd name="connsiteX8" fmla="*/ 1123950 w 1438516"/>
              <a:gd name="connsiteY8" fmla="*/ 2452688 h 2754448"/>
              <a:gd name="connsiteX9" fmla="*/ 1438274 w 1438516"/>
              <a:gd name="connsiteY9" fmla="*/ 1652588 h 2754448"/>
              <a:gd name="connsiteX10" fmla="*/ 1152525 w 1438516"/>
              <a:gd name="connsiteY10" fmla="*/ 314325 h 2754448"/>
              <a:gd name="connsiteX11" fmla="*/ 1157287 w 1438516"/>
              <a:gd name="connsiteY11" fmla="*/ 0 h 2754448"/>
              <a:gd name="connsiteX0" fmla="*/ 0 w 1438516"/>
              <a:gd name="connsiteY0" fmla="*/ 2305051 h 2844936"/>
              <a:gd name="connsiteX1" fmla="*/ 242887 w 1438516"/>
              <a:gd name="connsiteY1" fmla="*/ 2419351 h 2844936"/>
              <a:gd name="connsiteX2" fmla="*/ 266700 w 1438516"/>
              <a:gd name="connsiteY2" fmla="*/ 2528888 h 2844936"/>
              <a:gd name="connsiteX3" fmla="*/ 204787 w 1438516"/>
              <a:gd name="connsiteY3" fmla="*/ 2595563 h 2844936"/>
              <a:gd name="connsiteX4" fmla="*/ 166687 w 1438516"/>
              <a:gd name="connsiteY4" fmla="*/ 2695576 h 2844936"/>
              <a:gd name="connsiteX5" fmla="*/ 228600 w 1438516"/>
              <a:gd name="connsiteY5" fmla="*/ 2786063 h 2844936"/>
              <a:gd name="connsiteX6" fmla="*/ 423862 w 1438516"/>
              <a:gd name="connsiteY6" fmla="*/ 2828926 h 2844936"/>
              <a:gd name="connsiteX7" fmla="*/ 895350 w 1438516"/>
              <a:gd name="connsiteY7" fmla="*/ 2819401 h 2844936"/>
              <a:gd name="connsiteX8" fmla="*/ 1123950 w 1438516"/>
              <a:gd name="connsiteY8" fmla="*/ 2543176 h 2844936"/>
              <a:gd name="connsiteX9" fmla="*/ 1438274 w 1438516"/>
              <a:gd name="connsiteY9" fmla="*/ 1743076 h 2844936"/>
              <a:gd name="connsiteX10" fmla="*/ 1152525 w 1438516"/>
              <a:gd name="connsiteY10" fmla="*/ 404813 h 2844936"/>
              <a:gd name="connsiteX11" fmla="*/ 1090612 w 1438516"/>
              <a:gd name="connsiteY11" fmla="*/ 0 h 2844936"/>
              <a:gd name="connsiteX0" fmla="*/ 0 w 1438435"/>
              <a:gd name="connsiteY0" fmla="*/ 2305051 h 2844936"/>
              <a:gd name="connsiteX1" fmla="*/ 242887 w 1438435"/>
              <a:gd name="connsiteY1" fmla="*/ 2419351 h 2844936"/>
              <a:gd name="connsiteX2" fmla="*/ 266700 w 1438435"/>
              <a:gd name="connsiteY2" fmla="*/ 2528888 h 2844936"/>
              <a:gd name="connsiteX3" fmla="*/ 204787 w 1438435"/>
              <a:gd name="connsiteY3" fmla="*/ 2595563 h 2844936"/>
              <a:gd name="connsiteX4" fmla="*/ 166687 w 1438435"/>
              <a:gd name="connsiteY4" fmla="*/ 2695576 h 2844936"/>
              <a:gd name="connsiteX5" fmla="*/ 228600 w 1438435"/>
              <a:gd name="connsiteY5" fmla="*/ 2786063 h 2844936"/>
              <a:gd name="connsiteX6" fmla="*/ 423862 w 1438435"/>
              <a:gd name="connsiteY6" fmla="*/ 2828926 h 2844936"/>
              <a:gd name="connsiteX7" fmla="*/ 895350 w 1438435"/>
              <a:gd name="connsiteY7" fmla="*/ 2819401 h 2844936"/>
              <a:gd name="connsiteX8" fmla="*/ 1123950 w 1438435"/>
              <a:gd name="connsiteY8" fmla="*/ 2543176 h 2844936"/>
              <a:gd name="connsiteX9" fmla="*/ 1438274 w 1438435"/>
              <a:gd name="connsiteY9" fmla="*/ 1743076 h 2844936"/>
              <a:gd name="connsiteX10" fmla="*/ 1147763 w 1438435"/>
              <a:gd name="connsiteY10" fmla="*/ 404813 h 2844936"/>
              <a:gd name="connsiteX11" fmla="*/ 1090612 w 1438435"/>
              <a:gd name="connsiteY11" fmla="*/ 0 h 2844936"/>
              <a:gd name="connsiteX0" fmla="*/ 0 w 1438674"/>
              <a:gd name="connsiteY0" fmla="*/ 2305051 h 2844936"/>
              <a:gd name="connsiteX1" fmla="*/ 242887 w 1438674"/>
              <a:gd name="connsiteY1" fmla="*/ 2419351 h 2844936"/>
              <a:gd name="connsiteX2" fmla="*/ 266700 w 1438674"/>
              <a:gd name="connsiteY2" fmla="*/ 2528888 h 2844936"/>
              <a:gd name="connsiteX3" fmla="*/ 204787 w 1438674"/>
              <a:gd name="connsiteY3" fmla="*/ 2595563 h 2844936"/>
              <a:gd name="connsiteX4" fmla="*/ 166687 w 1438674"/>
              <a:gd name="connsiteY4" fmla="*/ 2695576 h 2844936"/>
              <a:gd name="connsiteX5" fmla="*/ 228600 w 1438674"/>
              <a:gd name="connsiteY5" fmla="*/ 2786063 h 2844936"/>
              <a:gd name="connsiteX6" fmla="*/ 423862 w 1438674"/>
              <a:gd name="connsiteY6" fmla="*/ 2828926 h 2844936"/>
              <a:gd name="connsiteX7" fmla="*/ 895350 w 1438674"/>
              <a:gd name="connsiteY7" fmla="*/ 2819401 h 2844936"/>
              <a:gd name="connsiteX8" fmla="*/ 1123950 w 1438674"/>
              <a:gd name="connsiteY8" fmla="*/ 2543176 h 2844936"/>
              <a:gd name="connsiteX9" fmla="*/ 1438274 w 1438674"/>
              <a:gd name="connsiteY9" fmla="*/ 1743076 h 2844936"/>
              <a:gd name="connsiteX10" fmla="*/ 1147763 w 1438674"/>
              <a:gd name="connsiteY10" fmla="*/ 404813 h 2844936"/>
              <a:gd name="connsiteX11" fmla="*/ 1090612 w 1438674"/>
              <a:gd name="connsiteY11" fmla="*/ 0 h 2844936"/>
              <a:gd name="connsiteX0" fmla="*/ 0 w 1438674"/>
              <a:gd name="connsiteY0" fmla="*/ 2305051 h 2844936"/>
              <a:gd name="connsiteX1" fmla="*/ 242887 w 1438674"/>
              <a:gd name="connsiteY1" fmla="*/ 2419351 h 2844936"/>
              <a:gd name="connsiteX2" fmla="*/ 266700 w 1438674"/>
              <a:gd name="connsiteY2" fmla="*/ 2528888 h 2844936"/>
              <a:gd name="connsiteX3" fmla="*/ 204787 w 1438674"/>
              <a:gd name="connsiteY3" fmla="*/ 2595563 h 2844936"/>
              <a:gd name="connsiteX4" fmla="*/ 166687 w 1438674"/>
              <a:gd name="connsiteY4" fmla="*/ 2695576 h 2844936"/>
              <a:gd name="connsiteX5" fmla="*/ 228600 w 1438674"/>
              <a:gd name="connsiteY5" fmla="*/ 2786063 h 2844936"/>
              <a:gd name="connsiteX6" fmla="*/ 423862 w 1438674"/>
              <a:gd name="connsiteY6" fmla="*/ 2828926 h 2844936"/>
              <a:gd name="connsiteX7" fmla="*/ 895350 w 1438674"/>
              <a:gd name="connsiteY7" fmla="*/ 2819401 h 2844936"/>
              <a:gd name="connsiteX8" fmla="*/ 1123950 w 1438674"/>
              <a:gd name="connsiteY8" fmla="*/ 2543176 h 2844936"/>
              <a:gd name="connsiteX9" fmla="*/ 1438274 w 1438674"/>
              <a:gd name="connsiteY9" fmla="*/ 1743076 h 2844936"/>
              <a:gd name="connsiteX10" fmla="*/ 1147763 w 1438674"/>
              <a:gd name="connsiteY10" fmla="*/ 404813 h 2844936"/>
              <a:gd name="connsiteX11" fmla="*/ 1090612 w 1438674"/>
              <a:gd name="connsiteY11" fmla="*/ 0 h 284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38674" h="2844936">
                <a:moveTo>
                  <a:pt x="0" y="2305051"/>
                </a:moveTo>
                <a:cubicBezTo>
                  <a:pt x="99218" y="2343548"/>
                  <a:pt x="198437" y="2382045"/>
                  <a:pt x="242887" y="2419351"/>
                </a:cubicBezTo>
                <a:cubicBezTo>
                  <a:pt x="287337" y="2456657"/>
                  <a:pt x="273050" y="2499519"/>
                  <a:pt x="266700" y="2528888"/>
                </a:cubicBezTo>
                <a:cubicBezTo>
                  <a:pt x="260350" y="2558257"/>
                  <a:pt x="221456" y="2567782"/>
                  <a:pt x="204787" y="2595563"/>
                </a:cubicBezTo>
                <a:cubicBezTo>
                  <a:pt x="188118" y="2623344"/>
                  <a:pt x="162718" y="2663826"/>
                  <a:pt x="166687" y="2695576"/>
                </a:cubicBezTo>
                <a:cubicBezTo>
                  <a:pt x="170656" y="2727326"/>
                  <a:pt x="185738" y="2763838"/>
                  <a:pt x="228600" y="2786063"/>
                </a:cubicBezTo>
                <a:cubicBezTo>
                  <a:pt x="271462" y="2808288"/>
                  <a:pt x="312737" y="2823370"/>
                  <a:pt x="423862" y="2828926"/>
                </a:cubicBezTo>
                <a:cubicBezTo>
                  <a:pt x="534987" y="2834482"/>
                  <a:pt x="778669" y="2867026"/>
                  <a:pt x="895350" y="2819401"/>
                </a:cubicBezTo>
                <a:cubicBezTo>
                  <a:pt x="1012031" y="2771776"/>
                  <a:pt x="1033463" y="2722564"/>
                  <a:pt x="1123950" y="2543176"/>
                </a:cubicBezTo>
                <a:cubicBezTo>
                  <a:pt x="1214437" y="2363789"/>
                  <a:pt x="1434305" y="2099470"/>
                  <a:pt x="1438274" y="1743076"/>
                </a:cubicBezTo>
                <a:cubicBezTo>
                  <a:pt x="1442243" y="1386682"/>
                  <a:pt x="1421607" y="531020"/>
                  <a:pt x="1147763" y="404813"/>
                </a:cubicBezTo>
                <a:cubicBezTo>
                  <a:pt x="1075532" y="234157"/>
                  <a:pt x="1091604" y="2977"/>
                  <a:pt x="1090612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3F0CC4B-F280-4904-A041-22455A674C4E}"/>
              </a:ext>
            </a:extLst>
          </p:cNvPr>
          <p:cNvSpPr/>
          <p:nvPr/>
        </p:nvSpPr>
        <p:spPr>
          <a:xfrm>
            <a:off x="6124575" y="2776537"/>
            <a:ext cx="1534682" cy="2928233"/>
          </a:xfrm>
          <a:custGeom>
            <a:avLst/>
            <a:gdLst>
              <a:gd name="connsiteX0" fmla="*/ 0 w 1534682"/>
              <a:gd name="connsiteY0" fmla="*/ 2219325 h 2371022"/>
              <a:gd name="connsiteX1" fmla="*/ 204788 w 1534682"/>
              <a:gd name="connsiteY1" fmla="*/ 2324100 h 2371022"/>
              <a:gd name="connsiteX2" fmla="*/ 790575 w 1534682"/>
              <a:gd name="connsiteY2" fmla="*/ 2366963 h 2371022"/>
              <a:gd name="connsiteX3" fmla="*/ 1109663 w 1534682"/>
              <a:gd name="connsiteY3" fmla="*/ 2228850 h 2371022"/>
              <a:gd name="connsiteX4" fmla="*/ 1443038 w 1534682"/>
              <a:gd name="connsiteY4" fmla="*/ 1581150 h 2371022"/>
              <a:gd name="connsiteX5" fmla="*/ 1533525 w 1534682"/>
              <a:gd name="connsiteY5" fmla="*/ 1181100 h 2371022"/>
              <a:gd name="connsiteX6" fmla="*/ 1490663 w 1534682"/>
              <a:gd name="connsiteY6" fmla="*/ 338138 h 2371022"/>
              <a:gd name="connsiteX7" fmla="*/ 1438275 w 1534682"/>
              <a:gd name="connsiteY7" fmla="*/ 0 h 2371022"/>
              <a:gd name="connsiteX0" fmla="*/ 0 w 1534682"/>
              <a:gd name="connsiteY0" fmla="*/ 2245782 h 2397479"/>
              <a:gd name="connsiteX1" fmla="*/ 204788 w 1534682"/>
              <a:gd name="connsiteY1" fmla="*/ 2350557 h 2397479"/>
              <a:gd name="connsiteX2" fmla="*/ 790575 w 1534682"/>
              <a:gd name="connsiteY2" fmla="*/ 2393420 h 2397479"/>
              <a:gd name="connsiteX3" fmla="*/ 1109663 w 1534682"/>
              <a:gd name="connsiteY3" fmla="*/ 2255307 h 2397479"/>
              <a:gd name="connsiteX4" fmla="*/ 1443038 w 1534682"/>
              <a:gd name="connsiteY4" fmla="*/ 1607607 h 2397479"/>
              <a:gd name="connsiteX5" fmla="*/ 1533525 w 1534682"/>
              <a:gd name="connsiteY5" fmla="*/ 1207557 h 2397479"/>
              <a:gd name="connsiteX6" fmla="*/ 1490663 w 1534682"/>
              <a:gd name="connsiteY6" fmla="*/ 364595 h 2397479"/>
              <a:gd name="connsiteX7" fmla="*/ 1438275 w 1534682"/>
              <a:gd name="connsiteY7" fmla="*/ 26457 h 2397479"/>
              <a:gd name="connsiteX8" fmla="*/ 1433513 w 1534682"/>
              <a:gd name="connsiteY8" fmla="*/ 21695 h 2397479"/>
              <a:gd name="connsiteX0" fmla="*/ 0 w 1534682"/>
              <a:gd name="connsiteY0" fmla="*/ 2405062 h 2556759"/>
              <a:gd name="connsiteX1" fmla="*/ 204788 w 1534682"/>
              <a:gd name="connsiteY1" fmla="*/ 2509837 h 2556759"/>
              <a:gd name="connsiteX2" fmla="*/ 790575 w 1534682"/>
              <a:gd name="connsiteY2" fmla="*/ 2552700 h 2556759"/>
              <a:gd name="connsiteX3" fmla="*/ 1109663 w 1534682"/>
              <a:gd name="connsiteY3" fmla="*/ 2414587 h 2556759"/>
              <a:gd name="connsiteX4" fmla="*/ 1443038 w 1534682"/>
              <a:gd name="connsiteY4" fmla="*/ 1766887 h 2556759"/>
              <a:gd name="connsiteX5" fmla="*/ 1533525 w 1534682"/>
              <a:gd name="connsiteY5" fmla="*/ 1366837 h 2556759"/>
              <a:gd name="connsiteX6" fmla="*/ 1490663 w 1534682"/>
              <a:gd name="connsiteY6" fmla="*/ 523875 h 2556759"/>
              <a:gd name="connsiteX7" fmla="*/ 1438275 w 1534682"/>
              <a:gd name="connsiteY7" fmla="*/ 185737 h 2556759"/>
              <a:gd name="connsiteX8" fmla="*/ 1257300 w 1534682"/>
              <a:gd name="connsiteY8" fmla="*/ 0 h 2556759"/>
              <a:gd name="connsiteX0" fmla="*/ 0 w 1534682"/>
              <a:gd name="connsiteY0" fmla="*/ 2418819 h 2570516"/>
              <a:gd name="connsiteX1" fmla="*/ 204788 w 1534682"/>
              <a:gd name="connsiteY1" fmla="*/ 2523594 h 2570516"/>
              <a:gd name="connsiteX2" fmla="*/ 790575 w 1534682"/>
              <a:gd name="connsiteY2" fmla="*/ 2566457 h 2570516"/>
              <a:gd name="connsiteX3" fmla="*/ 1109663 w 1534682"/>
              <a:gd name="connsiteY3" fmla="*/ 2428344 h 2570516"/>
              <a:gd name="connsiteX4" fmla="*/ 1443038 w 1534682"/>
              <a:gd name="connsiteY4" fmla="*/ 1780644 h 2570516"/>
              <a:gd name="connsiteX5" fmla="*/ 1533525 w 1534682"/>
              <a:gd name="connsiteY5" fmla="*/ 1380594 h 2570516"/>
              <a:gd name="connsiteX6" fmla="*/ 1490663 w 1534682"/>
              <a:gd name="connsiteY6" fmla="*/ 537632 h 2570516"/>
              <a:gd name="connsiteX7" fmla="*/ 1438275 w 1534682"/>
              <a:gd name="connsiteY7" fmla="*/ 199494 h 2570516"/>
              <a:gd name="connsiteX8" fmla="*/ 1257300 w 1534682"/>
              <a:gd name="connsiteY8" fmla="*/ 13757 h 2570516"/>
              <a:gd name="connsiteX9" fmla="*/ 1257300 w 1534682"/>
              <a:gd name="connsiteY9" fmla="*/ 13758 h 2570516"/>
              <a:gd name="connsiteX0" fmla="*/ 0 w 1534682"/>
              <a:gd name="connsiteY0" fmla="*/ 2776536 h 2928233"/>
              <a:gd name="connsiteX1" fmla="*/ 204788 w 1534682"/>
              <a:gd name="connsiteY1" fmla="*/ 2881311 h 2928233"/>
              <a:gd name="connsiteX2" fmla="*/ 790575 w 1534682"/>
              <a:gd name="connsiteY2" fmla="*/ 2924174 h 2928233"/>
              <a:gd name="connsiteX3" fmla="*/ 1109663 w 1534682"/>
              <a:gd name="connsiteY3" fmla="*/ 2786061 h 2928233"/>
              <a:gd name="connsiteX4" fmla="*/ 1443038 w 1534682"/>
              <a:gd name="connsiteY4" fmla="*/ 2138361 h 2928233"/>
              <a:gd name="connsiteX5" fmla="*/ 1533525 w 1534682"/>
              <a:gd name="connsiteY5" fmla="*/ 1738311 h 2928233"/>
              <a:gd name="connsiteX6" fmla="*/ 1490663 w 1534682"/>
              <a:gd name="connsiteY6" fmla="*/ 895349 h 2928233"/>
              <a:gd name="connsiteX7" fmla="*/ 1438275 w 1534682"/>
              <a:gd name="connsiteY7" fmla="*/ 557211 h 2928233"/>
              <a:gd name="connsiteX8" fmla="*/ 1257300 w 1534682"/>
              <a:gd name="connsiteY8" fmla="*/ 371474 h 2928233"/>
              <a:gd name="connsiteX9" fmla="*/ 1219200 w 1534682"/>
              <a:gd name="connsiteY9" fmla="*/ 0 h 2928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4682" h="2928233">
                <a:moveTo>
                  <a:pt x="0" y="2776536"/>
                </a:moveTo>
                <a:cubicBezTo>
                  <a:pt x="36513" y="2816620"/>
                  <a:pt x="73026" y="2856705"/>
                  <a:pt x="204788" y="2881311"/>
                </a:cubicBezTo>
                <a:cubicBezTo>
                  <a:pt x="336550" y="2905917"/>
                  <a:pt x="639763" y="2940049"/>
                  <a:pt x="790575" y="2924174"/>
                </a:cubicBezTo>
                <a:cubicBezTo>
                  <a:pt x="941387" y="2908299"/>
                  <a:pt x="1000919" y="2917030"/>
                  <a:pt x="1109663" y="2786061"/>
                </a:cubicBezTo>
                <a:cubicBezTo>
                  <a:pt x="1218407" y="2655092"/>
                  <a:pt x="1372394" y="2312986"/>
                  <a:pt x="1443038" y="2138361"/>
                </a:cubicBezTo>
                <a:cubicBezTo>
                  <a:pt x="1513682" y="1963736"/>
                  <a:pt x="1525588" y="1945480"/>
                  <a:pt x="1533525" y="1738311"/>
                </a:cubicBezTo>
                <a:cubicBezTo>
                  <a:pt x="1541462" y="1531142"/>
                  <a:pt x="1506538" y="1092199"/>
                  <a:pt x="1490663" y="895349"/>
                </a:cubicBezTo>
                <a:cubicBezTo>
                  <a:pt x="1474788" y="698499"/>
                  <a:pt x="1456531" y="627855"/>
                  <a:pt x="1438275" y="557211"/>
                </a:cubicBezTo>
                <a:cubicBezTo>
                  <a:pt x="1428750" y="500061"/>
                  <a:pt x="1258292" y="372466"/>
                  <a:pt x="1257300" y="371474"/>
                </a:cubicBezTo>
                <a:cubicBezTo>
                  <a:pt x="1227138" y="340518"/>
                  <a:pt x="1219200" y="0"/>
                  <a:pt x="1219200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3717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4374C2-A6F8-4E05-A0C2-3907D4C69F8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2BA3B9-D9C6-4C24-9AB6-8D5962343439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6" t="35395" r="15107" b="16930"/>
          <a:stretch/>
        </p:blipFill>
        <p:spPr>
          <a:xfrm rot="10800000">
            <a:off x="4811647" y="2569931"/>
            <a:ext cx="1209675" cy="71628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4764F2-D2BB-49A6-B0F9-7E77B760F07F}"/>
              </a:ext>
            </a:extLst>
          </p:cNvPr>
          <p:cNvCxnSpPr>
            <a:cxnSpLocks/>
          </p:cNvCxnSpPr>
          <p:nvPr/>
        </p:nvCxnSpPr>
        <p:spPr>
          <a:xfrm>
            <a:off x="6096000" y="2384425"/>
            <a:ext cx="0" cy="820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CF38738-C127-47F2-BE9A-3B39C0F2DFDC}"/>
              </a:ext>
            </a:extLst>
          </p:cNvPr>
          <p:cNvSpPr/>
          <p:nvPr/>
        </p:nvSpPr>
        <p:spPr>
          <a:xfrm>
            <a:off x="5967412" y="3331369"/>
            <a:ext cx="104776" cy="192881"/>
          </a:xfrm>
          <a:custGeom>
            <a:avLst/>
            <a:gdLst>
              <a:gd name="connsiteX0" fmla="*/ 112304 w 112304"/>
              <a:gd name="connsiteY0" fmla="*/ 754856 h 754856"/>
              <a:gd name="connsiteX1" fmla="*/ 12291 w 112304"/>
              <a:gd name="connsiteY1" fmla="*/ 385762 h 754856"/>
              <a:gd name="connsiteX2" fmla="*/ 5147 w 112304"/>
              <a:gd name="connsiteY2" fmla="*/ 0 h 754856"/>
              <a:gd name="connsiteX0" fmla="*/ 110980 w 110980"/>
              <a:gd name="connsiteY0" fmla="*/ 371261 h 371261"/>
              <a:gd name="connsiteX1" fmla="*/ 10967 w 110980"/>
              <a:gd name="connsiteY1" fmla="*/ 2167 h 371261"/>
              <a:gd name="connsiteX2" fmla="*/ 6204 w 110980"/>
              <a:gd name="connsiteY2" fmla="*/ 178380 h 371261"/>
              <a:gd name="connsiteX0" fmla="*/ 105550 w 105550"/>
              <a:gd name="connsiteY0" fmla="*/ 192881 h 192881"/>
              <a:gd name="connsiteX1" fmla="*/ 36494 w 105550"/>
              <a:gd name="connsiteY1" fmla="*/ 121444 h 192881"/>
              <a:gd name="connsiteX2" fmla="*/ 774 w 105550"/>
              <a:gd name="connsiteY2" fmla="*/ 0 h 192881"/>
              <a:gd name="connsiteX0" fmla="*/ 104776 w 104776"/>
              <a:gd name="connsiteY0" fmla="*/ 192881 h 192881"/>
              <a:gd name="connsiteX1" fmla="*/ 0 w 104776"/>
              <a:gd name="connsiteY1" fmla="*/ 0 h 19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776" h="192881">
                <a:moveTo>
                  <a:pt x="104776" y="192881"/>
                </a:moveTo>
                <a:lnTo>
                  <a:pt x="0" y="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14B332-AFE1-4318-A638-4265B242C2CB}"/>
              </a:ext>
            </a:extLst>
          </p:cNvPr>
          <p:cNvSpPr/>
          <p:nvPr/>
        </p:nvSpPr>
        <p:spPr>
          <a:xfrm>
            <a:off x="5804616" y="3328986"/>
            <a:ext cx="237409" cy="665163"/>
          </a:xfrm>
          <a:custGeom>
            <a:avLst/>
            <a:gdLst>
              <a:gd name="connsiteX0" fmla="*/ 275505 w 275505"/>
              <a:gd name="connsiteY0" fmla="*/ 1231900 h 1231900"/>
              <a:gd name="connsiteX1" fmla="*/ 8805 w 275505"/>
              <a:gd name="connsiteY1" fmla="*/ 1111250 h 1231900"/>
              <a:gd name="connsiteX2" fmla="*/ 69130 w 275505"/>
              <a:gd name="connsiteY2" fmla="*/ 996950 h 1231900"/>
              <a:gd name="connsiteX3" fmla="*/ 119930 w 275505"/>
              <a:gd name="connsiteY3" fmla="*/ 863600 h 1231900"/>
              <a:gd name="connsiteX4" fmla="*/ 132630 w 275505"/>
              <a:gd name="connsiteY4" fmla="*/ 669925 h 1231900"/>
              <a:gd name="connsiteX5" fmla="*/ 107230 w 275505"/>
              <a:gd name="connsiteY5" fmla="*/ 0 h 1231900"/>
              <a:gd name="connsiteX0" fmla="*/ 275505 w 275505"/>
              <a:gd name="connsiteY0" fmla="*/ 1231900 h 1231900"/>
              <a:gd name="connsiteX1" fmla="*/ 8805 w 275505"/>
              <a:gd name="connsiteY1" fmla="*/ 1111250 h 1231900"/>
              <a:gd name="connsiteX2" fmla="*/ 69130 w 275505"/>
              <a:gd name="connsiteY2" fmla="*/ 996950 h 1231900"/>
              <a:gd name="connsiteX3" fmla="*/ 119930 w 275505"/>
              <a:gd name="connsiteY3" fmla="*/ 863600 h 1231900"/>
              <a:gd name="connsiteX4" fmla="*/ 132630 w 275505"/>
              <a:gd name="connsiteY4" fmla="*/ 669925 h 1231900"/>
              <a:gd name="connsiteX5" fmla="*/ 110405 w 275505"/>
              <a:gd name="connsiteY5" fmla="*/ 564356 h 1231900"/>
              <a:gd name="connsiteX6" fmla="*/ 107230 w 275505"/>
              <a:gd name="connsiteY6" fmla="*/ 0 h 1231900"/>
              <a:gd name="connsiteX0" fmla="*/ 275505 w 275505"/>
              <a:gd name="connsiteY0" fmla="*/ 714484 h 714484"/>
              <a:gd name="connsiteX1" fmla="*/ 8805 w 275505"/>
              <a:gd name="connsiteY1" fmla="*/ 593834 h 714484"/>
              <a:gd name="connsiteX2" fmla="*/ 69130 w 275505"/>
              <a:gd name="connsiteY2" fmla="*/ 479534 h 714484"/>
              <a:gd name="connsiteX3" fmla="*/ 119930 w 275505"/>
              <a:gd name="connsiteY3" fmla="*/ 346184 h 714484"/>
              <a:gd name="connsiteX4" fmla="*/ 132630 w 275505"/>
              <a:gd name="connsiteY4" fmla="*/ 152509 h 714484"/>
              <a:gd name="connsiteX5" fmla="*/ 110405 w 275505"/>
              <a:gd name="connsiteY5" fmla="*/ 46940 h 714484"/>
              <a:gd name="connsiteX6" fmla="*/ 102468 w 275505"/>
              <a:gd name="connsiteY6" fmla="*/ 54084 h 714484"/>
              <a:gd name="connsiteX0" fmla="*/ 275505 w 275505"/>
              <a:gd name="connsiteY0" fmla="*/ 660400 h 660400"/>
              <a:gd name="connsiteX1" fmla="*/ 8805 w 275505"/>
              <a:gd name="connsiteY1" fmla="*/ 539750 h 660400"/>
              <a:gd name="connsiteX2" fmla="*/ 69130 w 275505"/>
              <a:gd name="connsiteY2" fmla="*/ 425450 h 660400"/>
              <a:gd name="connsiteX3" fmla="*/ 119930 w 275505"/>
              <a:gd name="connsiteY3" fmla="*/ 292100 h 660400"/>
              <a:gd name="connsiteX4" fmla="*/ 132630 w 275505"/>
              <a:gd name="connsiteY4" fmla="*/ 98425 h 660400"/>
              <a:gd name="connsiteX5" fmla="*/ 102468 w 275505"/>
              <a:gd name="connsiteY5" fmla="*/ 0 h 660400"/>
              <a:gd name="connsiteX0" fmla="*/ 275505 w 275505"/>
              <a:gd name="connsiteY0" fmla="*/ 665163 h 665163"/>
              <a:gd name="connsiteX1" fmla="*/ 8805 w 275505"/>
              <a:gd name="connsiteY1" fmla="*/ 544513 h 665163"/>
              <a:gd name="connsiteX2" fmla="*/ 69130 w 275505"/>
              <a:gd name="connsiteY2" fmla="*/ 430213 h 665163"/>
              <a:gd name="connsiteX3" fmla="*/ 119930 w 275505"/>
              <a:gd name="connsiteY3" fmla="*/ 296863 h 665163"/>
              <a:gd name="connsiteX4" fmla="*/ 132630 w 275505"/>
              <a:gd name="connsiteY4" fmla="*/ 103188 h 665163"/>
              <a:gd name="connsiteX5" fmla="*/ 107231 w 275505"/>
              <a:gd name="connsiteY5" fmla="*/ 0 h 665163"/>
              <a:gd name="connsiteX0" fmla="*/ 275505 w 275505"/>
              <a:gd name="connsiteY0" fmla="*/ 665163 h 665163"/>
              <a:gd name="connsiteX1" fmla="*/ 8805 w 275505"/>
              <a:gd name="connsiteY1" fmla="*/ 544513 h 665163"/>
              <a:gd name="connsiteX2" fmla="*/ 69130 w 275505"/>
              <a:gd name="connsiteY2" fmla="*/ 430213 h 665163"/>
              <a:gd name="connsiteX3" fmla="*/ 119930 w 275505"/>
              <a:gd name="connsiteY3" fmla="*/ 296863 h 665163"/>
              <a:gd name="connsiteX4" fmla="*/ 130249 w 275505"/>
              <a:gd name="connsiteY4" fmla="*/ 127001 h 665163"/>
              <a:gd name="connsiteX5" fmla="*/ 107231 w 275505"/>
              <a:gd name="connsiteY5" fmla="*/ 0 h 665163"/>
              <a:gd name="connsiteX0" fmla="*/ 253833 w 253833"/>
              <a:gd name="connsiteY0" fmla="*/ 665163 h 665163"/>
              <a:gd name="connsiteX1" fmla="*/ 10945 w 253833"/>
              <a:gd name="connsiteY1" fmla="*/ 551657 h 665163"/>
              <a:gd name="connsiteX2" fmla="*/ 47458 w 253833"/>
              <a:gd name="connsiteY2" fmla="*/ 430213 h 665163"/>
              <a:gd name="connsiteX3" fmla="*/ 98258 w 253833"/>
              <a:gd name="connsiteY3" fmla="*/ 296863 h 665163"/>
              <a:gd name="connsiteX4" fmla="*/ 108577 w 253833"/>
              <a:gd name="connsiteY4" fmla="*/ 127001 h 665163"/>
              <a:gd name="connsiteX5" fmla="*/ 85559 w 253833"/>
              <a:gd name="connsiteY5" fmla="*/ 0 h 665163"/>
              <a:gd name="connsiteX0" fmla="*/ 253833 w 253833"/>
              <a:gd name="connsiteY0" fmla="*/ 665163 h 665163"/>
              <a:gd name="connsiteX1" fmla="*/ 10945 w 253833"/>
              <a:gd name="connsiteY1" fmla="*/ 551657 h 665163"/>
              <a:gd name="connsiteX2" fmla="*/ 47458 w 253833"/>
              <a:gd name="connsiteY2" fmla="*/ 430213 h 665163"/>
              <a:gd name="connsiteX3" fmla="*/ 98258 w 253833"/>
              <a:gd name="connsiteY3" fmla="*/ 296863 h 665163"/>
              <a:gd name="connsiteX4" fmla="*/ 127627 w 253833"/>
              <a:gd name="connsiteY4" fmla="*/ 133351 h 665163"/>
              <a:gd name="connsiteX5" fmla="*/ 85559 w 253833"/>
              <a:gd name="connsiteY5" fmla="*/ 0 h 665163"/>
              <a:gd name="connsiteX0" fmla="*/ 253833 w 253833"/>
              <a:gd name="connsiteY0" fmla="*/ 665163 h 665163"/>
              <a:gd name="connsiteX1" fmla="*/ 10945 w 253833"/>
              <a:gd name="connsiteY1" fmla="*/ 551657 h 665163"/>
              <a:gd name="connsiteX2" fmla="*/ 47458 w 253833"/>
              <a:gd name="connsiteY2" fmla="*/ 430213 h 665163"/>
              <a:gd name="connsiteX3" fmla="*/ 98258 w 253833"/>
              <a:gd name="connsiteY3" fmla="*/ 296863 h 665163"/>
              <a:gd name="connsiteX4" fmla="*/ 133977 w 253833"/>
              <a:gd name="connsiteY4" fmla="*/ 152401 h 665163"/>
              <a:gd name="connsiteX5" fmla="*/ 85559 w 253833"/>
              <a:gd name="connsiteY5" fmla="*/ 0 h 665163"/>
              <a:gd name="connsiteX0" fmla="*/ 237409 w 237409"/>
              <a:gd name="connsiteY0" fmla="*/ 665163 h 665163"/>
              <a:gd name="connsiteX1" fmla="*/ 13571 w 237409"/>
              <a:gd name="connsiteY1" fmla="*/ 548482 h 665163"/>
              <a:gd name="connsiteX2" fmla="*/ 31034 w 237409"/>
              <a:gd name="connsiteY2" fmla="*/ 430213 h 665163"/>
              <a:gd name="connsiteX3" fmla="*/ 81834 w 237409"/>
              <a:gd name="connsiteY3" fmla="*/ 296863 h 665163"/>
              <a:gd name="connsiteX4" fmla="*/ 117553 w 237409"/>
              <a:gd name="connsiteY4" fmla="*/ 152401 h 665163"/>
              <a:gd name="connsiteX5" fmla="*/ 69135 w 237409"/>
              <a:gd name="connsiteY5" fmla="*/ 0 h 66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409" h="665163">
                <a:moveTo>
                  <a:pt x="237409" y="665163"/>
                </a:moveTo>
                <a:cubicBezTo>
                  <a:pt x="121257" y="624417"/>
                  <a:pt x="47967" y="587640"/>
                  <a:pt x="13571" y="548482"/>
                </a:cubicBezTo>
                <a:cubicBezTo>
                  <a:pt x="-20825" y="509324"/>
                  <a:pt x="19657" y="472150"/>
                  <a:pt x="31034" y="430213"/>
                </a:cubicBezTo>
                <a:cubicBezTo>
                  <a:pt x="42411" y="388277"/>
                  <a:pt x="67414" y="343165"/>
                  <a:pt x="81834" y="296863"/>
                </a:cubicBezTo>
                <a:cubicBezTo>
                  <a:pt x="96254" y="250561"/>
                  <a:pt x="119669" y="201878"/>
                  <a:pt x="117553" y="152401"/>
                </a:cubicBezTo>
                <a:cubicBezTo>
                  <a:pt x="115437" y="102924"/>
                  <a:pt x="75419" y="20505"/>
                  <a:pt x="69135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F604B23-5008-48CB-97EE-9DB48868C182}"/>
              </a:ext>
            </a:extLst>
          </p:cNvPr>
          <p:cNvSpPr/>
          <p:nvPr/>
        </p:nvSpPr>
        <p:spPr>
          <a:xfrm>
            <a:off x="5753100" y="3324225"/>
            <a:ext cx="45719" cy="349251"/>
          </a:xfrm>
          <a:custGeom>
            <a:avLst/>
            <a:gdLst>
              <a:gd name="connsiteX0" fmla="*/ 0 w 28575"/>
              <a:gd name="connsiteY0" fmla="*/ 904875 h 904875"/>
              <a:gd name="connsiteX1" fmla="*/ 28575 w 28575"/>
              <a:gd name="connsiteY1" fmla="*/ 0 h 904875"/>
              <a:gd name="connsiteX0" fmla="*/ 0 w 28575"/>
              <a:gd name="connsiteY0" fmla="*/ 328612 h 328612"/>
              <a:gd name="connsiteX1" fmla="*/ 28575 w 28575"/>
              <a:gd name="connsiteY1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328612">
                <a:moveTo>
                  <a:pt x="0" y="328612"/>
                </a:moveTo>
                <a:lnTo>
                  <a:pt x="28575" y="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130F98-D77D-4FB8-874D-B2365333B7E2}"/>
              </a:ext>
            </a:extLst>
          </p:cNvPr>
          <p:cNvSpPr/>
          <p:nvPr/>
        </p:nvSpPr>
        <p:spPr>
          <a:xfrm>
            <a:off x="5577117" y="3330576"/>
            <a:ext cx="119627" cy="781050"/>
          </a:xfrm>
          <a:custGeom>
            <a:avLst/>
            <a:gdLst>
              <a:gd name="connsiteX0" fmla="*/ 61708 w 119722"/>
              <a:gd name="connsiteY0" fmla="*/ 1343025 h 1343025"/>
              <a:gd name="connsiteX1" fmla="*/ 99808 w 119722"/>
              <a:gd name="connsiteY1" fmla="*/ 1076325 h 1343025"/>
              <a:gd name="connsiteX2" fmla="*/ 42658 w 119722"/>
              <a:gd name="connsiteY2" fmla="*/ 1022350 h 1343025"/>
              <a:gd name="connsiteX3" fmla="*/ 14083 w 119722"/>
              <a:gd name="connsiteY3" fmla="*/ 981075 h 1343025"/>
              <a:gd name="connsiteX4" fmla="*/ 1383 w 119722"/>
              <a:gd name="connsiteY4" fmla="*/ 879475 h 1343025"/>
              <a:gd name="connsiteX5" fmla="*/ 45833 w 119722"/>
              <a:gd name="connsiteY5" fmla="*/ 793750 h 1343025"/>
              <a:gd name="connsiteX6" fmla="*/ 87108 w 119722"/>
              <a:gd name="connsiteY6" fmla="*/ 733425 h 1343025"/>
              <a:gd name="connsiteX7" fmla="*/ 115683 w 119722"/>
              <a:gd name="connsiteY7" fmla="*/ 536575 h 1343025"/>
              <a:gd name="connsiteX8" fmla="*/ 118858 w 119722"/>
              <a:gd name="connsiteY8" fmla="*/ 0 h 1343025"/>
              <a:gd name="connsiteX0" fmla="*/ 61708 w 117523"/>
              <a:gd name="connsiteY0" fmla="*/ 808902 h 808902"/>
              <a:gd name="connsiteX1" fmla="*/ 99808 w 117523"/>
              <a:gd name="connsiteY1" fmla="*/ 542202 h 808902"/>
              <a:gd name="connsiteX2" fmla="*/ 42658 w 117523"/>
              <a:gd name="connsiteY2" fmla="*/ 488227 h 808902"/>
              <a:gd name="connsiteX3" fmla="*/ 14083 w 117523"/>
              <a:gd name="connsiteY3" fmla="*/ 446952 h 808902"/>
              <a:gd name="connsiteX4" fmla="*/ 1383 w 117523"/>
              <a:gd name="connsiteY4" fmla="*/ 345352 h 808902"/>
              <a:gd name="connsiteX5" fmla="*/ 45833 w 117523"/>
              <a:gd name="connsiteY5" fmla="*/ 259627 h 808902"/>
              <a:gd name="connsiteX6" fmla="*/ 87108 w 117523"/>
              <a:gd name="connsiteY6" fmla="*/ 199302 h 808902"/>
              <a:gd name="connsiteX7" fmla="*/ 115683 w 117523"/>
              <a:gd name="connsiteY7" fmla="*/ 2452 h 808902"/>
              <a:gd name="connsiteX8" fmla="*/ 114096 w 117523"/>
              <a:gd name="connsiteY8" fmla="*/ 20708 h 808902"/>
              <a:gd name="connsiteX0" fmla="*/ 61708 w 114124"/>
              <a:gd name="connsiteY0" fmla="*/ 788194 h 788194"/>
              <a:gd name="connsiteX1" fmla="*/ 99808 w 114124"/>
              <a:gd name="connsiteY1" fmla="*/ 521494 h 788194"/>
              <a:gd name="connsiteX2" fmla="*/ 42658 w 114124"/>
              <a:gd name="connsiteY2" fmla="*/ 467519 h 788194"/>
              <a:gd name="connsiteX3" fmla="*/ 14083 w 114124"/>
              <a:gd name="connsiteY3" fmla="*/ 426244 h 788194"/>
              <a:gd name="connsiteX4" fmla="*/ 1383 w 114124"/>
              <a:gd name="connsiteY4" fmla="*/ 324644 h 788194"/>
              <a:gd name="connsiteX5" fmla="*/ 45833 w 114124"/>
              <a:gd name="connsiteY5" fmla="*/ 238919 h 788194"/>
              <a:gd name="connsiteX6" fmla="*/ 87108 w 114124"/>
              <a:gd name="connsiteY6" fmla="*/ 178594 h 788194"/>
              <a:gd name="connsiteX7" fmla="*/ 82346 w 114124"/>
              <a:gd name="connsiteY7" fmla="*/ 193676 h 788194"/>
              <a:gd name="connsiteX8" fmla="*/ 114096 w 114124"/>
              <a:gd name="connsiteY8" fmla="*/ 0 h 788194"/>
              <a:gd name="connsiteX0" fmla="*/ 61708 w 114134"/>
              <a:gd name="connsiteY0" fmla="*/ 788194 h 788194"/>
              <a:gd name="connsiteX1" fmla="*/ 99808 w 114134"/>
              <a:gd name="connsiteY1" fmla="*/ 521494 h 788194"/>
              <a:gd name="connsiteX2" fmla="*/ 42658 w 114134"/>
              <a:gd name="connsiteY2" fmla="*/ 467519 h 788194"/>
              <a:gd name="connsiteX3" fmla="*/ 14083 w 114134"/>
              <a:gd name="connsiteY3" fmla="*/ 426244 h 788194"/>
              <a:gd name="connsiteX4" fmla="*/ 1383 w 114134"/>
              <a:gd name="connsiteY4" fmla="*/ 324644 h 788194"/>
              <a:gd name="connsiteX5" fmla="*/ 45833 w 114134"/>
              <a:gd name="connsiteY5" fmla="*/ 238919 h 788194"/>
              <a:gd name="connsiteX6" fmla="*/ 87108 w 114134"/>
              <a:gd name="connsiteY6" fmla="*/ 178594 h 788194"/>
              <a:gd name="connsiteX7" fmla="*/ 82346 w 114134"/>
              <a:gd name="connsiteY7" fmla="*/ 193676 h 788194"/>
              <a:gd name="connsiteX8" fmla="*/ 114096 w 114134"/>
              <a:gd name="connsiteY8" fmla="*/ 0 h 788194"/>
              <a:gd name="connsiteX0" fmla="*/ 61708 w 114096"/>
              <a:gd name="connsiteY0" fmla="*/ 788194 h 788194"/>
              <a:gd name="connsiteX1" fmla="*/ 99808 w 114096"/>
              <a:gd name="connsiteY1" fmla="*/ 521494 h 788194"/>
              <a:gd name="connsiteX2" fmla="*/ 42658 w 114096"/>
              <a:gd name="connsiteY2" fmla="*/ 467519 h 788194"/>
              <a:gd name="connsiteX3" fmla="*/ 14083 w 114096"/>
              <a:gd name="connsiteY3" fmla="*/ 426244 h 788194"/>
              <a:gd name="connsiteX4" fmla="*/ 1383 w 114096"/>
              <a:gd name="connsiteY4" fmla="*/ 324644 h 788194"/>
              <a:gd name="connsiteX5" fmla="*/ 45833 w 114096"/>
              <a:gd name="connsiteY5" fmla="*/ 238919 h 788194"/>
              <a:gd name="connsiteX6" fmla="*/ 87108 w 114096"/>
              <a:gd name="connsiteY6" fmla="*/ 178594 h 788194"/>
              <a:gd name="connsiteX7" fmla="*/ 114096 w 114096"/>
              <a:gd name="connsiteY7" fmla="*/ 0 h 788194"/>
              <a:gd name="connsiteX0" fmla="*/ 61708 w 126003"/>
              <a:gd name="connsiteY0" fmla="*/ 781050 h 781050"/>
              <a:gd name="connsiteX1" fmla="*/ 99808 w 126003"/>
              <a:gd name="connsiteY1" fmla="*/ 514350 h 781050"/>
              <a:gd name="connsiteX2" fmla="*/ 42658 w 126003"/>
              <a:gd name="connsiteY2" fmla="*/ 460375 h 781050"/>
              <a:gd name="connsiteX3" fmla="*/ 14083 w 126003"/>
              <a:gd name="connsiteY3" fmla="*/ 419100 h 781050"/>
              <a:gd name="connsiteX4" fmla="*/ 1383 w 126003"/>
              <a:gd name="connsiteY4" fmla="*/ 317500 h 781050"/>
              <a:gd name="connsiteX5" fmla="*/ 45833 w 126003"/>
              <a:gd name="connsiteY5" fmla="*/ 231775 h 781050"/>
              <a:gd name="connsiteX6" fmla="*/ 87108 w 126003"/>
              <a:gd name="connsiteY6" fmla="*/ 171450 h 781050"/>
              <a:gd name="connsiteX7" fmla="*/ 126003 w 126003"/>
              <a:gd name="connsiteY7" fmla="*/ 0 h 781050"/>
              <a:gd name="connsiteX0" fmla="*/ 61811 w 126106"/>
              <a:gd name="connsiteY0" fmla="*/ 781050 h 781050"/>
              <a:gd name="connsiteX1" fmla="*/ 99911 w 126106"/>
              <a:gd name="connsiteY1" fmla="*/ 514350 h 781050"/>
              <a:gd name="connsiteX2" fmla="*/ 49904 w 126106"/>
              <a:gd name="connsiteY2" fmla="*/ 474662 h 781050"/>
              <a:gd name="connsiteX3" fmla="*/ 14186 w 126106"/>
              <a:gd name="connsiteY3" fmla="*/ 419100 h 781050"/>
              <a:gd name="connsiteX4" fmla="*/ 1486 w 126106"/>
              <a:gd name="connsiteY4" fmla="*/ 317500 h 781050"/>
              <a:gd name="connsiteX5" fmla="*/ 45936 w 126106"/>
              <a:gd name="connsiteY5" fmla="*/ 231775 h 781050"/>
              <a:gd name="connsiteX6" fmla="*/ 87211 w 126106"/>
              <a:gd name="connsiteY6" fmla="*/ 171450 h 781050"/>
              <a:gd name="connsiteX7" fmla="*/ 126106 w 126106"/>
              <a:gd name="connsiteY7" fmla="*/ 0 h 781050"/>
              <a:gd name="connsiteX0" fmla="*/ 61811 w 126106"/>
              <a:gd name="connsiteY0" fmla="*/ 781050 h 781050"/>
              <a:gd name="connsiteX1" fmla="*/ 102292 w 126106"/>
              <a:gd name="connsiteY1" fmla="*/ 540544 h 781050"/>
              <a:gd name="connsiteX2" fmla="*/ 49904 w 126106"/>
              <a:gd name="connsiteY2" fmla="*/ 474662 h 781050"/>
              <a:gd name="connsiteX3" fmla="*/ 14186 w 126106"/>
              <a:gd name="connsiteY3" fmla="*/ 419100 h 781050"/>
              <a:gd name="connsiteX4" fmla="*/ 1486 w 126106"/>
              <a:gd name="connsiteY4" fmla="*/ 317500 h 781050"/>
              <a:gd name="connsiteX5" fmla="*/ 45936 w 126106"/>
              <a:gd name="connsiteY5" fmla="*/ 231775 h 781050"/>
              <a:gd name="connsiteX6" fmla="*/ 87211 w 126106"/>
              <a:gd name="connsiteY6" fmla="*/ 171450 h 781050"/>
              <a:gd name="connsiteX7" fmla="*/ 126106 w 126106"/>
              <a:gd name="connsiteY7" fmla="*/ 0 h 781050"/>
              <a:gd name="connsiteX0" fmla="*/ 61811 w 126106"/>
              <a:gd name="connsiteY0" fmla="*/ 781050 h 781050"/>
              <a:gd name="connsiteX1" fmla="*/ 102292 w 126106"/>
              <a:gd name="connsiteY1" fmla="*/ 540544 h 781050"/>
              <a:gd name="connsiteX2" fmla="*/ 49904 w 126106"/>
              <a:gd name="connsiteY2" fmla="*/ 474662 h 781050"/>
              <a:gd name="connsiteX3" fmla="*/ 14186 w 126106"/>
              <a:gd name="connsiteY3" fmla="*/ 419100 h 781050"/>
              <a:gd name="connsiteX4" fmla="*/ 1486 w 126106"/>
              <a:gd name="connsiteY4" fmla="*/ 317500 h 781050"/>
              <a:gd name="connsiteX5" fmla="*/ 45936 w 126106"/>
              <a:gd name="connsiteY5" fmla="*/ 231775 h 781050"/>
              <a:gd name="connsiteX6" fmla="*/ 87211 w 126106"/>
              <a:gd name="connsiteY6" fmla="*/ 171450 h 781050"/>
              <a:gd name="connsiteX7" fmla="*/ 126106 w 126106"/>
              <a:gd name="connsiteY7" fmla="*/ 0 h 781050"/>
              <a:gd name="connsiteX0" fmla="*/ 61849 w 126144"/>
              <a:gd name="connsiteY0" fmla="*/ 781050 h 781050"/>
              <a:gd name="connsiteX1" fmla="*/ 102330 w 126144"/>
              <a:gd name="connsiteY1" fmla="*/ 540544 h 781050"/>
              <a:gd name="connsiteX2" fmla="*/ 52323 w 126144"/>
              <a:gd name="connsiteY2" fmla="*/ 469900 h 781050"/>
              <a:gd name="connsiteX3" fmla="*/ 14224 w 126144"/>
              <a:gd name="connsiteY3" fmla="*/ 419100 h 781050"/>
              <a:gd name="connsiteX4" fmla="*/ 1524 w 126144"/>
              <a:gd name="connsiteY4" fmla="*/ 317500 h 781050"/>
              <a:gd name="connsiteX5" fmla="*/ 45974 w 126144"/>
              <a:gd name="connsiteY5" fmla="*/ 231775 h 781050"/>
              <a:gd name="connsiteX6" fmla="*/ 87249 w 126144"/>
              <a:gd name="connsiteY6" fmla="*/ 171450 h 781050"/>
              <a:gd name="connsiteX7" fmla="*/ 126144 w 126144"/>
              <a:gd name="connsiteY7" fmla="*/ 0 h 781050"/>
              <a:gd name="connsiteX0" fmla="*/ 63117 w 127412"/>
              <a:gd name="connsiteY0" fmla="*/ 781050 h 781050"/>
              <a:gd name="connsiteX1" fmla="*/ 103598 w 127412"/>
              <a:gd name="connsiteY1" fmla="*/ 540544 h 781050"/>
              <a:gd name="connsiteX2" fmla="*/ 53591 w 127412"/>
              <a:gd name="connsiteY2" fmla="*/ 469900 h 781050"/>
              <a:gd name="connsiteX3" fmla="*/ 15492 w 127412"/>
              <a:gd name="connsiteY3" fmla="*/ 419100 h 781050"/>
              <a:gd name="connsiteX4" fmla="*/ 2792 w 127412"/>
              <a:gd name="connsiteY4" fmla="*/ 317500 h 781050"/>
              <a:gd name="connsiteX5" fmla="*/ 66292 w 127412"/>
              <a:gd name="connsiteY5" fmla="*/ 241300 h 781050"/>
              <a:gd name="connsiteX6" fmla="*/ 88517 w 127412"/>
              <a:gd name="connsiteY6" fmla="*/ 171450 h 781050"/>
              <a:gd name="connsiteX7" fmla="*/ 127412 w 127412"/>
              <a:gd name="connsiteY7" fmla="*/ 0 h 781050"/>
              <a:gd name="connsiteX0" fmla="*/ 63117 w 127412"/>
              <a:gd name="connsiteY0" fmla="*/ 781050 h 781050"/>
              <a:gd name="connsiteX1" fmla="*/ 103598 w 127412"/>
              <a:gd name="connsiteY1" fmla="*/ 540544 h 781050"/>
              <a:gd name="connsiteX2" fmla="*/ 53591 w 127412"/>
              <a:gd name="connsiteY2" fmla="*/ 469900 h 781050"/>
              <a:gd name="connsiteX3" fmla="*/ 15492 w 127412"/>
              <a:gd name="connsiteY3" fmla="*/ 419100 h 781050"/>
              <a:gd name="connsiteX4" fmla="*/ 2792 w 127412"/>
              <a:gd name="connsiteY4" fmla="*/ 317500 h 781050"/>
              <a:gd name="connsiteX5" fmla="*/ 66292 w 127412"/>
              <a:gd name="connsiteY5" fmla="*/ 241300 h 781050"/>
              <a:gd name="connsiteX6" fmla="*/ 120267 w 127412"/>
              <a:gd name="connsiteY6" fmla="*/ 177800 h 781050"/>
              <a:gd name="connsiteX7" fmla="*/ 127412 w 127412"/>
              <a:gd name="connsiteY7" fmla="*/ 0 h 781050"/>
              <a:gd name="connsiteX0" fmla="*/ 55332 w 119627"/>
              <a:gd name="connsiteY0" fmla="*/ 781050 h 781050"/>
              <a:gd name="connsiteX1" fmla="*/ 95813 w 119627"/>
              <a:gd name="connsiteY1" fmla="*/ 540544 h 781050"/>
              <a:gd name="connsiteX2" fmla="*/ 45806 w 119627"/>
              <a:gd name="connsiteY2" fmla="*/ 469900 h 781050"/>
              <a:gd name="connsiteX3" fmla="*/ 7707 w 119627"/>
              <a:gd name="connsiteY3" fmla="*/ 419100 h 781050"/>
              <a:gd name="connsiteX4" fmla="*/ 4532 w 119627"/>
              <a:gd name="connsiteY4" fmla="*/ 327025 h 781050"/>
              <a:gd name="connsiteX5" fmla="*/ 58507 w 119627"/>
              <a:gd name="connsiteY5" fmla="*/ 241300 h 781050"/>
              <a:gd name="connsiteX6" fmla="*/ 112482 w 119627"/>
              <a:gd name="connsiteY6" fmla="*/ 177800 h 781050"/>
              <a:gd name="connsiteX7" fmla="*/ 119627 w 119627"/>
              <a:gd name="connsiteY7" fmla="*/ 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627" h="781050">
                <a:moveTo>
                  <a:pt x="55332" y="781050"/>
                </a:moveTo>
                <a:cubicBezTo>
                  <a:pt x="75969" y="674423"/>
                  <a:pt x="97401" y="592402"/>
                  <a:pt x="95813" y="540544"/>
                </a:cubicBezTo>
                <a:cubicBezTo>
                  <a:pt x="94225" y="488686"/>
                  <a:pt x="60490" y="490141"/>
                  <a:pt x="45806" y="469900"/>
                </a:cubicBezTo>
                <a:cubicBezTo>
                  <a:pt x="31122" y="449659"/>
                  <a:pt x="14586" y="442913"/>
                  <a:pt x="7707" y="419100"/>
                </a:cubicBezTo>
                <a:cubicBezTo>
                  <a:pt x="828" y="395287"/>
                  <a:pt x="-3935" y="356658"/>
                  <a:pt x="4532" y="327025"/>
                </a:cubicBezTo>
                <a:cubicBezTo>
                  <a:pt x="12999" y="297392"/>
                  <a:pt x="40515" y="266171"/>
                  <a:pt x="58507" y="241300"/>
                </a:cubicBezTo>
                <a:cubicBezTo>
                  <a:pt x="76499" y="216429"/>
                  <a:pt x="102295" y="218017"/>
                  <a:pt x="112482" y="177800"/>
                </a:cubicBezTo>
                <a:cubicBezTo>
                  <a:pt x="122669" y="137583"/>
                  <a:pt x="114005" y="37207"/>
                  <a:pt x="119627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130BD28-7D7E-4251-AA67-4E5D8EBFA7EC}"/>
              </a:ext>
            </a:extLst>
          </p:cNvPr>
          <p:cNvSpPr/>
          <p:nvPr/>
        </p:nvSpPr>
        <p:spPr>
          <a:xfrm>
            <a:off x="5467351" y="3332957"/>
            <a:ext cx="146049" cy="496093"/>
          </a:xfrm>
          <a:custGeom>
            <a:avLst/>
            <a:gdLst>
              <a:gd name="connsiteX0" fmla="*/ 0 w 166435"/>
              <a:gd name="connsiteY0" fmla="*/ 1066800 h 1066800"/>
              <a:gd name="connsiteX1" fmla="*/ 88900 w 166435"/>
              <a:gd name="connsiteY1" fmla="*/ 717550 h 1066800"/>
              <a:gd name="connsiteX2" fmla="*/ 161925 w 166435"/>
              <a:gd name="connsiteY2" fmla="*/ 450850 h 1066800"/>
              <a:gd name="connsiteX3" fmla="*/ 152400 w 166435"/>
              <a:gd name="connsiteY3" fmla="*/ 0 h 1066800"/>
              <a:gd name="connsiteX0" fmla="*/ 0 w 168070"/>
              <a:gd name="connsiteY0" fmla="*/ 617481 h 617481"/>
              <a:gd name="connsiteX1" fmla="*/ 88900 w 168070"/>
              <a:gd name="connsiteY1" fmla="*/ 268231 h 617481"/>
              <a:gd name="connsiteX2" fmla="*/ 161925 w 168070"/>
              <a:gd name="connsiteY2" fmla="*/ 1531 h 617481"/>
              <a:gd name="connsiteX3" fmla="*/ 157162 w 168070"/>
              <a:gd name="connsiteY3" fmla="*/ 115038 h 617481"/>
              <a:gd name="connsiteX0" fmla="*/ 0 w 158645"/>
              <a:gd name="connsiteY0" fmla="*/ 502443 h 502443"/>
              <a:gd name="connsiteX1" fmla="*/ 88900 w 158645"/>
              <a:gd name="connsiteY1" fmla="*/ 153193 h 502443"/>
              <a:gd name="connsiteX2" fmla="*/ 111919 w 158645"/>
              <a:gd name="connsiteY2" fmla="*/ 138905 h 502443"/>
              <a:gd name="connsiteX3" fmla="*/ 157162 w 158645"/>
              <a:gd name="connsiteY3" fmla="*/ 0 h 502443"/>
              <a:gd name="connsiteX0" fmla="*/ 0 w 158726"/>
              <a:gd name="connsiteY0" fmla="*/ 502443 h 502443"/>
              <a:gd name="connsiteX1" fmla="*/ 72231 w 158726"/>
              <a:gd name="connsiteY1" fmla="*/ 267493 h 502443"/>
              <a:gd name="connsiteX2" fmla="*/ 111919 w 158726"/>
              <a:gd name="connsiteY2" fmla="*/ 138905 h 502443"/>
              <a:gd name="connsiteX3" fmla="*/ 157162 w 158726"/>
              <a:gd name="connsiteY3" fmla="*/ 0 h 502443"/>
              <a:gd name="connsiteX0" fmla="*/ 0 w 157162"/>
              <a:gd name="connsiteY0" fmla="*/ 502443 h 502443"/>
              <a:gd name="connsiteX1" fmla="*/ 72231 w 157162"/>
              <a:gd name="connsiteY1" fmla="*/ 267493 h 502443"/>
              <a:gd name="connsiteX2" fmla="*/ 157162 w 157162"/>
              <a:gd name="connsiteY2" fmla="*/ 0 h 502443"/>
              <a:gd name="connsiteX0" fmla="*/ 0 w 157162"/>
              <a:gd name="connsiteY0" fmla="*/ 502443 h 502443"/>
              <a:gd name="connsiteX1" fmla="*/ 157162 w 157162"/>
              <a:gd name="connsiteY1" fmla="*/ 0 h 502443"/>
              <a:gd name="connsiteX0" fmla="*/ 0 w 134937"/>
              <a:gd name="connsiteY0" fmla="*/ 502443 h 502443"/>
              <a:gd name="connsiteX1" fmla="*/ 134937 w 134937"/>
              <a:gd name="connsiteY1" fmla="*/ 0 h 502443"/>
              <a:gd name="connsiteX0" fmla="*/ 0 w 134937"/>
              <a:gd name="connsiteY0" fmla="*/ 502443 h 502443"/>
              <a:gd name="connsiteX1" fmla="*/ 79374 w 134937"/>
              <a:gd name="connsiteY1" fmla="*/ 257968 h 502443"/>
              <a:gd name="connsiteX2" fmla="*/ 134937 w 134937"/>
              <a:gd name="connsiteY2" fmla="*/ 0 h 502443"/>
              <a:gd name="connsiteX0" fmla="*/ 0 w 146049"/>
              <a:gd name="connsiteY0" fmla="*/ 502443 h 502443"/>
              <a:gd name="connsiteX1" fmla="*/ 79374 w 146049"/>
              <a:gd name="connsiteY1" fmla="*/ 257968 h 502443"/>
              <a:gd name="connsiteX2" fmla="*/ 146049 w 146049"/>
              <a:gd name="connsiteY2" fmla="*/ 153193 h 502443"/>
              <a:gd name="connsiteX3" fmla="*/ 134937 w 146049"/>
              <a:gd name="connsiteY3" fmla="*/ 0 h 502443"/>
              <a:gd name="connsiteX0" fmla="*/ 0 w 146049"/>
              <a:gd name="connsiteY0" fmla="*/ 496093 h 496093"/>
              <a:gd name="connsiteX1" fmla="*/ 79374 w 146049"/>
              <a:gd name="connsiteY1" fmla="*/ 251618 h 496093"/>
              <a:gd name="connsiteX2" fmla="*/ 146049 w 146049"/>
              <a:gd name="connsiteY2" fmla="*/ 146843 h 496093"/>
              <a:gd name="connsiteX3" fmla="*/ 128587 w 146049"/>
              <a:gd name="connsiteY3" fmla="*/ 0 h 49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049" h="496093">
                <a:moveTo>
                  <a:pt x="0" y="496093"/>
                </a:moveTo>
                <a:cubicBezTo>
                  <a:pt x="24341" y="408251"/>
                  <a:pt x="55033" y="339460"/>
                  <a:pt x="79374" y="251618"/>
                </a:cubicBezTo>
                <a:cubicBezTo>
                  <a:pt x="89957" y="206110"/>
                  <a:pt x="135466" y="192351"/>
                  <a:pt x="146049" y="146843"/>
                </a:cubicBezTo>
                <a:lnTo>
                  <a:pt x="128587" y="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72B50E7-0EE7-4386-92CF-375780772FF0}"/>
              </a:ext>
            </a:extLst>
          </p:cNvPr>
          <p:cNvSpPr/>
          <p:nvPr/>
        </p:nvSpPr>
        <p:spPr>
          <a:xfrm>
            <a:off x="5193927" y="3329783"/>
            <a:ext cx="333965" cy="826294"/>
          </a:xfrm>
          <a:custGeom>
            <a:avLst/>
            <a:gdLst>
              <a:gd name="connsiteX0" fmla="*/ 73399 w 339275"/>
              <a:gd name="connsiteY0" fmla="*/ 1387475 h 1387475"/>
              <a:gd name="connsiteX1" fmla="*/ 57524 w 339275"/>
              <a:gd name="connsiteY1" fmla="*/ 1203325 h 1387475"/>
              <a:gd name="connsiteX2" fmla="*/ 374 w 339275"/>
              <a:gd name="connsiteY2" fmla="*/ 965200 h 1387475"/>
              <a:gd name="connsiteX3" fmla="*/ 41649 w 339275"/>
              <a:gd name="connsiteY3" fmla="*/ 889000 h 1387475"/>
              <a:gd name="connsiteX4" fmla="*/ 197224 w 339275"/>
              <a:gd name="connsiteY4" fmla="*/ 917575 h 1387475"/>
              <a:gd name="connsiteX5" fmla="*/ 257549 w 339275"/>
              <a:gd name="connsiteY5" fmla="*/ 765175 h 1387475"/>
              <a:gd name="connsiteX6" fmla="*/ 333749 w 339275"/>
              <a:gd name="connsiteY6" fmla="*/ 482600 h 1387475"/>
              <a:gd name="connsiteX7" fmla="*/ 330574 w 339275"/>
              <a:gd name="connsiteY7" fmla="*/ 263525 h 1387475"/>
              <a:gd name="connsiteX8" fmla="*/ 308349 w 339275"/>
              <a:gd name="connsiteY8" fmla="*/ 0 h 1387475"/>
              <a:gd name="connsiteX0" fmla="*/ 73399 w 339275"/>
              <a:gd name="connsiteY0" fmla="*/ 1123950 h 1123950"/>
              <a:gd name="connsiteX1" fmla="*/ 57524 w 339275"/>
              <a:gd name="connsiteY1" fmla="*/ 939800 h 1123950"/>
              <a:gd name="connsiteX2" fmla="*/ 374 w 339275"/>
              <a:gd name="connsiteY2" fmla="*/ 701675 h 1123950"/>
              <a:gd name="connsiteX3" fmla="*/ 41649 w 339275"/>
              <a:gd name="connsiteY3" fmla="*/ 625475 h 1123950"/>
              <a:gd name="connsiteX4" fmla="*/ 197224 w 339275"/>
              <a:gd name="connsiteY4" fmla="*/ 654050 h 1123950"/>
              <a:gd name="connsiteX5" fmla="*/ 257549 w 339275"/>
              <a:gd name="connsiteY5" fmla="*/ 501650 h 1123950"/>
              <a:gd name="connsiteX6" fmla="*/ 333749 w 339275"/>
              <a:gd name="connsiteY6" fmla="*/ 219075 h 1123950"/>
              <a:gd name="connsiteX7" fmla="*/ 330574 w 339275"/>
              <a:gd name="connsiteY7" fmla="*/ 0 h 1123950"/>
              <a:gd name="connsiteX0" fmla="*/ 73399 w 333749"/>
              <a:gd name="connsiteY0" fmla="*/ 904875 h 904875"/>
              <a:gd name="connsiteX1" fmla="*/ 57524 w 333749"/>
              <a:gd name="connsiteY1" fmla="*/ 720725 h 904875"/>
              <a:gd name="connsiteX2" fmla="*/ 374 w 333749"/>
              <a:gd name="connsiteY2" fmla="*/ 482600 h 904875"/>
              <a:gd name="connsiteX3" fmla="*/ 41649 w 333749"/>
              <a:gd name="connsiteY3" fmla="*/ 406400 h 904875"/>
              <a:gd name="connsiteX4" fmla="*/ 197224 w 333749"/>
              <a:gd name="connsiteY4" fmla="*/ 434975 h 904875"/>
              <a:gd name="connsiteX5" fmla="*/ 257549 w 333749"/>
              <a:gd name="connsiteY5" fmla="*/ 282575 h 904875"/>
              <a:gd name="connsiteX6" fmla="*/ 333749 w 333749"/>
              <a:gd name="connsiteY6" fmla="*/ 0 h 904875"/>
              <a:gd name="connsiteX0" fmla="*/ 73399 w 307555"/>
              <a:gd name="connsiteY0" fmla="*/ 826294 h 826294"/>
              <a:gd name="connsiteX1" fmla="*/ 57524 w 307555"/>
              <a:gd name="connsiteY1" fmla="*/ 642144 h 826294"/>
              <a:gd name="connsiteX2" fmla="*/ 374 w 307555"/>
              <a:gd name="connsiteY2" fmla="*/ 404019 h 826294"/>
              <a:gd name="connsiteX3" fmla="*/ 41649 w 307555"/>
              <a:gd name="connsiteY3" fmla="*/ 327819 h 826294"/>
              <a:gd name="connsiteX4" fmla="*/ 197224 w 307555"/>
              <a:gd name="connsiteY4" fmla="*/ 356394 h 826294"/>
              <a:gd name="connsiteX5" fmla="*/ 257549 w 307555"/>
              <a:gd name="connsiteY5" fmla="*/ 203994 h 826294"/>
              <a:gd name="connsiteX6" fmla="*/ 307555 w 307555"/>
              <a:gd name="connsiteY6" fmla="*/ 0 h 826294"/>
              <a:gd name="connsiteX0" fmla="*/ 73399 w 309013"/>
              <a:gd name="connsiteY0" fmla="*/ 826294 h 826294"/>
              <a:gd name="connsiteX1" fmla="*/ 57524 w 309013"/>
              <a:gd name="connsiteY1" fmla="*/ 642144 h 826294"/>
              <a:gd name="connsiteX2" fmla="*/ 374 w 309013"/>
              <a:gd name="connsiteY2" fmla="*/ 404019 h 826294"/>
              <a:gd name="connsiteX3" fmla="*/ 41649 w 309013"/>
              <a:gd name="connsiteY3" fmla="*/ 327819 h 826294"/>
              <a:gd name="connsiteX4" fmla="*/ 197224 w 309013"/>
              <a:gd name="connsiteY4" fmla="*/ 356394 h 826294"/>
              <a:gd name="connsiteX5" fmla="*/ 301999 w 309013"/>
              <a:gd name="connsiteY5" fmla="*/ 207169 h 826294"/>
              <a:gd name="connsiteX6" fmla="*/ 307555 w 309013"/>
              <a:gd name="connsiteY6" fmla="*/ 0 h 826294"/>
              <a:gd name="connsiteX0" fmla="*/ 73399 w 317080"/>
              <a:gd name="connsiteY0" fmla="*/ 826294 h 826294"/>
              <a:gd name="connsiteX1" fmla="*/ 57524 w 317080"/>
              <a:gd name="connsiteY1" fmla="*/ 642144 h 826294"/>
              <a:gd name="connsiteX2" fmla="*/ 374 w 317080"/>
              <a:gd name="connsiteY2" fmla="*/ 404019 h 826294"/>
              <a:gd name="connsiteX3" fmla="*/ 41649 w 317080"/>
              <a:gd name="connsiteY3" fmla="*/ 327819 h 826294"/>
              <a:gd name="connsiteX4" fmla="*/ 197224 w 317080"/>
              <a:gd name="connsiteY4" fmla="*/ 356394 h 826294"/>
              <a:gd name="connsiteX5" fmla="*/ 301999 w 317080"/>
              <a:gd name="connsiteY5" fmla="*/ 207169 h 826294"/>
              <a:gd name="connsiteX6" fmla="*/ 317080 w 317080"/>
              <a:gd name="connsiteY6" fmla="*/ 0 h 826294"/>
              <a:gd name="connsiteX0" fmla="*/ 73399 w 333965"/>
              <a:gd name="connsiteY0" fmla="*/ 826294 h 826294"/>
              <a:gd name="connsiteX1" fmla="*/ 57524 w 333965"/>
              <a:gd name="connsiteY1" fmla="*/ 642144 h 826294"/>
              <a:gd name="connsiteX2" fmla="*/ 374 w 333965"/>
              <a:gd name="connsiteY2" fmla="*/ 404019 h 826294"/>
              <a:gd name="connsiteX3" fmla="*/ 41649 w 333965"/>
              <a:gd name="connsiteY3" fmla="*/ 327819 h 826294"/>
              <a:gd name="connsiteX4" fmla="*/ 197224 w 333965"/>
              <a:gd name="connsiteY4" fmla="*/ 356394 h 826294"/>
              <a:gd name="connsiteX5" fmla="*/ 301999 w 333965"/>
              <a:gd name="connsiteY5" fmla="*/ 207169 h 826294"/>
              <a:gd name="connsiteX6" fmla="*/ 333748 w 333965"/>
              <a:gd name="connsiteY6" fmla="*/ 121442 h 826294"/>
              <a:gd name="connsiteX7" fmla="*/ 317080 w 333965"/>
              <a:gd name="connsiteY7" fmla="*/ 0 h 82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65" h="826294">
                <a:moveTo>
                  <a:pt x="73399" y="826294"/>
                </a:moveTo>
                <a:cubicBezTo>
                  <a:pt x="71547" y="769408"/>
                  <a:pt x="69695" y="712523"/>
                  <a:pt x="57524" y="642144"/>
                </a:cubicBezTo>
                <a:cubicBezTo>
                  <a:pt x="45353" y="571765"/>
                  <a:pt x="3020" y="456406"/>
                  <a:pt x="374" y="404019"/>
                </a:cubicBezTo>
                <a:cubicBezTo>
                  <a:pt x="-2272" y="351631"/>
                  <a:pt x="8841" y="335756"/>
                  <a:pt x="41649" y="327819"/>
                </a:cubicBezTo>
                <a:cubicBezTo>
                  <a:pt x="74457" y="319882"/>
                  <a:pt x="153832" y="376502"/>
                  <a:pt x="197224" y="356394"/>
                </a:cubicBezTo>
                <a:cubicBezTo>
                  <a:pt x="240616" y="336286"/>
                  <a:pt x="279245" y="246328"/>
                  <a:pt x="301999" y="207169"/>
                </a:cubicBezTo>
                <a:cubicBezTo>
                  <a:pt x="324753" y="168010"/>
                  <a:pt x="331235" y="155970"/>
                  <a:pt x="333748" y="121442"/>
                </a:cubicBezTo>
                <a:cubicBezTo>
                  <a:pt x="336261" y="86914"/>
                  <a:pt x="316154" y="22357"/>
                  <a:pt x="317080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86E5A8D-CEBA-4E0B-BC10-280DCBDAA352}"/>
              </a:ext>
            </a:extLst>
          </p:cNvPr>
          <p:cNvSpPr/>
          <p:nvPr/>
        </p:nvSpPr>
        <p:spPr>
          <a:xfrm>
            <a:off x="6094802" y="3198020"/>
            <a:ext cx="326194" cy="1250156"/>
          </a:xfrm>
          <a:custGeom>
            <a:avLst/>
            <a:gdLst>
              <a:gd name="connsiteX0" fmla="*/ 142875 w 321822"/>
              <a:gd name="connsiteY0" fmla="*/ 1247775 h 1247775"/>
              <a:gd name="connsiteX1" fmla="*/ 263525 w 321822"/>
              <a:gd name="connsiteY1" fmla="*/ 1073150 h 1247775"/>
              <a:gd name="connsiteX2" fmla="*/ 269875 w 321822"/>
              <a:gd name="connsiteY2" fmla="*/ 962025 h 1247775"/>
              <a:gd name="connsiteX3" fmla="*/ 206375 w 321822"/>
              <a:gd name="connsiteY3" fmla="*/ 850900 h 1247775"/>
              <a:gd name="connsiteX4" fmla="*/ 222250 w 321822"/>
              <a:gd name="connsiteY4" fmla="*/ 733425 h 1247775"/>
              <a:gd name="connsiteX5" fmla="*/ 298450 w 321822"/>
              <a:gd name="connsiteY5" fmla="*/ 682625 h 1247775"/>
              <a:gd name="connsiteX6" fmla="*/ 320675 w 321822"/>
              <a:gd name="connsiteY6" fmla="*/ 641350 h 1247775"/>
              <a:gd name="connsiteX7" fmla="*/ 269875 w 321822"/>
              <a:gd name="connsiteY7" fmla="*/ 571500 h 1247775"/>
              <a:gd name="connsiteX8" fmla="*/ 231775 w 321822"/>
              <a:gd name="connsiteY8" fmla="*/ 482600 h 1247775"/>
              <a:gd name="connsiteX9" fmla="*/ 228600 w 321822"/>
              <a:gd name="connsiteY9" fmla="*/ 396875 h 1247775"/>
              <a:gd name="connsiteX10" fmla="*/ 228600 w 321822"/>
              <a:gd name="connsiteY10" fmla="*/ 288925 h 1247775"/>
              <a:gd name="connsiteX11" fmla="*/ 117475 w 321822"/>
              <a:gd name="connsiteY11" fmla="*/ 187325 h 1247775"/>
              <a:gd name="connsiteX12" fmla="*/ 22225 w 321822"/>
              <a:gd name="connsiteY12" fmla="*/ 114300 h 1247775"/>
              <a:gd name="connsiteX13" fmla="*/ 0 w 321822"/>
              <a:gd name="connsiteY13" fmla="*/ 0 h 1247775"/>
              <a:gd name="connsiteX0" fmla="*/ 145869 w 324816"/>
              <a:gd name="connsiteY0" fmla="*/ 1247775 h 1247775"/>
              <a:gd name="connsiteX1" fmla="*/ 266519 w 324816"/>
              <a:gd name="connsiteY1" fmla="*/ 1073150 h 1247775"/>
              <a:gd name="connsiteX2" fmla="*/ 272869 w 324816"/>
              <a:gd name="connsiteY2" fmla="*/ 962025 h 1247775"/>
              <a:gd name="connsiteX3" fmla="*/ 209369 w 324816"/>
              <a:gd name="connsiteY3" fmla="*/ 850900 h 1247775"/>
              <a:gd name="connsiteX4" fmla="*/ 225244 w 324816"/>
              <a:gd name="connsiteY4" fmla="*/ 733425 h 1247775"/>
              <a:gd name="connsiteX5" fmla="*/ 301444 w 324816"/>
              <a:gd name="connsiteY5" fmla="*/ 682625 h 1247775"/>
              <a:gd name="connsiteX6" fmla="*/ 323669 w 324816"/>
              <a:gd name="connsiteY6" fmla="*/ 641350 h 1247775"/>
              <a:gd name="connsiteX7" fmla="*/ 272869 w 324816"/>
              <a:gd name="connsiteY7" fmla="*/ 571500 h 1247775"/>
              <a:gd name="connsiteX8" fmla="*/ 234769 w 324816"/>
              <a:gd name="connsiteY8" fmla="*/ 482600 h 1247775"/>
              <a:gd name="connsiteX9" fmla="*/ 231594 w 324816"/>
              <a:gd name="connsiteY9" fmla="*/ 396875 h 1247775"/>
              <a:gd name="connsiteX10" fmla="*/ 231594 w 324816"/>
              <a:gd name="connsiteY10" fmla="*/ 288925 h 1247775"/>
              <a:gd name="connsiteX11" fmla="*/ 120469 w 324816"/>
              <a:gd name="connsiteY11" fmla="*/ 187325 h 1247775"/>
              <a:gd name="connsiteX12" fmla="*/ 10932 w 324816"/>
              <a:gd name="connsiteY12" fmla="*/ 140494 h 1247775"/>
              <a:gd name="connsiteX13" fmla="*/ 2994 w 324816"/>
              <a:gd name="connsiteY13" fmla="*/ 0 h 1247775"/>
              <a:gd name="connsiteX0" fmla="*/ 145869 w 324816"/>
              <a:gd name="connsiteY0" fmla="*/ 1247775 h 1247775"/>
              <a:gd name="connsiteX1" fmla="*/ 266519 w 324816"/>
              <a:gd name="connsiteY1" fmla="*/ 1073150 h 1247775"/>
              <a:gd name="connsiteX2" fmla="*/ 272869 w 324816"/>
              <a:gd name="connsiteY2" fmla="*/ 962025 h 1247775"/>
              <a:gd name="connsiteX3" fmla="*/ 209369 w 324816"/>
              <a:gd name="connsiteY3" fmla="*/ 850900 h 1247775"/>
              <a:gd name="connsiteX4" fmla="*/ 225244 w 324816"/>
              <a:gd name="connsiteY4" fmla="*/ 733425 h 1247775"/>
              <a:gd name="connsiteX5" fmla="*/ 301444 w 324816"/>
              <a:gd name="connsiteY5" fmla="*/ 682625 h 1247775"/>
              <a:gd name="connsiteX6" fmla="*/ 323669 w 324816"/>
              <a:gd name="connsiteY6" fmla="*/ 641350 h 1247775"/>
              <a:gd name="connsiteX7" fmla="*/ 272869 w 324816"/>
              <a:gd name="connsiteY7" fmla="*/ 571500 h 1247775"/>
              <a:gd name="connsiteX8" fmla="*/ 234769 w 324816"/>
              <a:gd name="connsiteY8" fmla="*/ 482600 h 1247775"/>
              <a:gd name="connsiteX9" fmla="*/ 231594 w 324816"/>
              <a:gd name="connsiteY9" fmla="*/ 396875 h 1247775"/>
              <a:gd name="connsiteX10" fmla="*/ 231594 w 324816"/>
              <a:gd name="connsiteY10" fmla="*/ 288925 h 1247775"/>
              <a:gd name="connsiteX11" fmla="*/ 120469 w 324816"/>
              <a:gd name="connsiteY11" fmla="*/ 227806 h 1247775"/>
              <a:gd name="connsiteX12" fmla="*/ 10932 w 324816"/>
              <a:gd name="connsiteY12" fmla="*/ 140494 h 1247775"/>
              <a:gd name="connsiteX13" fmla="*/ 2994 w 324816"/>
              <a:gd name="connsiteY13" fmla="*/ 0 h 1247775"/>
              <a:gd name="connsiteX0" fmla="*/ 148504 w 327451"/>
              <a:gd name="connsiteY0" fmla="*/ 1245394 h 1245394"/>
              <a:gd name="connsiteX1" fmla="*/ 269154 w 327451"/>
              <a:gd name="connsiteY1" fmla="*/ 1070769 h 1245394"/>
              <a:gd name="connsiteX2" fmla="*/ 275504 w 327451"/>
              <a:gd name="connsiteY2" fmla="*/ 959644 h 1245394"/>
              <a:gd name="connsiteX3" fmla="*/ 212004 w 327451"/>
              <a:gd name="connsiteY3" fmla="*/ 848519 h 1245394"/>
              <a:gd name="connsiteX4" fmla="*/ 227879 w 327451"/>
              <a:gd name="connsiteY4" fmla="*/ 731044 h 1245394"/>
              <a:gd name="connsiteX5" fmla="*/ 304079 w 327451"/>
              <a:gd name="connsiteY5" fmla="*/ 680244 h 1245394"/>
              <a:gd name="connsiteX6" fmla="*/ 326304 w 327451"/>
              <a:gd name="connsiteY6" fmla="*/ 638969 h 1245394"/>
              <a:gd name="connsiteX7" fmla="*/ 275504 w 327451"/>
              <a:gd name="connsiteY7" fmla="*/ 569119 h 1245394"/>
              <a:gd name="connsiteX8" fmla="*/ 237404 w 327451"/>
              <a:gd name="connsiteY8" fmla="*/ 480219 h 1245394"/>
              <a:gd name="connsiteX9" fmla="*/ 234229 w 327451"/>
              <a:gd name="connsiteY9" fmla="*/ 394494 h 1245394"/>
              <a:gd name="connsiteX10" fmla="*/ 234229 w 327451"/>
              <a:gd name="connsiteY10" fmla="*/ 286544 h 1245394"/>
              <a:gd name="connsiteX11" fmla="*/ 123104 w 327451"/>
              <a:gd name="connsiteY11" fmla="*/ 225425 h 1245394"/>
              <a:gd name="connsiteX12" fmla="*/ 13567 w 327451"/>
              <a:gd name="connsiteY12" fmla="*/ 138113 h 1245394"/>
              <a:gd name="connsiteX13" fmla="*/ 866 w 327451"/>
              <a:gd name="connsiteY13" fmla="*/ 0 h 1245394"/>
              <a:gd name="connsiteX0" fmla="*/ 145870 w 324817"/>
              <a:gd name="connsiteY0" fmla="*/ 1235869 h 1235869"/>
              <a:gd name="connsiteX1" fmla="*/ 266520 w 324817"/>
              <a:gd name="connsiteY1" fmla="*/ 1061244 h 1235869"/>
              <a:gd name="connsiteX2" fmla="*/ 272870 w 324817"/>
              <a:gd name="connsiteY2" fmla="*/ 950119 h 1235869"/>
              <a:gd name="connsiteX3" fmla="*/ 209370 w 324817"/>
              <a:gd name="connsiteY3" fmla="*/ 838994 h 1235869"/>
              <a:gd name="connsiteX4" fmla="*/ 225245 w 324817"/>
              <a:gd name="connsiteY4" fmla="*/ 721519 h 1235869"/>
              <a:gd name="connsiteX5" fmla="*/ 301445 w 324817"/>
              <a:gd name="connsiteY5" fmla="*/ 670719 h 1235869"/>
              <a:gd name="connsiteX6" fmla="*/ 323670 w 324817"/>
              <a:gd name="connsiteY6" fmla="*/ 629444 h 1235869"/>
              <a:gd name="connsiteX7" fmla="*/ 272870 w 324817"/>
              <a:gd name="connsiteY7" fmla="*/ 559594 h 1235869"/>
              <a:gd name="connsiteX8" fmla="*/ 234770 w 324817"/>
              <a:gd name="connsiteY8" fmla="*/ 470694 h 1235869"/>
              <a:gd name="connsiteX9" fmla="*/ 231595 w 324817"/>
              <a:gd name="connsiteY9" fmla="*/ 384969 h 1235869"/>
              <a:gd name="connsiteX10" fmla="*/ 231595 w 324817"/>
              <a:gd name="connsiteY10" fmla="*/ 277019 h 1235869"/>
              <a:gd name="connsiteX11" fmla="*/ 120470 w 324817"/>
              <a:gd name="connsiteY11" fmla="*/ 215900 h 1235869"/>
              <a:gd name="connsiteX12" fmla="*/ 10933 w 324817"/>
              <a:gd name="connsiteY12" fmla="*/ 128588 h 1235869"/>
              <a:gd name="connsiteX13" fmla="*/ 2994 w 324817"/>
              <a:gd name="connsiteY13" fmla="*/ 0 h 1235869"/>
              <a:gd name="connsiteX0" fmla="*/ 147094 w 326041"/>
              <a:gd name="connsiteY0" fmla="*/ 1231107 h 1231107"/>
              <a:gd name="connsiteX1" fmla="*/ 267744 w 326041"/>
              <a:gd name="connsiteY1" fmla="*/ 1056482 h 1231107"/>
              <a:gd name="connsiteX2" fmla="*/ 274094 w 326041"/>
              <a:gd name="connsiteY2" fmla="*/ 945357 h 1231107"/>
              <a:gd name="connsiteX3" fmla="*/ 210594 w 326041"/>
              <a:gd name="connsiteY3" fmla="*/ 834232 h 1231107"/>
              <a:gd name="connsiteX4" fmla="*/ 226469 w 326041"/>
              <a:gd name="connsiteY4" fmla="*/ 716757 h 1231107"/>
              <a:gd name="connsiteX5" fmla="*/ 302669 w 326041"/>
              <a:gd name="connsiteY5" fmla="*/ 665957 h 1231107"/>
              <a:gd name="connsiteX6" fmla="*/ 324894 w 326041"/>
              <a:gd name="connsiteY6" fmla="*/ 624682 h 1231107"/>
              <a:gd name="connsiteX7" fmla="*/ 274094 w 326041"/>
              <a:gd name="connsiteY7" fmla="*/ 554832 h 1231107"/>
              <a:gd name="connsiteX8" fmla="*/ 235994 w 326041"/>
              <a:gd name="connsiteY8" fmla="*/ 465932 h 1231107"/>
              <a:gd name="connsiteX9" fmla="*/ 232819 w 326041"/>
              <a:gd name="connsiteY9" fmla="*/ 380207 h 1231107"/>
              <a:gd name="connsiteX10" fmla="*/ 232819 w 326041"/>
              <a:gd name="connsiteY10" fmla="*/ 272257 h 1231107"/>
              <a:gd name="connsiteX11" fmla="*/ 121694 w 326041"/>
              <a:gd name="connsiteY11" fmla="*/ 211138 h 1231107"/>
              <a:gd name="connsiteX12" fmla="*/ 12157 w 326041"/>
              <a:gd name="connsiteY12" fmla="*/ 123826 h 1231107"/>
              <a:gd name="connsiteX13" fmla="*/ 1837 w 326041"/>
              <a:gd name="connsiteY13" fmla="*/ 0 h 1231107"/>
              <a:gd name="connsiteX0" fmla="*/ 147094 w 326041"/>
              <a:gd name="connsiteY0" fmla="*/ 1238250 h 1238250"/>
              <a:gd name="connsiteX1" fmla="*/ 267744 w 326041"/>
              <a:gd name="connsiteY1" fmla="*/ 1063625 h 1238250"/>
              <a:gd name="connsiteX2" fmla="*/ 274094 w 326041"/>
              <a:gd name="connsiteY2" fmla="*/ 952500 h 1238250"/>
              <a:gd name="connsiteX3" fmla="*/ 210594 w 326041"/>
              <a:gd name="connsiteY3" fmla="*/ 841375 h 1238250"/>
              <a:gd name="connsiteX4" fmla="*/ 226469 w 326041"/>
              <a:gd name="connsiteY4" fmla="*/ 723900 h 1238250"/>
              <a:gd name="connsiteX5" fmla="*/ 302669 w 326041"/>
              <a:gd name="connsiteY5" fmla="*/ 673100 h 1238250"/>
              <a:gd name="connsiteX6" fmla="*/ 324894 w 326041"/>
              <a:gd name="connsiteY6" fmla="*/ 631825 h 1238250"/>
              <a:gd name="connsiteX7" fmla="*/ 274094 w 326041"/>
              <a:gd name="connsiteY7" fmla="*/ 561975 h 1238250"/>
              <a:gd name="connsiteX8" fmla="*/ 235994 w 326041"/>
              <a:gd name="connsiteY8" fmla="*/ 473075 h 1238250"/>
              <a:gd name="connsiteX9" fmla="*/ 232819 w 326041"/>
              <a:gd name="connsiteY9" fmla="*/ 387350 h 1238250"/>
              <a:gd name="connsiteX10" fmla="*/ 232819 w 326041"/>
              <a:gd name="connsiteY10" fmla="*/ 279400 h 1238250"/>
              <a:gd name="connsiteX11" fmla="*/ 121694 w 326041"/>
              <a:gd name="connsiteY11" fmla="*/ 218281 h 1238250"/>
              <a:gd name="connsiteX12" fmla="*/ 12157 w 326041"/>
              <a:gd name="connsiteY12" fmla="*/ 130969 h 1238250"/>
              <a:gd name="connsiteX13" fmla="*/ 1837 w 326041"/>
              <a:gd name="connsiteY13" fmla="*/ 0 h 1238250"/>
              <a:gd name="connsiteX0" fmla="*/ 150146 w 329093"/>
              <a:gd name="connsiteY0" fmla="*/ 1250156 h 1250156"/>
              <a:gd name="connsiteX1" fmla="*/ 270796 w 329093"/>
              <a:gd name="connsiteY1" fmla="*/ 1075531 h 1250156"/>
              <a:gd name="connsiteX2" fmla="*/ 277146 w 329093"/>
              <a:gd name="connsiteY2" fmla="*/ 964406 h 1250156"/>
              <a:gd name="connsiteX3" fmla="*/ 213646 w 329093"/>
              <a:gd name="connsiteY3" fmla="*/ 853281 h 1250156"/>
              <a:gd name="connsiteX4" fmla="*/ 229521 w 329093"/>
              <a:gd name="connsiteY4" fmla="*/ 735806 h 1250156"/>
              <a:gd name="connsiteX5" fmla="*/ 305721 w 329093"/>
              <a:gd name="connsiteY5" fmla="*/ 685006 h 1250156"/>
              <a:gd name="connsiteX6" fmla="*/ 327946 w 329093"/>
              <a:gd name="connsiteY6" fmla="*/ 643731 h 1250156"/>
              <a:gd name="connsiteX7" fmla="*/ 277146 w 329093"/>
              <a:gd name="connsiteY7" fmla="*/ 573881 h 1250156"/>
              <a:gd name="connsiteX8" fmla="*/ 239046 w 329093"/>
              <a:gd name="connsiteY8" fmla="*/ 484981 h 1250156"/>
              <a:gd name="connsiteX9" fmla="*/ 235871 w 329093"/>
              <a:gd name="connsiteY9" fmla="*/ 399256 h 1250156"/>
              <a:gd name="connsiteX10" fmla="*/ 235871 w 329093"/>
              <a:gd name="connsiteY10" fmla="*/ 291306 h 1250156"/>
              <a:gd name="connsiteX11" fmla="*/ 124746 w 329093"/>
              <a:gd name="connsiteY11" fmla="*/ 230187 h 1250156"/>
              <a:gd name="connsiteX12" fmla="*/ 15209 w 329093"/>
              <a:gd name="connsiteY12" fmla="*/ 142875 h 1250156"/>
              <a:gd name="connsiteX13" fmla="*/ 126 w 329093"/>
              <a:gd name="connsiteY13" fmla="*/ 0 h 1250156"/>
              <a:gd name="connsiteX0" fmla="*/ 150247 w 329194"/>
              <a:gd name="connsiteY0" fmla="*/ 1250156 h 1250156"/>
              <a:gd name="connsiteX1" fmla="*/ 270897 w 329194"/>
              <a:gd name="connsiteY1" fmla="*/ 1075531 h 1250156"/>
              <a:gd name="connsiteX2" fmla="*/ 277247 w 329194"/>
              <a:gd name="connsiteY2" fmla="*/ 964406 h 1250156"/>
              <a:gd name="connsiteX3" fmla="*/ 213747 w 329194"/>
              <a:gd name="connsiteY3" fmla="*/ 853281 h 1250156"/>
              <a:gd name="connsiteX4" fmla="*/ 229622 w 329194"/>
              <a:gd name="connsiteY4" fmla="*/ 735806 h 1250156"/>
              <a:gd name="connsiteX5" fmla="*/ 305822 w 329194"/>
              <a:gd name="connsiteY5" fmla="*/ 685006 h 1250156"/>
              <a:gd name="connsiteX6" fmla="*/ 328047 w 329194"/>
              <a:gd name="connsiteY6" fmla="*/ 643731 h 1250156"/>
              <a:gd name="connsiteX7" fmla="*/ 277247 w 329194"/>
              <a:gd name="connsiteY7" fmla="*/ 573881 h 1250156"/>
              <a:gd name="connsiteX8" fmla="*/ 239147 w 329194"/>
              <a:gd name="connsiteY8" fmla="*/ 484981 h 1250156"/>
              <a:gd name="connsiteX9" fmla="*/ 235972 w 329194"/>
              <a:gd name="connsiteY9" fmla="*/ 399256 h 1250156"/>
              <a:gd name="connsiteX10" fmla="*/ 235972 w 329194"/>
              <a:gd name="connsiteY10" fmla="*/ 291306 h 1250156"/>
              <a:gd name="connsiteX11" fmla="*/ 127228 w 329194"/>
              <a:gd name="connsiteY11" fmla="*/ 237331 h 1250156"/>
              <a:gd name="connsiteX12" fmla="*/ 15310 w 329194"/>
              <a:gd name="connsiteY12" fmla="*/ 142875 h 1250156"/>
              <a:gd name="connsiteX13" fmla="*/ 227 w 329194"/>
              <a:gd name="connsiteY13" fmla="*/ 0 h 1250156"/>
              <a:gd name="connsiteX0" fmla="*/ 150247 w 329194"/>
              <a:gd name="connsiteY0" fmla="*/ 1250156 h 1250156"/>
              <a:gd name="connsiteX1" fmla="*/ 270897 w 329194"/>
              <a:gd name="connsiteY1" fmla="*/ 1075531 h 1250156"/>
              <a:gd name="connsiteX2" fmla="*/ 277247 w 329194"/>
              <a:gd name="connsiteY2" fmla="*/ 964406 h 1250156"/>
              <a:gd name="connsiteX3" fmla="*/ 213747 w 329194"/>
              <a:gd name="connsiteY3" fmla="*/ 853281 h 1250156"/>
              <a:gd name="connsiteX4" fmla="*/ 229622 w 329194"/>
              <a:gd name="connsiteY4" fmla="*/ 735806 h 1250156"/>
              <a:gd name="connsiteX5" fmla="*/ 305822 w 329194"/>
              <a:gd name="connsiteY5" fmla="*/ 685006 h 1250156"/>
              <a:gd name="connsiteX6" fmla="*/ 328047 w 329194"/>
              <a:gd name="connsiteY6" fmla="*/ 643731 h 1250156"/>
              <a:gd name="connsiteX7" fmla="*/ 277247 w 329194"/>
              <a:gd name="connsiteY7" fmla="*/ 573881 h 1250156"/>
              <a:gd name="connsiteX8" fmla="*/ 239147 w 329194"/>
              <a:gd name="connsiteY8" fmla="*/ 484981 h 1250156"/>
              <a:gd name="connsiteX9" fmla="*/ 235972 w 329194"/>
              <a:gd name="connsiteY9" fmla="*/ 399256 h 1250156"/>
              <a:gd name="connsiteX10" fmla="*/ 212159 w 329194"/>
              <a:gd name="connsiteY10" fmla="*/ 293687 h 1250156"/>
              <a:gd name="connsiteX11" fmla="*/ 127228 w 329194"/>
              <a:gd name="connsiteY11" fmla="*/ 237331 h 1250156"/>
              <a:gd name="connsiteX12" fmla="*/ 15310 w 329194"/>
              <a:gd name="connsiteY12" fmla="*/ 142875 h 1250156"/>
              <a:gd name="connsiteX13" fmla="*/ 227 w 329194"/>
              <a:gd name="connsiteY13" fmla="*/ 0 h 1250156"/>
              <a:gd name="connsiteX0" fmla="*/ 147247 w 326194"/>
              <a:gd name="connsiteY0" fmla="*/ 1250156 h 1250156"/>
              <a:gd name="connsiteX1" fmla="*/ 267897 w 326194"/>
              <a:gd name="connsiteY1" fmla="*/ 1075531 h 1250156"/>
              <a:gd name="connsiteX2" fmla="*/ 274247 w 326194"/>
              <a:gd name="connsiteY2" fmla="*/ 964406 h 1250156"/>
              <a:gd name="connsiteX3" fmla="*/ 210747 w 326194"/>
              <a:gd name="connsiteY3" fmla="*/ 853281 h 1250156"/>
              <a:gd name="connsiteX4" fmla="*/ 226622 w 326194"/>
              <a:gd name="connsiteY4" fmla="*/ 735806 h 1250156"/>
              <a:gd name="connsiteX5" fmla="*/ 302822 w 326194"/>
              <a:gd name="connsiteY5" fmla="*/ 685006 h 1250156"/>
              <a:gd name="connsiteX6" fmla="*/ 325047 w 326194"/>
              <a:gd name="connsiteY6" fmla="*/ 643731 h 1250156"/>
              <a:gd name="connsiteX7" fmla="*/ 274247 w 326194"/>
              <a:gd name="connsiteY7" fmla="*/ 573881 h 1250156"/>
              <a:gd name="connsiteX8" fmla="*/ 236147 w 326194"/>
              <a:gd name="connsiteY8" fmla="*/ 484981 h 1250156"/>
              <a:gd name="connsiteX9" fmla="*/ 232972 w 326194"/>
              <a:gd name="connsiteY9" fmla="*/ 399256 h 1250156"/>
              <a:gd name="connsiteX10" fmla="*/ 209159 w 326194"/>
              <a:gd name="connsiteY10" fmla="*/ 293687 h 1250156"/>
              <a:gd name="connsiteX11" fmla="*/ 124228 w 326194"/>
              <a:gd name="connsiteY11" fmla="*/ 237331 h 1250156"/>
              <a:gd name="connsiteX12" fmla="*/ 12310 w 326194"/>
              <a:gd name="connsiteY12" fmla="*/ 142875 h 1250156"/>
              <a:gd name="connsiteX13" fmla="*/ 1989 w 326194"/>
              <a:gd name="connsiteY13" fmla="*/ 0 h 125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6194" h="1250156">
                <a:moveTo>
                  <a:pt x="147247" y="1250156"/>
                </a:moveTo>
                <a:cubicBezTo>
                  <a:pt x="196988" y="1186656"/>
                  <a:pt x="246730" y="1123156"/>
                  <a:pt x="267897" y="1075531"/>
                </a:cubicBezTo>
                <a:cubicBezTo>
                  <a:pt x="289064" y="1027906"/>
                  <a:pt x="283772" y="1001448"/>
                  <a:pt x="274247" y="964406"/>
                </a:cubicBezTo>
                <a:cubicBezTo>
                  <a:pt x="264722" y="927364"/>
                  <a:pt x="218684" y="891381"/>
                  <a:pt x="210747" y="853281"/>
                </a:cubicBezTo>
                <a:cubicBezTo>
                  <a:pt x="202810" y="815181"/>
                  <a:pt x="211276" y="763852"/>
                  <a:pt x="226622" y="735806"/>
                </a:cubicBezTo>
                <a:cubicBezTo>
                  <a:pt x="241968" y="707760"/>
                  <a:pt x="286418" y="700352"/>
                  <a:pt x="302822" y="685006"/>
                </a:cubicBezTo>
                <a:cubicBezTo>
                  <a:pt x="319226" y="669660"/>
                  <a:pt x="329810" y="662252"/>
                  <a:pt x="325047" y="643731"/>
                </a:cubicBezTo>
                <a:cubicBezTo>
                  <a:pt x="320284" y="625210"/>
                  <a:pt x="289064" y="600339"/>
                  <a:pt x="274247" y="573881"/>
                </a:cubicBezTo>
                <a:cubicBezTo>
                  <a:pt x="259430" y="547423"/>
                  <a:pt x="243026" y="514085"/>
                  <a:pt x="236147" y="484981"/>
                </a:cubicBezTo>
                <a:cubicBezTo>
                  <a:pt x="229268" y="455877"/>
                  <a:pt x="237470" y="431138"/>
                  <a:pt x="232972" y="399256"/>
                </a:cubicBezTo>
                <a:cubicBezTo>
                  <a:pt x="228474" y="367374"/>
                  <a:pt x="227283" y="320675"/>
                  <a:pt x="209159" y="293687"/>
                </a:cubicBezTo>
                <a:cubicBezTo>
                  <a:pt x="191035" y="266699"/>
                  <a:pt x="157036" y="262466"/>
                  <a:pt x="124228" y="237331"/>
                </a:cubicBezTo>
                <a:cubicBezTo>
                  <a:pt x="91420" y="212196"/>
                  <a:pt x="32683" y="182430"/>
                  <a:pt x="12310" y="142875"/>
                </a:cubicBezTo>
                <a:cubicBezTo>
                  <a:pt x="-8063" y="103320"/>
                  <a:pt x="3312" y="41539"/>
                  <a:pt x="1989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D192400-D242-44AE-8C06-E8C912BE4D01}"/>
              </a:ext>
            </a:extLst>
          </p:cNvPr>
          <p:cNvSpPr/>
          <p:nvPr/>
        </p:nvSpPr>
        <p:spPr>
          <a:xfrm>
            <a:off x="5089285" y="3336132"/>
            <a:ext cx="530466" cy="1173957"/>
          </a:xfrm>
          <a:custGeom>
            <a:avLst/>
            <a:gdLst>
              <a:gd name="connsiteX0" fmla="*/ 573868 w 573868"/>
              <a:gd name="connsiteY0" fmla="*/ 1748003 h 1748003"/>
              <a:gd name="connsiteX1" fmla="*/ 397656 w 573868"/>
              <a:gd name="connsiteY1" fmla="*/ 1481303 h 1748003"/>
              <a:gd name="connsiteX2" fmla="*/ 230968 w 573868"/>
              <a:gd name="connsiteY2" fmla="*/ 1547978 h 1748003"/>
              <a:gd name="connsiteX3" fmla="*/ 83331 w 573868"/>
              <a:gd name="connsiteY3" fmla="*/ 1543215 h 1748003"/>
              <a:gd name="connsiteX4" fmla="*/ 7131 w 573868"/>
              <a:gd name="connsiteY4" fmla="*/ 1447965 h 1748003"/>
              <a:gd name="connsiteX5" fmla="*/ 11893 w 573868"/>
              <a:gd name="connsiteY5" fmla="*/ 1328903 h 1748003"/>
              <a:gd name="connsiteX6" fmla="*/ 83331 w 573868"/>
              <a:gd name="connsiteY6" fmla="*/ 1262228 h 1748003"/>
              <a:gd name="connsiteX7" fmla="*/ 78568 w 573868"/>
              <a:gd name="connsiteY7" fmla="*/ 1066965 h 1748003"/>
              <a:gd name="connsiteX8" fmla="*/ 83331 w 573868"/>
              <a:gd name="connsiteY8" fmla="*/ 876465 h 1748003"/>
              <a:gd name="connsiteX9" fmla="*/ 188106 w 573868"/>
              <a:gd name="connsiteY9" fmla="*/ 795503 h 1748003"/>
              <a:gd name="connsiteX10" fmla="*/ 292881 w 573868"/>
              <a:gd name="connsiteY10" fmla="*/ 785978 h 1748003"/>
              <a:gd name="connsiteX11" fmla="*/ 345268 w 573868"/>
              <a:gd name="connsiteY11" fmla="*/ 695490 h 1748003"/>
              <a:gd name="connsiteX12" fmla="*/ 392893 w 573868"/>
              <a:gd name="connsiteY12" fmla="*/ 543090 h 1748003"/>
              <a:gd name="connsiteX13" fmla="*/ 402418 w 573868"/>
              <a:gd name="connsiteY13" fmla="*/ 309728 h 1748003"/>
              <a:gd name="connsiteX14" fmla="*/ 369081 w 573868"/>
              <a:gd name="connsiteY14" fmla="*/ 165 h 1748003"/>
              <a:gd name="connsiteX0" fmla="*/ 573868 w 573868"/>
              <a:gd name="connsiteY0" fmla="*/ 1748003 h 1748003"/>
              <a:gd name="connsiteX1" fmla="*/ 397656 w 573868"/>
              <a:gd name="connsiteY1" fmla="*/ 1481303 h 1748003"/>
              <a:gd name="connsiteX2" fmla="*/ 230968 w 573868"/>
              <a:gd name="connsiteY2" fmla="*/ 1547978 h 1748003"/>
              <a:gd name="connsiteX3" fmla="*/ 83331 w 573868"/>
              <a:gd name="connsiteY3" fmla="*/ 1543215 h 1748003"/>
              <a:gd name="connsiteX4" fmla="*/ 7131 w 573868"/>
              <a:gd name="connsiteY4" fmla="*/ 1447965 h 1748003"/>
              <a:gd name="connsiteX5" fmla="*/ 11893 w 573868"/>
              <a:gd name="connsiteY5" fmla="*/ 1328903 h 1748003"/>
              <a:gd name="connsiteX6" fmla="*/ 83331 w 573868"/>
              <a:gd name="connsiteY6" fmla="*/ 1262228 h 1748003"/>
              <a:gd name="connsiteX7" fmla="*/ 78568 w 573868"/>
              <a:gd name="connsiteY7" fmla="*/ 1066965 h 1748003"/>
              <a:gd name="connsiteX8" fmla="*/ 83331 w 573868"/>
              <a:gd name="connsiteY8" fmla="*/ 876465 h 1748003"/>
              <a:gd name="connsiteX9" fmla="*/ 188106 w 573868"/>
              <a:gd name="connsiteY9" fmla="*/ 795503 h 1748003"/>
              <a:gd name="connsiteX10" fmla="*/ 292881 w 573868"/>
              <a:gd name="connsiteY10" fmla="*/ 785978 h 1748003"/>
              <a:gd name="connsiteX11" fmla="*/ 345268 w 573868"/>
              <a:gd name="connsiteY11" fmla="*/ 695490 h 1748003"/>
              <a:gd name="connsiteX12" fmla="*/ 392893 w 573868"/>
              <a:gd name="connsiteY12" fmla="*/ 543090 h 1748003"/>
              <a:gd name="connsiteX13" fmla="*/ 369081 w 573868"/>
              <a:gd name="connsiteY13" fmla="*/ 309728 h 1748003"/>
              <a:gd name="connsiteX14" fmla="*/ 369081 w 573868"/>
              <a:gd name="connsiteY14" fmla="*/ 165 h 1748003"/>
              <a:gd name="connsiteX0" fmla="*/ 573868 w 573868"/>
              <a:gd name="connsiteY0" fmla="*/ 1748003 h 1748003"/>
              <a:gd name="connsiteX1" fmla="*/ 397656 w 573868"/>
              <a:gd name="connsiteY1" fmla="*/ 1481303 h 1748003"/>
              <a:gd name="connsiteX2" fmla="*/ 230968 w 573868"/>
              <a:gd name="connsiteY2" fmla="*/ 1547978 h 1748003"/>
              <a:gd name="connsiteX3" fmla="*/ 83331 w 573868"/>
              <a:gd name="connsiteY3" fmla="*/ 1543215 h 1748003"/>
              <a:gd name="connsiteX4" fmla="*/ 7131 w 573868"/>
              <a:gd name="connsiteY4" fmla="*/ 1447965 h 1748003"/>
              <a:gd name="connsiteX5" fmla="*/ 11893 w 573868"/>
              <a:gd name="connsiteY5" fmla="*/ 1328903 h 1748003"/>
              <a:gd name="connsiteX6" fmla="*/ 83331 w 573868"/>
              <a:gd name="connsiteY6" fmla="*/ 1262228 h 1748003"/>
              <a:gd name="connsiteX7" fmla="*/ 78568 w 573868"/>
              <a:gd name="connsiteY7" fmla="*/ 1066965 h 1748003"/>
              <a:gd name="connsiteX8" fmla="*/ 83331 w 573868"/>
              <a:gd name="connsiteY8" fmla="*/ 876465 h 1748003"/>
              <a:gd name="connsiteX9" fmla="*/ 188106 w 573868"/>
              <a:gd name="connsiteY9" fmla="*/ 795503 h 1748003"/>
              <a:gd name="connsiteX10" fmla="*/ 292881 w 573868"/>
              <a:gd name="connsiteY10" fmla="*/ 785978 h 1748003"/>
              <a:gd name="connsiteX11" fmla="*/ 345268 w 573868"/>
              <a:gd name="connsiteY11" fmla="*/ 695490 h 1748003"/>
              <a:gd name="connsiteX12" fmla="*/ 330981 w 573868"/>
              <a:gd name="connsiteY12" fmla="*/ 533565 h 1748003"/>
              <a:gd name="connsiteX13" fmla="*/ 369081 w 573868"/>
              <a:gd name="connsiteY13" fmla="*/ 309728 h 1748003"/>
              <a:gd name="connsiteX14" fmla="*/ 369081 w 573868"/>
              <a:gd name="connsiteY14" fmla="*/ 165 h 1748003"/>
              <a:gd name="connsiteX0" fmla="*/ 573868 w 573868"/>
              <a:gd name="connsiteY0" fmla="*/ 1748002 h 1748002"/>
              <a:gd name="connsiteX1" fmla="*/ 397656 w 573868"/>
              <a:gd name="connsiteY1" fmla="*/ 1481302 h 1748002"/>
              <a:gd name="connsiteX2" fmla="*/ 230968 w 573868"/>
              <a:gd name="connsiteY2" fmla="*/ 1547977 h 1748002"/>
              <a:gd name="connsiteX3" fmla="*/ 83331 w 573868"/>
              <a:gd name="connsiteY3" fmla="*/ 1543214 h 1748002"/>
              <a:gd name="connsiteX4" fmla="*/ 7131 w 573868"/>
              <a:gd name="connsiteY4" fmla="*/ 1447964 h 1748002"/>
              <a:gd name="connsiteX5" fmla="*/ 11893 w 573868"/>
              <a:gd name="connsiteY5" fmla="*/ 1328902 h 1748002"/>
              <a:gd name="connsiteX6" fmla="*/ 83331 w 573868"/>
              <a:gd name="connsiteY6" fmla="*/ 1262227 h 1748002"/>
              <a:gd name="connsiteX7" fmla="*/ 78568 w 573868"/>
              <a:gd name="connsiteY7" fmla="*/ 1066964 h 1748002"/>
              <a:gd name="connsiteX8" fmla="*/ 83331 w 573868"/>
              <a:gd name="connsiteY8" fmla="*/ 876464 h 1748002"/>
              <a:gd name="connsiteX9" fmla="*/ 188106 w 573868"/>
              <a:gd name="connsiteY9" fmla="*/ 795502 h 1748002"/>
              <a:gd name="connsiteX10" fmla="*/ 292881 w 573868"/>
              <a:gd name="connsiteY10" fmla="*/ 785977 h 1748002"/>
              <a:gd name="connsiteX11" fmla="*/ 345268 w 573868"/>
              <a:gd name="connsiteY11" fmla="*/ 695489 h 1748002"/>
              <a:gd name="connsiteX12" fmla="*/ 354794 w 573868"/>
              <a:gd name="connsiteY12" fmla="*/ 528801 h 1748002"/>
              <a:gd name="connsiteX13" fmla="*/ 369081 w 573868"/>
              <a:gd name="connsiteY13" fmla="*/ 309727 h 1748002"/>
              <a:gd name="connsiteX14" fmla="*/ 369081 w 573868"/>
              <a:gd name="connsiteY14" fmla="*/ 164 h 1748002"/>
              <a:gd name="connsiteX0" fmla="*/ 573868 w 573868"/>
              <a:gd name="connsiteY0" fmla="*/ 1624306 h 1624306"/>
              <a:gd name="connsiteX1" fmla="*/ 397656 w 573868"/>
              <a:gd name="connsiteY1" fmla="*/ 1357606 h 1624306"/>
              <a:gd name="connsiteX2" fmla="*/ 230968 w 573868"/>
              <a:gd name="connsiteY2" fmla="*/ 1424281 h 1624306"/>
              <a:gd name="connsiteX3" fmla="*/ 83331 w 573868"/>
              <a:gd name="connsiteY3" fmla="*/ 1419518 h 1624306"/>
              <a:gd name="connsiteX4" fmla="*/ 7131 w 573868"/>
              <a:gd name="connsiteY4" fmla="*/ 1324268 h 1624306"/>
              <a:gd name="connsiteX5" fmla="*/ 11893 w 573868"/>
              <a:gd name="connsiteY5" fmla="*/ 1205206 h 1624306"/>
              <a:gd name="connsiteX6" fmla="*/ 83331 w 573868"/>
              <a:gd name="connsiteY6" fmla="*/ 1138531 h 1624306"/>
              <a:gd name="connsiteX7" fmla="*/ 78568 w 573868"/>
              <a:gd name="connsiteY7" fmla="*/ 943268 h 1624306"/>
              <a:gd name="connsiteX8" fmla="*/ 83331 w 573868"/>
              <a:gd name="connsiteY8" fmla="*/ 752768 h 1624306"/>
              <a:gd name="connsiteX9" fmla="*/ 188106 w 573868"/>
              <a:gd name="connsiteY9" fmla="*/ 671806 h 1624306"/>
              <a:gd name="connsiteX10" fmla="*/ 292881 w 573868"/>
              <a:gd name="connsiteY10" fmla="*/ 662281 h 1624306"/>
              <a:gd name="connsiteX11" fmla="*/ 345268 w 573868"/>
              <a:gd name="connsiteY11" fmla="*/ 571793 h 1624306"/>
              <a:gd name="connsiteX12" fmla="*/ 354794 w 573868"/>
              <a:gd name="connsiteY12" fmla="*/ 405105 h 1624306"/>
              <a:gd name="connsiteX13" fmla="*/ 369081 w 573868"/>
              <a:gd name="connsiteY13" fmla="*/ 186031 h 1624306"/>
              <a:gd name="connsiteX14" fmla="*/ 316694 w 573868"/>
              <a:gd name="connsiteY14" fmla="*/ 293 h 1624306"/>
              <a:gd name="connsiteX0" fmla="*/ 573868 w 573868"/>
              <a:gd name="connsiteY0" fmla="*/ 1748001 h 1748001"/>
              <a:gd name="connsiteX1" fmla="*/ 397656 w 573868"/>
              <a:gd name="connsiteY1" fmla="*/ 1481301 h 1748001"/>
              <a:gd name="connsiteX2" fmla="*/ 230968 w 573868"/>
              <a:gd name="connsiteY2" fmla="*/ 1547976 h 1748001"/>
              <a:gd name="connsiteX3" fmla="*/ 83331 w 573868"/>
              <a:gd name="connsiteY3" fmla="*/ 1543213 h 1748001"/>
              <a:gd name="connsiteX4" fmla="*/ 7131 w 573868"/>
              <a:gd name="connsiteY4" fmla="*/ 1447963 h 1748001"/>
              <a:gd name="connsiteX5" fmla="*/ 11893 w 573868"/>
              <a:gd name="connsiteY5" fmla="*/ 1328901 h 1748001"/>
              <a:gd name="connsiteX6" fmla="*/ 83331 w 573868"/>
              <a:gd name="connsiteY6" fmla="*/ 1262226 h 1748001"/>
              <a:gd name="connsiteX7" fmla="*/ 78568 w 573868"/>
              <a:gd name="connsiteY7" fmla="*/ 1066963 h 1748001"/>
              <a:gd name="connsiteX8" fmla="*/ 83331 w 573868"/>
              <a:gd name="connsiteY8" fmla="*/ 876463 h 1748001"/>
              <a:gd name="connsiteX9" fmla="*/ 188106 w 573868"/>
              <a:gd name="connsiteY9" fmla="*/ 795501 h 1748001"/>
              <a:gd name="connsiteX10" fmla="*/ 292881 w 573868"/>
              <a:gd name="connsiteY10" fmla="*/ 785976 h 1748001"/>
              <a:gd name="connsiteX11" fmla="*/ 345268 w 573868"/>
              <a:gd name="connsiteY11" fmla="*/ 695488 h 1748001"/>
              <a:gd name="connsiteX12" fmla="*/ 354794 w 573868"/>
              <a:gd name="connsiteY12" fmla="*/ 528800 h 1748001"/>
              <a:gd name="connsiteX13" fmla="*/ 369081 w 573868"/>
              <a:gd name="connsiteY13" fmla="*/ 309726 h 1748001"/>
              <a:gd name="connsiteX14" fmla="*/ 364319 w 573868"/>
              <a:gd name="connsiteY14" fmla="*/ 163 h 1748001"/>
              <a:gd name="connsiteX0" fmla="*/ 573868 w 573868"/>
              <a:gd name="connsiteY0" fmla="*/ 1747838 h 1747838"/>
              <a:gd name="connsiteX1" fmla="*/ 397656 w 573868"/>
              <a:gd name="connsiteY1" fmla="*/ 1481138 h 1747838"/>
              <a:gd name="connsiteX2" fmla="*/ 230968 w 573868"/>
              <a:gd name="connsiteY2" fmla="*/ 1547813 h 1747838"/>
              <a:gd name="connsiteX3" fmla="*/ 83331 w 573868"/>
              <a:gd name="connsiteY3" fmla="*/ 1543050 h 1747838"/>
              <a:gd name="connsiteX4" fmla="*/ 7131 w 573868"/>
              <a:gd name="connsiteY4" fmla="*/ 1447800 h 1747838"/>
              <a:gd name="connsiteX5" fmla="*/ 11893 w 573868"/>
              <a:gd name="connsiteY5" fmla="*/ 1328738 h 1747838"/>
              <a:gd name="connsiteX6" fmla="*/ 83331 w 573868"/>
              <a:gd name="connsiteY6" fmla="*/ 1262063 h 1747838"/>
              <a:gd name="connsiteX7" fmla="*/ 78568 w 573868"/>
              <a:gd name="connsiteY7" fmla="*/ 1066800 h 1747838"/>
              <a:gd name="connsiteX8" fmla="*/ 83331 w 573868"/>
              <a:gd name="connsiteY8" fmla="*/ 876300 h 1747838"/>
              <a:gd name="connsiteX9" fmla="*/ 188106 w 573868"/>
              <a:gd name="connsiteY9" fmla="*/ 795338 h 1747838"/>
              <a:gd name="connsiteX10" fmla="*/ 292881 w 573868"/>
              <a:gd name="connsiteY10" fmla="*/ 785813 h 1747838"/>
              <a:gd name="connsiteX11" fmla="*/ 345268 w 573868"/>
              <a:gd name="connsiteY11" fmla="*/ 695325 h 1747838"/>
              <a:gd name="connsiteX12" fmla="*/ 354794 w 573868"/>
              <a:gd name="connsiteY12" fmla="*/ 528637 h 1747838"/>
              <a:gd name="connsiteX13" fmla="*/ 369081 w 573868"/>
              <a:gd name="connsiteY13" fmla="*/ 309563 h 1747838"/>
              <a:gd name="connsiteX14" fmla="*/ 364319 w 573868"/>
              <a:gd name="connsiteY14" fmla="*/ 0 h 1747838"/>
              <a:gd name="connsiteX0" fmla="*/ 573868 w 573868"/>
              <a:gd name="connsiteY0" fmla="*/ 1438275 h 1438275"/>
              <a:gd name="connsiteX1" fmla="*/ 397656 w 573868"/>
              <a:gd name="connsiteY1" fmla="*/ 1171575 h 1438275"/>
              <a:gd name="connsiteX2" fmla="*/ 230968 w 573868"/>
              <a:gd name="connsiteY2" fmla="*/ 1238250 h 1438275"/>
              <a:gd name="connsiteX3" fmla="*/ 83331 w 573868"/>
              <a:gd name="connsiteY3" fmla="*/ 1233487 h 1438275"/>
              <a:gd name="connsiteX4" fmla="*/ 7131 w 573868"/>
              <a:gd name="connsiteY4" fmla="*/ 1138237 h 1438275"/>
              <a:gd name="connsiteX5" fmla="*/ 11893 w 573868"/>
              <a:gd name="connsiteY5" fmla="*/ 1019175 h 1438275"/>
              <a:gd name="connsiteX6" fmla="*/ 83331 w 573868"/>
              <a:gd name="connsiteY6" fmla="*/ 952500 h 1438275"/>
              <a:gd name="connsiteX7" fmla="*/ 78568 w 573868"/>
              <a:gd name="connsiteY7" fmla="*/ 757237 h 1438275"/>
              <a:gd name="connsiteX8" fmla="*/ 83331 w 573868"/>
              <a:gd name="connsiteY8" fmla="*/ 566737 h 1438275"/>
              <a:gd name="connsiteX9" fmla="*/ 188106 w 573868"/>
              <a:gd name="connsiteY9" fmla="*/ 485775 h 1438275"/>
              <a:gd name="connsiteX10" fmla="*/ 292881 w 573868"/>
              <a:gd name="connsiteY10" fmla="*/ 476250 h 1438275"/>
              <a:gd name="connsiteX11" fmla="*/ 345268 w 573868"/>
              <a:gd name="connsiteY11" fmla="*/ 385762 h 1438275"/>
              <a:gd name="connsiteX12" fmla="*/ 354794 w 573868"/>
              <a:gd name="connsiteY12" fmla="*/ 219074 h 1438275"/>
              <a:gd name="connsiteX13" fmla="*/ 369081 w 573868"/>
              <a:gd name="connsiteY13" fmla="*/ 0 h 1438275"/>
              <a:gd name="connsiteX0" fmla="*/ 573868 w 573868"/>
              <a:gd name="connsiteY0" fmla="*/ 1219201 h 1219201"/>
              <a:gd name="connsiteX1" fmla="*/ 397656 w 573868"/>
              <a:gd name="connsiteY1" fmla="*/ 952501 h 1219201"/>
              <a:gd name="connsiteX2" fmla="*/ 230968 w 573868"/>
              <a:gd name="connsiteY2" fmla="*/ 1019176 h 1219201"/>
              <a:gd name="connsiteX3" fmla="*/ 83331 w 573868"/>
              <a:gd name="connsiteY3" fmla="*/ 1014413 h 1219201"/>
              <a:gd name="connsiteX4" fmla="*/ 7131 w 573868"/>
              <a:gd name="connsiteY4" fmla="*/ 919163 h 1219201"/>
              <a:gd name="connsiteX5" fmla="*/ 11893 w 573868"/>
              <a:gd name="connsiteY5" fmla="*/ 800101 h 1219201"/>
              <a:gd name="connsiteX6" fmla="*/ 83331 w 573868"/>
              <a:gd name="connsiteY6" fmla="*/ 733426 h 1219201"/>
              <a:gd name="connsiteX7" fmla="*/ 78568 w 573868"/>
              <a:gd name="connsiteY7" fmla="*/ 538163 h 1219201"/>
              <a:gd name="connsiteX8" fmla="*/ 83331 w 573868"/>
              <a:gd name="connsiteY8" fmla="*/ 347663 h 1219201"/>
              <a:gd name="connsiteX9" fmla="*/ 188106 w 573868"/>
              <a:gd name="connsiteY9" fmla="*/ 266701 h 1219201"/>
              <a:gd name="connsiteX10" fmla="*/ 292881 w 573868"/>
              <a:gd name="connsiteY10" fmla="*/ 257176 h 1219201"/>
              <a:gd name="connsiteX11" fmla="*/ 345268 w 573868"/>
              <a:gd name="connsiteY11" fmla="*/ 166688 h 1219201"/>
              <a:gd name="connsiteX12" fmla="*/ 354794 w 573868"/>
              <a:gd name="connsiteY12" fmla="*/ 0 h 1219201"/>
              <a:gd name="connsiteX0" fmla="*/ 573868 w 573868"/>
              <a:gd name="connsiteY0" fmla="*/ 1173957 h 1173957"/>
              <a:gd name="connsiteX1" fmla="*/ 397656 w 573868"/>
              <a:gd name="connsiteY1" fmla="*/ 907257 h 1173957"/>
              <a:gd name="connsiteX2" fmla="*/ 230968 w 573868"/>
              <a:gd name="connsiteY2" fmla="*/ 973932 h 1173957"/>
              <a:gd name="connsiteX3" fmla="*/ 83331 w 573868"/>
              <a:gd name="connsiteY3" fmla="*/ 969169 h 1173957"/>
              <a:gd name="connsiteX4" fmla="*/ 7131 w 573868"/>
              <a:gd name="connsiteY4" fmla="*/ 873919 h 1173957"/>
              <a:gd name="connsiteX5" fmla="*/ 11893 w 573868"/>
              <a:gd name="connsiteY5" fmla="*/ 754857 h 1173957"/>
              <a:gd name="connsiteX6" fmla="*/ 83331 w 573868"/>
              <a:gd name="connsiteY6" fmla="*/ 688182 h 1173957"/>
              <a:gd name="connsiteX7" fmla="*/ 78568 w 573868"/>
              <a:gd name="connsiteY7" fmla="*/ 492919 h 1173957"/>
              <a:gd name="connsiteX8" fmla="*/ 83331 w 573868"/>
              <a:gd name="connsiteY8" fmla="*/ 302419 h 1173957"/>
              <a:gd name="connsiteX9" fmla="*/ 188106 w 573868"/>
              <a:gd name="connsiteY9" fmla="*/ 221457 h 1173957"/>
              <a:gd name="connsiteX10" fmla="*/ 292881 w 573868"/>
              <a:gd name="connsiteY10" fmla="*/ 211932 h 1173957"/>
              <a:gd name="connsiteX11" fmla="*/ 345268 w 573868"/>
              <a:gd name="connsiteY11" fmla="*/ 121444 h 1173957"/>
              <a:gd name="connsiteX12" fmla="*/ 376226 w 573868"/>
              <a:gd name="connsiteY12" fmla="*/ 0 h 1173957"/>
              <a:gd name="connsiteX0" fmla="*/ 573868 w 573868"/>
              <a:gd name="connsiteY0" fmla="*/ 1173957 h 1173957"/>
              <a:gd name="connsiteX1" fmla="*/ 397656 w 573868"/>
              <a:gd name="connsiteY1" fmla="*/ 907257 h 1173957"/>
              <a:gd name="connsiteX2" fmla="*/ 230968 w 573868"/>
              <a:gd name="connsiteY2" fmla="*/ 973932 h 1173957"/>
              <a:gd name="connsiteX3" fmla="*/ 83331 w 573868"/>
              <a:gd name="connsiteY3" fmla="*/ 969169 h 1173957"/>
              <a:gd name="connsiteX4" fmla="*/ 7131 w 573868"/>
              <a:gd name="connsiteY4" fmla="*/ 873919 h 1173957"/>
              <a:gd name="connsiteX5" fmla="*/ 11893 w 573868"/>
              <a:gd name="connsiteY5" fmla="*/ 754857 h 1173957"/>
              <a:gd name="connsiteX6" fmla="*/ 83331 w 573868"/>
              <a:gd name="connsiteY6" fmla="*/ 688182 h 1173957"/>
              <a:gd name="connsiteX7" fmla="*/ 78568 w 573868"/>
              <a:gd name="connsiteY7" fmla="*/ 492919 h 1173957"/>
              <a:gd name="connsiteX8" fmla="*/ 83331 w 573868"/>
              <a:gd name="connsiteY8" fmla="*/ 302419 h 1173957"/>
              <a:gd name="connsiteX9" fmla="*/ 188106 w 573868"/>
              <a:gd name="connsiteY9" fmla="*/ 221457 h 1173957"/>
              <a:gd name="connsiteX10" fmla="*/ 292881 w 573868"/>
              <a:gd name="connsiteY10" fmla="*/ 211932 h 1173957"/>
              <a:gd name="connsiteX11" fmla="*/ 352412 w 573868"/>
              <a:gd name="connsiteY11" fmla="*/ 121444 h 1173957"/>
              <a:gd name="connsiteX12" fmla="*/ 376226 w 573868"/>
              <a:gd name="connsiteY12" fmla="*/ 0 h 1173957"/>
              <a:gd name="connsiteX0" fmla="*/ 573868 w 573868"/>
              <a:gd name="connsiteY0" fmla="*/ 1173957 h 1173957"/>
              <a:gd name="connsiteX1" fmla="*/ 397656 w 573868"/>
              <a:gd name="connsiteY1" fmla="*/ 907257 h 1173957"/>
              <a:gd name="connsiteX2" fmla="*/ 230968 w 573868"/>
              <a:gd name="connsiteY2" fmla="*/ 973932 h 1173957"/>
              <a:gd name="connsiteX3" fmla="*/ 83331 w 573868"/>
              <a:gd name="connsiteY3" fmla="*/ 969169 h 1173957"/>
              <a:gd name="connsiteX4" fmla="*/ 7131 w 573868"/>
              <a:gd name="connsiteY4" fmla="*/ 873919 h 1173957"/>
              <a:gd name="connsiteX5" fmla="*/ 11893 w 573868"/>
              <a:gd name="connsiteY5" fmla="*/ 754857 h 1173957"/>
              <a:gd name="connsiteX6" fmla="*/ 83331 w 573868"/>
              <a:gd name="connsiteY6" fmla="*/ 688182 h 1173957"/>
              <a:gd name="connsiteX7" fmla="*/ 78568 w 573868"/>
              <a:gd name="connsiteY7" fmla="*/ 492919 h 1173957"/>
              <a:gd name="connsiteX8" fmla="*/ 83331 w 573868"/>
              <a:gd name="connsiteY8" fmla="*/ 302419 h 1173957"/>
              <a:gd name="connsiteX9" fmla="*/ 188106 w 573868"/>
              <a:gd name="connsiteY9" fmla="*/ 221457 h 1173957"/>
              <a:gd name="connsiteX10" fmla="*/ 295262 w 573868"/>
              <a:gd name="connsiteY10" fmla="*/ 238126 h 1173957"/>
              <a:gd name="connsiteX11" fmla="*/ 352412 w 573868"/>
              <a:gd name="connsiteY11" fmla="*/ 121444 h 1173957"/>
              <a:gd name="connsiteX12" fmla="*/ 376226 w 573868"/>
              <a:gd name="connsiteY12" fmla="*/ 0 h 1173957"/>
              <a:gd name="connsiteX0" fmla="*/ 573868 w 573868"/>
              <a:gd name="connsiteY0" fmla="*/ 1173957 h 1173957"/>
              <a:gd name="connsiteX1" fmla="*/ 397656 w 573868"/>
              <a:gd name="connsiteY1" fmla="*/ 907257 h 1173957"/>
              <a:gd name="connsiteX2" fmla="*/ 230968 w 573868"/>
              <a:gd name="connsiteY2" fmla="*/ 973932 h 1173957"/>
              <a:gd name="connsiteX3" fmla="*/ 83331 w 573868"/>
              <a:gd name="connsiteY3" fmla="*/ 969169 h 1173957"/>
              <a:gd name="connsiteX4" fmla="*/ 7131 w 573868"/>
              <a:gd name="connsiteY4" fmla="*/ 873919 h 1173957"/>
              <a:gd name="connsiteX5" fmla="*/ 11893 w 573868"/>
              <a:gd name="connsiteY5" fmla="*/ 754857 h 1173957"/>
              <a:gd name="connsiteX6" fmla="*/ 83331 w 573868"/>
              <a:gd name="connsiteY6" fmla="*/ 688182 h 1173957"/>
              <a:gd name="connsiteX7" fmla="*/ 78568 w 573868"/>
              <a:gd name="connsiteY7" fmla="*/ 492919 h 1173957"/>
              <a:gd name="connsiteX8" fmla="*/ 83331 w 573868"/>
              <a:gd name="connsiteY8" fmla="*/ 302419 h 1173957"/>
              <a:gd name="connsiteX9" fmla="*/ 188106 w 573868"/>
              <a:gd name="connsiteY9" fmla="*/ 230982 h 1173957"/>
              <a:gd name="connsiteX10" fmla="*/ 295262 w 573868"/>
              <a:gd name="connsiteY10" fmla="*/ 238126 h 1173957"/>
              <a:gd name="connsiteX11" fmla="*/ 352412 w 573868"/>
              <a:gd name="connsiteY11" fmla="*/ 121444 h 1173957"/>
              <a:gd name="connsiteX12" fmla="*/ 376226 w 573868"/>
              <a:gd name="connsiteY12" fmla="*/ 0 h 1173957"/>
              <a:gd name="connsiteX0" fmla="*/ 573868 w 573868"/>
              <a:gd name="connsiteY0" fmla="*/ 1173957 h 1173957"/>
              <a:gd name="connsiteX1" fmla="*/ 397656 w 573868"/>
              <a:gd name="connsiteY1" fmla="*/ 907257 h 1173957"/>
              <a:gd name="connsiteX2" fmla="*/ 230968 w 573868"/>
              <a:gd name="connsiteY2" fmla="*/ 973932 h 1173957"/>
              <a:gd name="connsiteX3" fmla="*/ 83331 w 573868"/>
              <a:gd name="connsiteY3" fmla="*/ 969169 h 1173957"/>
              <a:gd name="connsiteX4" fmla="*/ 7131 w 573868"/>
              <a:gd name="connsiteY4" fmla="*/ 873919 h 1173957"/>
              <a:gd name="connsiteX5" fmla="*/ 11893 w 573868"/>
              <a:gd name="connsiteY5" fmla="*/ 754857 h 1173957"/>
              <a:gd name="connsiteX6" fmla="*/ 83331 w 573868"/>
              <a:gd name="connsiteY6" fmla="*/ 688182 h 1173957"/>
              <a:gd name="connsiteX7" fmla="*/ 78568 w 573868"/>
              <a:gd name="connsiteY7" fmla="*/ 492919 h 1173957"/>
              <a:gd name="connsiteX8" fmla="*/ 100000 w 573868"/>
              <a:gd name="connsiteY8" fmla="*/ 307182 h 1173957"/>
              <a:gd name="connsiteX9" fmla="*/ 188106 w 573868"/>
              <a:gd name="connsiteY9" fmla="*/ 230982 h 1173957"/>
              <a:gd name="connsiteX10" fmla="*/ 295262 w 573868"/>
              <a:gd name="connsiteY10" fmla="*/ 238126 h 1173957"/>
              <a:gd name="connsiteX11" fmla="*/ 352412 w 573868"/>
              <a:gd name="connsiteY11" fmla="*/ 121444 h 1173957"/>
              <a:gd name="connsiteX12" fmla="*/ 376226 w 573868"/>
              <a:gd name="connsiteY12" fmla="*/ 0 h 1173957"/>
              <a:gd name="connsiteX0" fmla="*/ 573868 w 573868"/>
              <a:gd name="connsiteY0" fmla="*/ 1173957 h 1173957"/>
              <a:gd name="connsiteX1" fmla="*/ 397656 w 573868"/>
              <a:gd name="connsiteY1" fmla="*/ 907257 h 1173957"/>
              <a:gd name="connsiteX2" fmla="*/ 230968 w 573868"/>
              <a:gd name="connsiteY2" fmla="*/ 973932 h 1173957"/>
              <a:gd name="connsiteX3" fmla="*/ 83331 w 573868"/>
              <a:gd name="connsiteY3" fmla="*/ 969169 h 1173957"/>
              <a:gd name="connsiteX4" fmla="*/ 7131 w 573868"/>
              <a:gd name="connsiteY4" fmla="*/ 873919 h 1173957"/>
              <a:gd name="connsiteX5" fmla="*/ 11893 w 573868"/>
              <a:gd name="connsiteY5" fmla="*/ 754857 h 1173957"/>
              <a:gd name="connsiteX6" fmla="*/ 83331 w 573868"/>
              <a:gd name="connsiteY6" fmla="*/ 688182 h 1173957"/>
              <a:gd name="connsiteX7" fmla="*/ 85712 w 573868"/>
              <a:gd name="connsiteY7" fmla="*/ 485775 h 1173957"/>
              <a:gd name="connsiteX8" fmla="*/ 100000 w 573868"/>
              <a:gd name="connsiteY8" fmla="*/ 307182 h 1173957"/>
              <a:gd name="connsiteX9" fmla="*/ 188106 w 573868"/>
              <a:gd name="connsiteY9" fmla="*/ 230982 h 1173957"/>
              <a:gd name="connsiteX10" fmla="*/ 295262 w 573868"/>
              <a:gd name="connsiteY10" fmla="*/ 238126 h 1173957"/>
              <a:gd name="connsiteX11" fmla="*/ 352412 w 573868"/>
              <a:gd name="connsiteY11" fmla="*/ 121444 h 1173957"/>
              <a:gd name="connsiteX12" fmla="*/ 376226 w 573868"/>
              <a:gd name="connsiteY12" fmla="*/ 0 h 1173957"/>
              <a:gd name="connsiteX0" fmla="*/ 575146 w 575146"/>
              <a:gd name="connsiteY0" fmla="*/ 1173957 h 1173957"/>
              <a:gd name="connsiteX1" fmla="*/ 398934 w 575146"/>
              <a:gd name="connsiteY1" fmla="*/ 907257 h 1173957"/>
              <a:gd name="connsiteX2" fmla="*/ 232246 w 575146"/>
              <a:gd name="connsiteY2" fmla="*/ 973932 h 1173957"/>
              <a:gd name="connsiteX3" fmla="*/ 84609 w 575146"/>
              <a:gd name="connsiteY3" fmla="*/ 969169 h 1173957"/>
              <a:gd name="connsiteX4" fmla="*/ 8409 w 575146"/>
              <a:gd name="connsiteY4" fmla="*/ 873919 h 1173957"/>
              <a:gd name="connsiteX5" fmla="*/ 13171 w 575146"/>
              <a:gd name="connsiteY5" fmla="*/ 754857 h 1173957"/>
              <a:gd name="connsiteX6" fmla="*/ 108421 w 575146"/>
              <a:gd name="connsiteY6" fmla="*/ 690563 h 1173957"/>
              <a:gd name="connsiteX7" fmla="*/ 86990 w 575146"/>
              <a:gd name="connsiteY7" fmla="*/ 485775 h 1173957"/>
              <a:gd name="connsiteX8" fmla="*/ 101278 w 575146"/>
              <a:gd name="connsiteY8" fmla="*/ 307182 h 1173957"/>
              <a:gd name="connsiteX9" fmla="*/ 189384 w 575146"/>
              <a:gd name="connsiteY9" fmla="*/ 230982 h 1173957"/>
              <a:gd name="connsiteX10" fmla="*/ 296540 w 575146"/>
              <a:gd name="connsiteY10" fmla="*/ 238126 h 1173957"/>
              <a:gd name="connsiteX11" fmla="*/ 353690 w 575146"/>
              <a:gd name="connsiteY11" fmla="*/ 121444 h 1173957"/>
              <a:gd name="connsiteX12" fmla="*/ 377504 w 575146"/>
              <a:gd name="connsiteY12" fmla="*/ 0 h 1173957"/>
              <a:gd name="connsiteX0" fmla="*/ 568541 w 568541"/>
              <a:gd name="connsiteY0" fmla="*/ 1173957 h 1173957"/>
              <a:gd name="connsiteX1" fmla="*/ 392329 w 568541"/>
              <a:gd name="connsiteY1" fmla="*/ 907257 h 1173957"/>
              <a:gd name="connsiteX2" fmla="*/ 225641 w 568541"/>
              <a:gd name="connsiteY2" fmla="*/ 973932 h 1173957"/>
              <a:gd name="connsiteX3" fmla="*/ 78004 w 568541"/>
              <a:gd name="connsiteY3" fmla="*/ 969169 h 1173957"/>
              <a:gd name="connsiteX4" fmla="*/ 1804 w 568541"/>
              <a:gd name="connsiteY4" fmla="*/ 873919 h 1173957"/>
              <a:gd name="connsiteX5" fmla="*/ 30379 w 568541"/>
              <a:gd name="connsiteY5" fmla="*/ 771526 h 1173957"/>
              <a:gd name="connsiteX6" fmla="*/ 101816 w 568541"/>
              <a:gd name="connsiteY6" fmla="*/ 690563 h 1173957"/>
              <a:gd name="connsiteX7" fmla="*/ 80385 w 568541"/>
              <a:gd name="connsiteY7" fmla="*/ 485775 h 1173957"/>
              <a:gd name="connsiteX8" fmla="*/ 94673 w 568541"/>
              <a:gd name="connsiteY8" fmla="*/ 307182 h 1173957"/>
              <a:gd name="connsiteX9" fmla="*/ 182779 w 568541"/>
              <a:gd name="connsiteY9" fmla="*/ 230982 h 1173957"/>
              <a:gd name="connsiteX10" fmla="*/ 289935 w 568541"/>
              <a:gd name="connsiteY10" fmla="*/ 238126 h 1173957"/>
              <a:gd name="connsiteX11" fmla="*/ 347085 w 568541"/>
              <a:gd name="connsiteY11" fmla="*/ 121444 h 1173957"/>
              <a:gd name="connsiteX12" fmla="*/ 370899 w 568541"/>
              <a:gd name="connsiteY12" fmla="*/ 0 h 1173957"/>
              <a:gd name="connsiteX0" fmla="*/ 548386 w 548386"/>
              <a:gd name="connsiteY0" fmla="*/ 1173957 h 1173957"/>
              <a:gd name="connsiteX1" fmla="*/ 372174 w 548386"/>
              <a:gd name="connsiteY1" fmla="*/ 907257 h 1173957"/>
              <a:gd name="connsiteX2" fmla="*/ 205486 w 548386"/>
              <a:gd name="connsiteY2" fmla="*/ 973932 h 1173957"/>
              <a:gd name="connsiteX3" fmla="*/ 57849 w 548386"/>
              <a:gd name="connsiteY3" fmla="*/ 969169 h 1173957"/>
              <a:gd name="connsiteX4" fmla="*/ 5462 w 548386"/>
              <a:gd name="connsiteY4" fmla="*/ 864394 h 1173957"/>
              <a:gd name="connsiteX5" fmla="*/ 10224 w 548386"/>
              <a:gd name="connsiteY5" fmla="*/ 771526 h 1173957"/>
              <a:gd name="connsiteX6" fmla="*/ 81661 w 548386"/>
              <a:gd name="connsiteY6" fmla="*/ 690563 h 1173957"/>
              <a:gd name="connsiteX7" fmla="*/ 60230 w 548386"/>
              <a:gd name="connsiteY7" fmla="*/ 485775 h 1173957"/>
              <a:gd name="connsiteX8" fmla="*/ 74518 w 548386"/>
              <a:gd name="connsiteY8" fmla="*/ 307182 h 1173957"/>
              <a:gd name="connsiteX9" fmla="*/ 162624 w 548386"/>
              <a:gd name="connsiteY9" fmla="*/ 230982 h 1173957"/>
              <a:gd name="connsiteX10" fmla="*/ 269780 w 548386"/>
              <a:gd name="connsiteY10" fmla="*/ 238126 h 1173957"/>
              <a:gd name="connsiteX11" fmla="*/ 326930 w 548386"/>
              <a:gd name="connsiteY11" fmla="*/ 121444 h 1173957"/>
              <a:gd name="connsiteX12" fmla="*/ 350744 w 548386"/>
              <a:gd name="connsiteY12" fmla="*/ 0 h 1173957"/>
              <a:gd name="connsiteX0" fmla="*/ 548386 w 548386"/>
              <a:gd name="connsiteY0" fmla="*/ 1173957 h 1173957"/>
              <a:gd name="connsiteX1" fmla="*/ 372174 w 548386"/>
              <a:gd name="connsiteY1" fmla="*/ 907257 h 1173957"/>
              <a:gd name="connsiteX2" fmla="*/ 205486 w 548386"/>
              <a:gd name="connsiteY2" fmla="*/ 973932 h 1173957"/>
              <a:gd name="connsiteX3" fmla="*/ 57849 w 548386"/>
              <a:gd name="connsiteY3" fmla="*/ 969169 h 1173957"/>
              <a:gd name="connsiteX4" fmla="*/ 5462 w 548386"/>
              <a:gd name="connsiteY4" fmla="*/ 864394 h 1173957"/>
              <a:gd name="connsiteX5" fmla="*/ 10224 w 548386"/>
              <a:gd name="connsiteY5" fmla="*/ 771526 h 1173957"/>
              <a:gd name="connsiteX6" fmla="*/ 81661 w 548386"/>
              <a:gd name="connsiteY6" fmla="*/ 690563 h 1173957"/>
              <a:gd name="connsiteX7" fmla="*/ 60230 w 548386"/>
              <a:gd name="connsiteY7" fmla="*/ 485775 h 1173957"/>
              <a:gd name="connsiteX8" fmla="*/ 74518 w 548386"/>
              <a:gd name="connsiteY8" fmla="*/ 307182 h 1173957"/>
              <a:gd name="connsiteX9" fmla="*/ 159449 w 548386"/>
              <a:gd name="connsiteY9" fmla="*/ 250032 h 1173957"/>
              <a:gd name="connsiteX10" fmla="*/ 269780 w 548386"/>
              <a:gd name="connsiteY10" fmla="*/ 238126 h 1173957"/>
              <a:gd name="connsiteX11" fmla="*/ 326930 w 548386"/>
              <a:gd name="connsiteY11" fmla="*/ 121444 h 1173957"/>
              <a:gd name="connsiteX12" fmla="*/ 350744 w 548386"/>
              <a:gd name="connsiteY12" fmla="*/ 0 h 1173957"/>
              <a:gd name="connsiteX0" fmla="*/ 548386 w 548386"/>
              <a:gd name="connsiteY0" fmla="*/ 1173957 h 1173957"/>
              <a:gd name="connsiteX1" fmla="*/ 372174 w 548386"/>
              <a:gd name="connsiteY1" fmla="*/ 907257 h 1173957"/>
              <a:gd name="connsiteX2" fmla="*/ 205486 w 548386"/>
              <a:gd name="connsiteY2" fmla="*/ 973932 h 1173957"/>
              <a:gd name="connsiteX3" fmla="*/ 57849 w 548386"/>
              <a:gd name="connsiteY3" fmla="*/ 969169 h 1173957"/>
              <a:gd name="connsiteX4" fmla="*/ 5462 w 548386"/>
              <a:gd name="connsiteY4" fmla="*/ 864394 h 1173957"/>
              <a:gd name="connsiteX5" fmla="*/ 10224 w 548386"/>
              <a:gd name="connsiteY5" fmla="*/ 771526 h 1173957"/>
              <a:gd name="connsiteX6" fmla="*/ 81661 w 548386"/>
              <a:gd name="connsiteY6" fmla="*/ 690563 h 1173957"/>
              <a:gd name="connsiteX7" fmla="*/ 60230 w 548386"/>
              <a:gd name="connsiteY7" fmla="*/ 485775 h 1173957"/>
              <a:gd name="connsiteX8" fmla="*/ 74518 w 548386"/>
              <a:gd name="connsiteY8" fmla="*/ 307182 h 1173957"/>
              <a:gd name="connsiteX9" fmla="*/ 159449 w 548386"/>
              <a:gd name="connsiteY9" fmla="*/ 250032 h 1173957"/>
              <a:gd name="connsiteX10" fmla="*/ 269780 w 548386"/>
              <a:gd name="connsiteY10" fmla="*/ 238126 h 1173957"/>
              <a:gd name="connsiteX11" fmla="*/ 368205 w 548386"/>
              <a:gd name="connsiteY11" fmla="*/ 146844 h 1173957"/>
              <a:gd name="connsiteX12" fmla="*/ 350744 w 548386"/>
              <a:gd name="connsiteY12" fmla="*/ 0 h 1173957"/>
              <a:gd name="connsiteX0" fmla="*/ 548386 w 548386"/>
              <a:gd name="connsiteY0" fmla="*/ 1173957 h 1173957"/>
              <a:gd name="connsiteX1" fmla="*/ 372174 w 548386"/>
              <a:gd name="connsiteY1" fmla="*/ 907257 h 1173957"/>
              <a:gd name="connsiteX2" fmla="*/ 205486 w 548386"/>
              <a:gd name="connsiteY2" fmla="*/ 973932 h 1173957"/>
              <a:gd name="connsiteX3" fmla="*/ 57849 w 548386"/>
              <a:gd name="connsiteY3" fmla="*/ 969169 h 1173957"/>
              <a:gd name="connsiteX4" fmla="*/ 5462 w 548386"/>
              <a:gd name="connsiteY4" fmla="*/ 864394 h 1173957"/>
              <a:gd name="connsiteX5" fmla="*/ 10224 w 548386"/>
              <a:gd name="connsiteY5" fmla="*/ 771526 h 1173957"/>
              <a:gd name="connsiteX6" fmla="*/ 81661 w 548386"/>
              <a:gd name="connsiteY6" fmla="*/ 690563 h 1173957"/>
              <a:gd name="connsiteX7" fmla="*/ 60230 w 548386"/>
              <a:gd name="connsiteY7" fmla="*/ 485775 h 1173957"/>
              <a:gd name="connsiteX8" fmla="*/ 74518 w 548386"/>
              <a:gd name="connsiteY8" fmla="*/ 307182 h 1173957"/>
              <a:gd name="connsiteX9" fmla="*/ 159449 w 548386"/>
              <a:gd name="connsiteY9" fmla="*/ 250032 h 1173957"/>
              <a:gd name="connsiteX10" fmla="*/ 295180 w 548386"/>
              <a:gd name="connsiteY10" fmla="*/ 247651 h 1173957"/>
              <a:gd name="connsiteX11" fmla="*/ 368205 w 548386"/>
              <a:gd name="connsiteY11" fmla="*/ 146844 h 1173957"/>
              <a:gd name="connsiteX12" fmla="*/ 350744 w 548386"/>
              <a:gd name="connsiteY12" fmla="*/ 0 h 1173957"/>
              <a:gd name="connsiteX0" fmla="*/ 548386 w 548386"/>
              <a:gd name="connsiteY0" fmla="*/ 1173957 h 1173957"/>
              <a:gd name="connsiteX1" fmla="*/ 372174 w 548386"/>
              <a:gd name="connsiteY1" fmla="*/ 907257 h 1173957"/>
              <a:gd name="connsiteX2" fmla="*/ 205486 w 548386"/>
              <a:gd name="connsiteY2" fmla="*/ 973932 h 1173957"/>
              <a:gd name="connsiteX3" fmla="*/ 57849 w 548386"/>
              <a:gd name="connsiteY3" fmla="*/ 969169 h 1173957"/>
              <a:gd name="connsiteX4" fmla="*/ 5462 w 548386"/>
              <a:gd name="connsiteY4" fmla="*/ 864394 h 1173957"/>
              <a:gd name="connsiteX5" fmla="*/ 10224 w 548386"/>
              <a:gd name="connsiteY5" fmla="*/ 771526 h 1173957"/>
              <a:gd name="connsiteX6" fmla="*/ 81661 w 548386"/>
              <a:gd name="connsiteY6" fmla="*/ 690563 h 1173957"/>
              <a:gd name="connsiteX7" fmla="*/ 72930 w 548386"/>
              <a:gd name="connsiteY7" fmla="*/ 485775 h 1173957"/>
              <a:gd name="connsiteX8" fmla="*/ 74518 w 548386"/>
              <a:gd name="connsiteY8" fmla="*/ 307182 h 1173957"/>
              <a:gd name="connsiteX9" fmla="*/ 159449 w 548386"/>
              <a:gd name="connsiteY9" fmla="*/ 250032 h 1173957"/>
              <a:gd name="connsiteX10" fmla="*/ 295180 w 548386"/>
              <a:gd name="connsiteY10" fmla="*/ 247651 h 1173957"/>
              <a:gd name="connsiteX11" fmla="*/ 368205 w 548386"/>
              <a:gd name="connsiteY11" fmla="*/ 146844 h 1173957"/>
              <a:gd name="connsiteX12" fmla="*/ 350744 w 548386"/>
              <a:gd name="connsiteY12" fmla="*/ 0 h 1173957"/>
              <a:gd name="connsiteX0" fmla="*/ 548919 w 548919"/>
              <a:gd name="connsiteY0" fmla="*/ 1173957 h 1173957"/>
              <a:gd name="connsiteX1" fmla="*/ 372707 w 548919"/>
              <a:gd name="connsiteY1" fmla="*/ 907257 h 1173957"/>
              <a:gd name="connsiteX2" fmla="*/ 206019 w 548919"/>
              <a:gd name="connsiteY2" fmla="*/ 973932 h 1173957"/>
              <a:gd name="connsiteX3" fmla="*/ 58382 w 548919"/>
              <a:gd name="connsiteY3" fmla="*/ 969169 h 1173957"/>
              <a:gd name="connsiteX4" fmla="*/ 5995 w 548919"/>
              <a:gd name="connsiteY4" fmla="*/ 864394 h 1173957"/>
              <a:gd name="connsiteX5" fmla="*/ 10757 w 548919"/>
              <a:gd name="connsiteY5" fmla="*/ 771526 h 1173957"/>
              <a:gd name="connsiteX6" fmla="*/ 91719 w 548919"/>
              <a:gd name="connsiteY6" fmla="*/ 696913 h 1173957"/>
              <a:gd name="connsiteX7" fmla="*/ 73463 w 548919"/>
              <a:gd name="connsiteY7" fmla="*/ 485775 h 1173957"/>
              <a:gd name="connsiteX8" fmla="*/ 75051 w 548919"/>
              <a:gd name="connsiteY8" fmla="*/ 307182 h 1173957"/>
              <a:gd name="connsiteX9" fmla="*/ 159982 w 548919"/>
              <a:gd name="connsiteY9" fmla="*/ 250032 h 1173957"/>
              <a:gd name="connsiteX10" fmla="*/ 295713 w 548919"/>
              <a:gd name="connsiteY10" fmla="*/ 247651 h 1173957"/>
              <a:gd name="connsiteX11" fmla="*/ 368738 w 548919"/>
              <a:gd name="connsiteY11" fmla="*/ 146844 h 1173957"/>
              <a:gd name="connsiteX12" fmla="*/ 351277 w 548919"/>
              <a:gd name="connsiteY12" fmla="*/ 0 h 1173957"/>
              <a:gd name="connsiteX0" fmla="*/ 544720 w 544720"/>
              <a:gd name="connsiteY0" fmla="*/ 1173957 h 1173957"/>
              <a:gd name="connsiteX1" fmla="*/ 368508 w 544720"/>
              <a:gd name="connsiteY1" fmla="*/ 907257 h 1173957"/>
              <a:gd name="connsiteX2" fmla="*/ 201820 w 544720"/>
              <a:gd name="connsiteY2" fmla="*/ 973932 h 1173957"/>
              <a:gd name="connsiteX3" fmla="*/ 54183 w 544720"/>
              <a:gd name="connsiteY3" fmla="*/ 969169 h 1173957"/>
              <a:gd name="connsiteX4" fmla="*/ 1796 w 544720"/>
              <a:gd name="connsiteY4" fmla="*/ 864394 h 1173957"/>
              <a:gd name="connsiteX5" fmla="*/ 19258 w 544720"/>
              <a:gd name="connsiteY5" fmla="*/ 774701 h 1173957"/>
              <a:gd name="connsiteX6" fmla="*/ 87520 w 544720"/>
              <a:gd name="connsiteY6" fmla="*/ 696913 h 1173957"/>
              <a:gd name="connsiteX7" fmla="*/ 69264 w 544720"/>
              <a:gd name="connsiteY7" fmla="*/ 485775 h 1173957"/>
              <a:gd name="connsiteX8" fmla="*/ 70852 w 544720"/>
              <a:gd name="connsiteY8" fmla="*/ 307182 h 1173957"/>
              <a:gd name="connsiteX9" fmla="*/ 155783 w 544720"/>
              <a:gd name="connsiteY9" fmla="*/ 250032 h 1173957"/>
              <a:gd name="connsiteX10" fmla="*/ 291514 w 544720"/>
              <a:gd name="connsiteY10" fmla="*/ 247651 h 1173957"/>
              <a:gd name="connsiteX11" fmla="*/ 364539 w 544720"/>
              <a:gd name="connsiteY11" fmla="*/ 146844 h 1173957"/>
              <a:gd name="connsiteX12" fmla="*/ 347078 w 544720"/>
              <a:gd name="connsiteY12" fmla="*/ 0 h 1173957"/>
              <a:gd name="connsiteX0" fmla="*/ 531384 w 531384"/>
              <a:gd name="connsiteY0" fmla="*/ 1173957 h 1173957"/>
              <a:gd name="connsiteX1" fmla="*/ 355172 w 531384"/>
              <a:gd name="connsiteY1" fmla="*/ 907257 h 1173957"/>
              <a:gd name="connsiteX2" fmla="*/ 188484 w 531384"/>
              <a:gd name="connsiteY2" fmla="*/ 973932 h 1173957"/>
              <a:gd name="connsiteX3" fmla="*/ 40847 w 531384"/>
              <a:gd name="connsiteY3" fmla="*/ 969169 h 1173957"/>
              <a:gd name="connsiteX4" fmla="*/ 7510 w 531384"/>
              <a:gd name="connsiteY4" fmla="*/ 864394 h 1173957"/>
              <a:gd name="connsiteX5" fmla="*/ 5922 w 531384"/>
              <a:gd name="connsiteY5" fmla="*/ 774701 h 1173957"/>
              <a:gd name="connsiteX6" fmla="*/ 74184 w 531384"/>
              <a:gd name="connsiteY6" fmla="*/ 696913 h 1173957"/>
              <a:gd name="connsiteX7" fmla="*/ 55928 w 531384"/>
              <a:gd name="connsiteY7" fmla="*/ 485775 h 1173957"/>
              <a:gd name="connsiteX8" fmla="*/ 57516 w 531384"/>
              <a:gd name="connsiteY8" fmla="*/ 307182 h 1173957"/>
              <a:gd name="connsiteX9" fmla="*/ 142447 w 531384"/>
              <a:gd name="connsiteY9" fmla="*/ 250032 h 1173957"/>
              <a:gd name="connsiteX10" fmla="*/ 278178 w 531384"/>
              <a:gd name="connsiteY10" fmla="*/ 247651 h 1173957"/>
              <a:gd name="connsiteX11" fmla="*/ 351203 w 531384"/>
              <a:gd name="connsiteY11" fmla="*/ 146844 h 1173957"/>
              <a:gd name="connsiteX12" fmla="*/ 333742 w 531384"/>
              <a:gd name="connsiteY12" fmla="*/ 0 h 1173957"/>
              <a:gd name="connsiteX0" fmla="*/ 531384 w 531384"/>
              <a:gd name="connsiteY0" fmla="*/ 1173957 h 1173957"/>
              <a:gd name="connsiteX1" fmla="*/ 355172 w 531384"/>
              <a:gd name="connsiteY1" fmla="*/ 907257 h 1173957"/>
              <a:gd name="connsiteX2" fmla="*/ 188484 w 531384"/>
              <a:gd name="connsiteY2" fmla="*/ 973932 h 1173957"/>
              <a:gd name="connsiteX3" fmla="*/ 40847 w 531384"/>
              <a:gd name="connsiteY3" fmla="*/ 969169 h 1173957"/>
              <a:gd name="connsiteX4" fmla="*/ 7510 w 531384"/>
              <a:gd name="connsiteY4" fmla="*/ 864394 h 1173957"/>
              <a:gd name="connsiteX5" fmla="*/ 5922 w 531384"/>
              <a:gd name="connsiteY5" fmla="*/ 774701 h 1173957"/>
              <a:gd name="connsiteX6" fmla="*/ 74184 w 531384"/>
              <a:gd name="connsiteY6" fmla="*/ 696913 h 1173957"/>
              <a:gd name="connsiteX7" fmla="*/ 55928 w 531384"/>
              <a:gd name="connsiteY7" fmla="*/ 485775 h 1173957"/>
              <a:gd name="connsiteX8" fmla="*/ 57516 w 531384"/>
              <a:gd name="connsiteY8" fmla="*/ 307182 h 1173957"/>
              <a:gd name="connsiteX9" fmla="*/ 142447 w 531384"/>
              <a:gd name="connsiteY9" fmla="*/ 250032 h 1173957"/>
              <a:gd name="connsiteX10" fmla="*/ 278178 w 531384"/>
              <a:gd name="connsiteY10" fmla="*/ 247651 h 1173957"/>
              <a:gd name="connsiteX11" fmla="*/ 351203 w 531384"/>
              <a:gd name="connsiteY11" fmla="*/ 146844 h 1173957"/>
              <a:gd name="connsiteX12" fmla="*/ 333742 w 531384"/>
              <a:gd name="connsiteY12" fmla="*/ 0 h 1173957"/>
              <a:gd name="connsiteX0" fmla="*/ 531384 w 531384"/>
              <a:gd name="connsiteY0" fmla="*/ 1173957 h 1173957"/>
              <a:gd name="connsiteX1" fmla="*/ 355172 w 531384"/>
              <a:gd name="connsiteY1" fmla="*/ 907257 h 1173957"/>
              <a:gd name="connsiteX2" fmla="*/ 188484 w 531384"/>
              <a:gd name="connsiteY2" fmla="*/ 973932 h 1173957"/>
              <a:gd name="connsiteX3" fmla="*/ 40847 w 531384"/>
              <a:gd name="connsiteY3" fmla="*/ 969169 h 1173957"/>
              <a:gd name="connsiteX4" fmla="*/ 7510 w 531384"/>
              <a:gd name="connsiteY4" fmla="*/ 864394 h 1173957"/>
              <a:gd name="connsiteX5" fmla="*/ 5922 w 531384"/>
              <a:gd name="connsiteY5" fmla="*/ 774701 h 1173957"/>
              <a:gd name="connsiteX6" fmla="*/ 74184 w 531384"/>
              <a:gd name="connsiteY6" fmla="*/ 696913 h 1173957"/>
              <a:gd name="connsiteX7" fmla="*/ 55928 w 531384"/>
              <a:gd name="connsiteY7" fmla="*/ 485775 h 1173957"/>
              <a:gd name="connsiteX8" fmla="*/ 57516 w 531384"/>
              <a:gd name="connsiteY8" fmla="*/ 307182 h 1173957"/>
              <a:gd name="connsiteX9" fmla="*/ 142447 w 531384"/>
              <a:gd name="connsiteY9" fmla="*/ 250032 h 1173957"/>
              <a:gd name="connsiteX10" fmla="*/ 278178 w 531384"/>
              <a:gd name="connsiteY10" fmla="*/ 247651 h 1173957"/>
              <a:gd name="connsiteX11" fmla="*/ 351203 w 531384"/>
              <a:gd name="connsiteY11" fmla="*/ 146844 h 1173957"/>
              <a:gd name="connsiteX12" fmla="*/ 333742 w 531384"/>
              <a:gd name="connsiteY12" fmla="*/ 0 h 1173957"/>
              <a:gd name="connsiteX0" fmla="*/ 530466 w 530466"/>
              <a:gd name="connsiteY0" fmla="*/ 1173957 h 1173957"/>
              <a:gd name="connsiteX1" fmla="*/ 354254 w 530466"/>
              <a:gd name="connsiteY1" fmla="*/ 907257 h 1173957"/>
              <a:gd name="connsiteX2" fmla="*/ 187566 w 530466"/>
              <a:gd name="connsiteY2" fmla="*/ 973932 h 1173957"/>
              <a:gd name="connsiteX3" fmla="*/ 39929 w 530466"/>
              <a:gd name="connsiteY3" fmla="*/ 969169 h 1173957"/>
              <a:gd name="connsiteX4" fmla="*/ 6592 w 530466"/>
              <a:gd name="connsiteY4" fmla="*/ 864394 h 1173957"/>
              <a:gd name="connsiteX5" fmla="*/ 5004 w 530466"/>
              <a:gd name="connsiteY5" fmla="*/ 774701 h 1173957"/>
              <a:gd name="connsiteX6" fmla="*/ 60566 w 530466"/>
              <a:gd name="connsiteY6" fmla="*/ 696913 h 1173957"/>
              <a:gd name="connsiteX7" fmla="*/ 55010 w 530466"/>
              <a:gd name="connsiteY7" fmla="*/ 485775 h 1173957"/>
              <a:gd name="connsiteX8" fmla="*/ 56598 w 530466"/>
              <a:gd name="connsiteY8" fmla="*/ 307182 h 1173957"/>
              <a:gd name="connsiteX9" fmla="*/ 141529 w 530466"/>
              <a:gd name="connsiteY9" fmla="*/ 250032 h 1173957"/>
              <a:gd name="connsiteX10" fmla="*/ 277260 w 530466"/>
              <a:gd name="connsiteY10" fmla="*/ 247651 h 1173957"/>
              <a:gd name="connsiteX11" fmla="*/ 350285 w 530466"/>
              <a:gd name="connsiteY11" fmla="*/ 146844 h 1173957"/>
              <a:gd name="connsiteX12" fmla="*/ 332824 w 530466"/>
              <a:gd name="connsiteY12" fmla="*/ 0 h 1173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0466" h="1173957">
                <a:moveTo>
                  <a:pt x="530466" y="1173957"/>
                </a:moveTo>
                <a:cubicBezTo>
                  <a:pt x="470935" y="1057275"/>
                  <a:pt x="411404" y="940594"/>
                  <a:pt x="354254" y="907257"/>
                </a:cubicBezTo>
                <a:cubicBezTo>
                  <a:pt x="297104" y="873919"/>
                  <a:pt x="239953" y="963613"/>
                  <a:pt x="187566" y="973932"/>
                </a:cubicBezTo>
                <a:cubicBezTo>
                  <a:pt x="135179" y="984251"/>
                  <a:pt x="70091" y="987425"/>
                  <a:pt x="39929" y="969169"/>
                </a:cubicBezTo>
                <a:cubicBezTo>
                  <a:pt x="9767" y="950913"/>
                  <a:pt x="12413" y="896805"/>
                  <a:pt x="6592" y="864394"/>
                </a:cubicBezTo>
                <a:cubicBezTo>
                  <a:pt x="771" y="831983"/>
                  <a:pt x="-3992" y="802615"/>
                  <a:pt x="5004" y="774701"/>
                </a:cubicBezTo>
                <a:cubicBezTo>
                  <a:pt x="14000" y="746788"/>
                  <a:pt x="52232" y="745067"/>
                  <a:pt x="60566" y="696913"/>
                </a:cubicBezTo>
                <a:cubicBezTo>
                  <a:pt x="68900" y="648759"/>
                  <a:pt x="55671" y="550730"/>
                  <a:pt x="55010" y="485775"/>
                </a:cubicBezTo>
                <a:cubicBezTo>
                  <a:pt x="54349" y="420820"/>
                  <a:pt x="42178" y="346473"/>
                  <a:pt x="56598" y="307182"/>
                </a:cubicBezTo>
                <a:cubicBezTo>
                  <a:pt x="71018" y="267891"/>
                  <a:pt x="104752" y="259954"/>
                  <a:pt x="141529" y="250032"/>
                </a:cubicBezTo>
                <a:cubicBezTo>
                  <a:pt x="178306" y="240110"/>
                  <a:pt x="242468" y="264849"/>
                  <a:pt x="277260" y="247651"/>
                </a:cubicBezTo>
                <a:cubicBezTo>
                  <a:pt x="312052" y="230453"/>
                  <a:pt x="341024" y="188119"/>
                  <a:pt x="350285" y="146844"/>
                </a:cubicBezTo>
                <a:cubicBezTo>
                  <a:pt x="359546" y="105569"/>
                  <a:pt x="328855" y="64294"/>
                  <a:pt x="332824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897FCE0-71BB-45D6-ACF6-0C4433E96670}"/>
              </a:ext>
            </a:extLst>
          </p:cNvPr>
          <p:cNvSpPr/>
          <p:nvPr/>
        </p:nvSpPr>
        <p:spPr>
          <a:xfrm>
            <a:off x="5017746" y="3326607"/>
            <a:ext cx="335759" cy="1183481"/>
          </a:xfrm>
          <a:custGeom>
            <a:avLst/>
            <a:gdLst>
              <a:gd name="connsiteX0" fmla="*/ 227018 w 365130"/>
              <a:gd name="connsiteY0" fmla="*/ 1738313 h 1738313"/>
              <a:gd name="connsiteX1" fmla="*/ 17468 w 365130"/>
              <a:gd name="connsiteY1" fmla="*/ 1533525 h 1738313"/>
              <a:gd name="connsiteX2" fmla="*/ 22230 w 365130"/>
              <a:gd name="connsiteY2" fmla="*/ 1162050 h 1738313"/>
              <a:gd name="connsiteX3" fmla="*/ 107955 w 365130"/>
              <a:gd name="connsiteY3" fmla="*/ 766763 h 1738313"/>
              <a:gd name="connsiteX4" fmla="*/ 288930 w 365130"/>
              <a:gd name="connsiteY4" fmla="*/ 652463 h 1738313"/>
              <a:gd name="connsiteX5" fmla="*/ 341318 w 365130"/>
              <a:gd name="connsiteY5" fmla="*/ 390525 h 1738313"/>
              <a:gd name="connsiteX6" fmla="*/ 365130 w 365130"/>
              <a:gd name="connsiteY6" fmla="*/ 0 h 1738313"/>
              <a:gd name="connsiteX0" fmla="*/ 227018 w 341318"/>
              <a:gd name="connsiteY0" fmla="*/ 1347788 h 1347788"/>
              <a:gd name="connsiteX1" fmla="*/ 17468 w 341318"/>
              <a:gd name="connsiteY1" fmla="*/ 1143000 h 1347788"/>
              <a:gd name="connsiteX2" fmla="*/ 22230 w 341318"/>
              <a:gd name="connsiteY2" fmla="*/ 771525 h 1347788"/>
              <a:gd name="connsiteX3" fmla="*/ 107955 w 341318"/>
              <a:gd name="connsiteY3" fmla="*/ 376238 h 1347788"/>
              <a:gd name="connsiteX4" fmla="*/ 288930 w 341318"/>
              <a:gd name="connsiteY4" fmla="*/ 261938 h 1347788"/>
              <a:gd name="connsiteX5" fmla="*/ 341318 w 341318"/>
              <a:gd name="connsiteY5" fmla="*/ 0 h 1347788"/>
              <a:gd name="connsiteX0" fmla="*/ 227018 w 288930"/>
              <a:gd name="connsiteY0" fmla="*/ 1085850 h 1085850"/>
              <a:gd name="connsiteX1" fmla="*/ 17468 w 288930"/>
              <a:gd name="connsiteY1" fmla="*/ 881062 h 1085850"/>
              <a:gd name="connsiteX2" fmla="*/ 22230 w 288930"/>
              <a:gd name="connsiteY2" fmla="*/ 509587 h 1085850"/>
              <a:gd name="connsiteX3" fmla="*/ 107955 w 288930"/>
              <a:gd name="connsiteY3" fmla="*/ 114300 h 1085850"/>
              <a:gd name="connsiteX4" fmla="*/ 288930 w 288930"/>
              <a:gd name="connsiteY4" fmla="*/ 0 h 1085850"/>
              <a:gd name="connsiteX0" fmla="*/ 227018 w 365130"/>
              <a:gd name="connsiteY0" fmla="*/ 1183481 h 1183481"/>
              <a:gd name="connsiteX1" fmla="*/ 17468 w 365130"/>
              <a:gd name="connsiteY1" fmla="*/ 978693 h 1183481"/>
              <a:gd name="connsiteX2" fmla="*/ 22230 w 365130"/>
              <a:gd name="connsiteY2" fmla="*/ 607218 h 1183481"/>
              <a:gd name="connsiteX3" fmla="*/ 107955 w 365130"/>
              <a:gd name="connsiteY3" fmla="*/ 211931 h 1183481"/>
              <a:gd name="connsiteX4" fmla="*/ 365130 w 365130"/>
              <a:gd name="connsiteY4" fmla="*/ 0 h 1183481"/>
              <a:gd name="connsiteX0" fmla="*/ 236042 w 374154"/>
              <a:gd name="connsiteY0" fmla="*/ 1183481 h 1183481"/>
              <a:gd name="connsiteX1" fmla="*/ 26492 w 374154"/>
              <a:gd name="connsiteY1" fmla="*/ 978693 h 1183481"/>
              <a:gd name="connsiteX2" fmla="*/ 31254 w 374154"/>
              <a:gd name="connsiteY2" fmla="*/ 607218 h 1183481"/>
              <a:gd name="connsiteX3" fmla="*/ 283666 w 374154"/>
              <a:gd name="connsiteY3" fmla="*/ 154781 h 1183481"/>
              <a:gd name="connsiteX4" fmla="*/ 374154 w 374154"/>
              <a:gd name="connsiteY4" fmla="*/ 0 h 1183481"/>
              <a:gd name="connsiteX0" fmla="*/ 236042 w 374154"/>
              <a:gd name="connsiteY0" fmla="*/ 1183481 h 1183481"/>
              <a:gd name="connsiteX1" fmla="*/ 26492 w 374154"/>
              <a:gd name="connsiteY1" fmla="*/ 978693 h 1183481"/>
              <a:gd name="connsiteX2" fmla="*/ 31254 w 374154"/>
              <a:gd name="connsiteY2" fmla="*/ 607218 h 1183481"/>
              <a:gd name="connsiteX3" fmla="*/ 283666 w 374154"/>
              <a:gd name="connsiteY3" fmla="*/ 154781 h 1183481"/>
              <a:gd name="connsiteX4" fmla="*/ 374154 w 374154"/>
              <a:gd name="connsiteY4" fmla="*/ 0 h 1183481"/>
              <a:gd name="connsiteX0" fmla="*/ 221348 w 359460"/>
              <a:gd name="connsiteY0" fmla="*/ 1183481 h 1183481"/>
              <a:gd name="connsiteX1" fmla="*/ 11798 w 359460"/>
              <a:gd name="connsiteY1" fmla="*/ 978693 h 1183481"/>
              <a:gd name="connsiteX2" fmla="*/ 52279 w 359460"/>
              <a:gd name="connsiteY2" fmla="*/ 611980 h 1183481"/>
              <a:gd name="connsiteX3" fmla="*/ 268972 w 359460"/>
              <a:gd name="connsiteY3" fmla="*/ 154781 h 1183481"/>
              <a:gd name="connsiteX4" fmla="*/ 359460 w 359460"/>
              <a:gd name="connsiteY4" fmla="*/ 0 h 1183481"/>
              <a:gd name="connsiteX0" fmla="*/ 219467 w 357579"/>
              <a:gd name="connsiteY0" fmla="*/ 1183481 h 1183481"/>
              <a:gd name="connsiteX1" fmla="*/ 9917 w 357579"/>
              <a:gd name="connsiteY1" fmla="*/ 978693 h 1183481"/>
              <a:gd name="connsiteX2" fmla="*/ 50398 w 357579"/>
              <a:gd name="connsiteY2" fmla="*/ 611980 h 1183481"/>
              <a:gd name="connsiteX3" fmla="*/ 195654 w 357579"/>
              <a:gd name="connsiteY3" fmla="*/ 273843 h 1183481"/>
              <a:gd name="connsiteX4" fmla="*/ 267091 w 357579"/>
              <a:gd name="connsiteY4" fmla="*/ 154781 h 1183481"/>
              <a:gd name="connsiteX5" fmla="*/ 357579 w 357579"/>
              <a:gd name="connsiteY5" fmla="*/ 0 h 1183481"/>
              <a:gd name="connsiteX0" fmla="*/ 219042 w 357154"/>
              <a:gd name="connsiteY0" fmla="*/ 1183481 h 1183481"/>
              <a:gd name="connsiteX1" fmla="*/ 9492 w 357154"/>
              <a:gd name="connsiteY1" fmla="*/ 978693 h 1183481"/>
              <a:gd name="connsiteX2" fmla="*/ 49973 w 357154"/>
              <a:gd name="connsiteY2" fmla="*/ 611980 h 1183481"/>
              <a:gd name="connsiteX3" fmla="*/ 176179 w 357154"/>
              <a:gd name="connsiteY3" fmla="*/ 261937 h 1183481"/>
              <a:gd name="connsiteX4" fmla="*/ 266666 w 357154"/>
              <a:gd name="connsiteY4" fmla="*/ 154781 h 1183481"/>
              <a:gd name="connsiteX5" fmla="*/ 357154 w 357154"/>
              <a:gd name="connsiteY5" fmla="*/ 0 h 1183481"/>
              <a:gd name="connsiteX0" fmla="*/ 218891 w 357003"/>
              <a:gd name="connsiteY0" fmla="*/ 1183481 h 1183481"/>
              <a:gd name="connsiteX1" fmla="*/ 9341 w 357003"/>
              <a:gd name="connsiteY1" fmla="*/ 978693 h 1183481"/>
              <a:gd name="connsiteX2" fmla="*/ 49822 w 357003"/>
              <a:gd name="connsiteY2" fmla="*/ 611980 h 1183481"/>
              <a:gd name="connsiteX3" fmla="*/ 168884 w 357003"/>
              <a:gd name="connsiteY3" fmla="*/ 261937 h 1183481"/>
              <a:gd name="connsiteX4" fmla="*/ 266515 w 357003"/>
              <a:gd name="connsiteY4" fmla="*/ 154781 h 1183481"/>
              <a:gd name="connsiteX5" fmla="*/ 357003 w 357003"/>
              <a:gd name="connsiteY5" fmla="*/ 0 h 1183481"/>
              <a:gd name="connsiteX0" fmla="*/ 219250 w 357362"/>
              <a:gd name="connsiteY0" fmla="*/ 1183481 h 1183481"/>
              <a:gd name="connsiteX1" fmla="*/ 9700 w 357362"/>
              <a:gd name="connsiteY1" fmla="*/ 978693 h 1183481"/>
              <a:gd name="connsiteX2" fmla="*/ 50181 w 357362"/>
              <a:gd name="connsiteY2" fmla="*/ 611980 h 1183481"/>
              <a:gd name="connsiteX3" fmla="*/ 185912 w 357362"/>
              <a:gd name="connsiteY3" fmla="*/ 226218 h 1183481"/>
              <a:gd name="connsiteX4" fmla="*/ 266874 w 357362"/>
              <a:gd name="connsiteY4" fmla="*/ 154781 h 1183481"/>
              <a:gd name="connsiteX5" fmla="*/ 357362 w 357362"/>
              <a:gd name="connsiteY5" fmla="*/ 0 h 1183481"/>
              <a:gd name="connsiteX0" fmla="*/ 219250 w 357362"/>
              <a:gd name="connsiteY0" fmla="*/ 1183481 h 1183481"/>
              <a:gd name="connsiteX1" fmla="*/ 9700 w 357362"/>
              <a:gd name="connsiteY1" fmla="*/ 978693 h 1183481"/>
              <a:gd name="connsiteX2" fmla="*/ 50181 w 357362"/>
              <a:gd name="connsiteY2" fmla="*/ 611980 h 1183481"/>
              <a:gd name="connsiteX3" fmla="*/ 185912 w 357362"/>
              <a:gd name="connsiteY3" fmla="*/ 226218 h 1183481"/>
              <a:gd name="connsiteX4" fmla="*/ 293068 w 357362"/>
              <a:gd name="connsiteY4" fmla="*/ 145256 h 1183481"/>
              <a:gd name="connsiteX5" fmla="*/ 357362 w 357362"/>
              <a:gd name="connsiteY5" fmla="*/ 0 h 1183481"/>
              <a:gd name="connsiteX0" fmla="*/ 219250 w 357362"/>
              <a:gd name="connsiteY0" fmla="*/ 1183481 h 1183481"/>
              <a:gd name="connsiteX1" fmla="*/ 9700 w 357362"/>
              <a:gd name="connsiteY1" fmla="*/ 978693 h 1183481"/>
              <a:gd name="connsiteX2" fmla="*/ 50181 w 357362"/>
              <a:gd name="connsiteY2" fmla="*/ 611980 h 1183481"/>
              <a:gd name="connsiteX3" fmla="*/ 185912 w 357362"/>
              <a:gd name="connsiteY3" fmla="*/ 226218 h 1183481"/>
              <a:gd name="connsiteX4" fmla="*/ 321643 w 357362"/>
              <a:gd name="connsiteY4" fmla="*/ 147637 h 1183481"/>
              <a:gd name="connsiteX5" fmla="*/ 357362 w 357362"/>
              <a:gd name="connsiteY5" fmla="*/ 0 h 1183481"/>
              <a:gd name="connsiteX0" fmla="*/ 219146 w 357258"/>
              <a:gd name="connsiteY0" fmla="*/ 1183481 h 1183481"/>
              <a:gd name="connsiteX1" fmla="*/ 9596 w 357258"/>
              <a:gd name="connsiteY1" fmla="*/ 978693 h 1183481"/>
              <a:gd name="connsiteX2" fmla="*/ 50077 w 357258"/>
              <a:gd name="connsiteY2" fmla="*/ 611980 h 1183481"/>
              <a:gd name="connsiteX3" fmla="*/ 181046 w 357258"/>
              <a:gd name="connsiteY3" fmla="*/ 216693 h 1183481"/>
              <a:gd name="connsiteX4" fmla="*/ 321539 w 357258"/>
              <a:gd name="connsiteY4" fmla="*/ 147637 h 1183481"/>
              <a:gd name="connsiteX5" fmla="*/ 357258 w 357258"/>
              <a:gd name="connsiteY5" fmla="*/ 0 h 1183481"/>
              <a:gd name="connsiteX0" fmla="*/ 219146 w 357258"/>
              <a:gd name="connsiteY0" fmla="*/ 1183481 h 1183481"/>
              <a:gd name="connsiteX1" fmla="*/ 9596 w 357258"/>
              <a:gd name="connsiteY1" fmla="*/ 978693 h 1183481"/>
              <a:gd name="connsiteX2" fmla="*/ 50077 w 357258"/>
              <a:gd name="connsiteY2" fmla="*/ 611980 h 1183481"/>
              <a:gd name="connsiteX3" fmla="*/ 181046 w 357258"/>
              <a:gd name="connsiteY3" fmla="*/ 216693 h 1183481"/>
              <a:gd name="connsiteX4" fmla="*/ 343764 w 357258"/>
              <a:gd name="connsiteY4" fmla="*/ 150812 h 1183481"/>
              <a:gd name="connsiteX5" fmla="*/ 357258 w 357258"/>
              <a:gd name="connsiteY5" fmla="*/ 0 h 1183481"/>
              <a:gd name="connsiteX0" fmla="*/ 219146 w 363635"/>
              <a:gd name="connsiteY0" fmla="*/ 1183481 h 1183481"/>
              <a:gd name="connsiteX1" fmla="*/ 9596 w 363635"/>
              <a:gd name="connsiteY1" fmla="*/ 978693 h 1183481"/>
              <a:gd name="connsiteX2" fmla="*/ 50077 w 363635"/>
              <a:gd name="connsiteY2" fmla="*/ 611980 h 1183481"/>
              <a:gd name="connsiteX3" fmla="*/ 181046 w 363635"/>
              <a:gd name="connsiteY3" fmla="*/ 216693 h 1183481"/>
              <a:gd name="connsiteX4" fmla="*/ 343764 w 363635"/>
              <a:gd name="connsiteY4" fmla="*/ 150812 h 1183481"/>
              <a:gd name="connsiteX5" fmla="*/ 357258 w 363635"/>
              <a:gd name="connsiteY5" fmla="*/ 0 h 1183481"/>
              <a:gd name="connsiteX0" fmla="*/ 219146 w 375670"/>
              <a:gd name="connsiteY0" fmla="*/ 1183481 h 1183481"/>
              <a:gd name="connsiteX1" fmla="*/ 9596 w 375670"/>
              <a:gd name="connsiteY1" fmla="*/ 978693 h 1183481"/>
              <a:gd name="connsiteX2" fmla="*/ 50077 w 375670"/>
              <a:gd name="connsiteY2" fmla="*/ 611980 h 1183481"/>
              <a:gd name="connsiteX3" fmla="*/ 181046 w 375670"/>
              <a:gd name="connsiteY3" fmla="*/ 216693 h 1183481"/>
              <a:gd name="connsiteX4" fmla="*/ 362814 w 375670"/>
              <a:gd name="connsiteY4" fmla="*/ 160337 h 1183481"/>
              <a:gd name="connsiteX5" fmla="*/ 357258 w 375670"/>
              <a:gd name="connsiteY5" fmla="*/ 0 h 1183481"/>
              <a:gd name="connsiteX0" fmla="*/ 219146 w 380619"/>
              <a:gd name="connsiteY0" fmla="*/ 1183481 h 1183481"/>
              <a:gd name="connsiteX1" fmla="*/ 9596 w 380619"/>
              <a:gd name="connsiteY1" fmla="*/ 978693 h 1183481"/>
              <a:gd name="connsiteX2" fmla="*/ 50077 w 380619"/>
              <a:gd name="connsiteY2" fmla="*/ 611980 h 1183481"/>
              <a:gd name="connsiteX3" fmla="*/ 181046 w 380619"/>
              <a:gd name="connsiteY3" fmla="*/ 216693 h 1183481"/>
              <a:gd name="connsiteX4" fmla="*/ 369164 w 380619"/>
              <a:gd name="connsiteY4" fmla="*/ 160337 h 1183481"/>
              <a:gd name="connsiteX5" fmla="*/ 357258 w 380619"/>
              <a:gd name="connsiteY5" fmla="*/ 0 h 1183481"/>
              <a:gd name="connsiteX0" fmla="*/ 219146 w 385835"/>
              <a:gd name="connsiteY0" fmla="*/ 1183481 h 1183481"/>
              <a:gd name="connsiteX1" fmla="*/ 9596 w 385835"/>
              <a:gd name="connsiteY1" fmla="*/ 978693 h 1183481"/>
              <a:gd name="connsiteX2" fmla="*/ 50077 w 385835"/>
              <a:gd name="connsiteY2" fmla="*/ 611980 h 1183481"/>
              <a:gd name="connsiteX3" fmla="*/ 181046 w 385835"/>
              <a:gd name="connsiteY3" fmla="*/ 216693 h 1183481"/>
              <a:gd name="connsiteX4" fmla="*/ 375514 w 385835"/>
              <a:gd name="connsiteY4" fmla="*/ 176212 h 1183481"/>
              <a:gd name="connsiteX5" fmla="*/ 357258 w 385835"/>
              <a:gd name="connsiteY5" fmla="*/ 0 h 1183481"/>
              <a:gd name="connsiteX0" fmla="*/ 218743 w 386784"/>
              <a:gd name="connsiteY0" fmla="*/ 1183481 h 1183481"/>
              <a:gd name="connsiteX1" fmla="*/ 9193 w 386784"/>
              <a:gd name="connsiteY1" fmla="*/ 978693 h 1183481"/>
              <a:gd name="connsiteX2" fmla="*/ 49674 w 386784"/>
              <a:gd name="connsiteY2" fmla="*/ 611980 h 1183481"/>
              <a:gd name="connsiteX3" fmla="*/ 161593 w 386784"/>
              <a:gd name="connsiteY3" fmla="*/ 242093 h 1183481"/>
              <a:gd name="connsiteX4" fmla="*/ 375111 w 386784"/>
              <a:gd name="connsiteY4" fmla="*/ 176212 h 1183481"/>
              <a:gd name="connsiteX5" fmla="*/ 356855 w 386784"/>
              <a:gd name="connsiteY5" fmla="*/ 0 h 1183481"/>
              <a:gd name="connsiteX0" fmla="*/ 217768 w 385809"/>
              <a:gd name="connsiteY0" fmla="*/ 1183481 h 1183481"/>
              <a:gd name="connsiteX1" fmla="*/ 8218 w 385809"/>
              <a:gd name="connsiteY1" fmla="*/ 978693 h 1183481"/>
              <a:gd name="connsiteX2" fmla="*/ 48699 w 385809"/>
              <a:gd name="connsiteY2" fmla="*/ 611980 h 1183481"/>
              <a:gd name="connsiteX3" fmla="*/ 108227 w 385809"/>
              <a:gd name="connsiteY3" fmla="*/ 356393 h 1183481"/>
              <a:gd name="connsiteX4" fmla="*/ 160618 w 385809"/>
              <a:gd name="connsiteY4" fmla="*/ 242093 h 1183481"/>
              <a:gd name="connsiteX5" fmla="*/ 374136 w 385809"/>
              <a:gd name="connsiteY5" fmla="*/ 176212 h 1183481"/>
              <a:gd name="connsiteX6" fmla="*/ 355880 w 385809"/>
              <a:gd name="connsiteY6" fmla="*/ 0 h 1183481"/>
              <a:gd name="connsiteX0" fmla="*/ 217768 w 384907"/>
              <a:gd name="connsiteY0" fmla="*/ 1183481 h 1183481"/>
              <a:gd name="connsiteX1" fmla="*/ 8218 w 384907"/>
              <a:gd name="connsiteY1" fmla="*/ 978693 h 1183481"/>
              <a:gd name="connsiteX2" fmla="*/ 48699 w 384907"/>
              <a:gd name="connsiteY2" fmla="*/ 611980 h 1183481"/>
              <a:gd name="connsiteX3" fmla="*/ 108227 w 384907"/>
              <a:gd name="connsiteY3" fmla="*/ 356393 h 1183481"/>
              <a:gd name="connsiteX4" fmla="*/ 173318 w 384907"/>
              <a:gd name="connsiteY4" fmla="*/ 232568 h 1183481"/>
              <a:gd name="connsiteX5" fmla="*/ 374136 w 384907"/>
              <a:gd name="connsiteY5" fmla="*/ 176212 h 1183481"/>
              <a:gd name="connsiteX6" fmla="*/ 355880 w 384907"/>
              <a:gd name="connsiteY6" fmla="*/ 0 h 1183481"/>
              <a:gd name="connsiteX0" fmla="*/ 212453 w 379592"/>
              <a:gd name="connsiteY0" fmla="*/ 1183481 h 1183481"/>
              <a:gd name="connsiteX1" fmla="*/ 2903 w 379592"/>
              <a:gd name="connsiteY1" fmla="*/ 978693 h 1183481"/>
              <a:gd name="connsiteX2" fmla="*/ 91009 w 379592"/>
              <a:gd name="connsiteY2" fmla="*/ 615155 h 1183481"/>
              <a:gd name="connsiteX3" fmla="*/ 102912 w 379592"/>
              <a:gd name="connsiteY3" fmla="*/ 356393 h 1183481"/>
              <a:gd name="connsiteX4" fmla="*/ 168003 w 379592"/>
              <a:gd name="connsiteY4" fmla="*/ 232568 h 1183481"/>
              <a:gd name="connsiteX5" fmla="*/ 368821 w 379592"/>
              <a:gd name="connsiteY5" fmla="*/ 176212 h 1183481"/>
              <a:gd name="connsiteX6" fmla="*/ 350565 w 379592"/>
              <a:gd name="connsiteY6" fmla="*/ 0 h 1183481"/>
              <a:gd name="connsiteX0" fmla="*/ 151850 w 318989"/>
              <a:gd name="connsiteY0" fmla="*/ 1183481 h 1183481"/>
              <a:gd name="connsiteX1" fmla="*/ 5800 w 318989"/>
              <a:gd name="connsiteY1" fmla="*/ 943768 h 1183481"/>
              <a:gd name="connsiteX2" fmla="*/ 30406 w 318989"/>
              <a:gd name="connsiteY2" fmla="*/ 615155 h 1183481"/>
              <a:gd name="connsiteX3" fmla="*/ 42309 w 318989"/>
              <a:gd name="connsiteY3" fmla="*/ 356393 h 1183481"/>
              <a:gd name="connsiteX4" fmla="*/ 107400 w 318989"/>
              <a:gd name="connsiteY4" fmla="*/ 232568 h 1183481"/>
              <a:gd name="connsiteX5" fmla="*/ 308218 w 318989"/>
              <a:gd name="connsiteY5" fmla="*/ 176212 h 1183481"/>
              <a:gd name="connsiteX6" fmla="*/ 289962 w 318989"/>
              <a:gd name="connsiteY6" fmla="*/ 0 h 1183481"/>
              <a:gd name="connsiteX0" fmla="*/ 163584 w 330723"/>
              <a:gd name="connsiteY0" fmla="*/ 1183481 h 1183481"/>
              <a:gd name="connsiteX1" fmla="*/ 4834 w 330723"/>
              <a:gd name="connsiteY1" fmla="*/ 950118 h 1183481"/>
              <a:gd name="connsiteX2" fmla="*/ 42140 w 330723"/>
              <a:gd name="connsiteY2" fmla="*/ 615155 h 1183481"/>
              <a:gd name="connsiteX3" fmla="*/ 54043 w 330723"/>
              <a:gd name="connsiteY3" fmla="*/ 356393 h 1183481"/>
              <a:gd name="connsiteX4" fmla="*/ 119134 w 330723"/>
              <a:gd name="connsiteY4" fmla="*/ 232568 h 1183481"/>
              <a:gd name="connsiteX5" fmla="*/ 319952 w 330723"/>
              <a:gd name="connsiteY5" fmla="*/ 176212 h 1183481"/>
              <a:gd name="connsiteX6" fmla="*/ 301696 w 330723"/>
              <a:gd name="connsiteY6" fmla="*/ 0 h 1183481"/>
              <a:gd name="connsiteX0" fmla="*/ 169068 w 336207"/>
              <a:gd name="connsiteY0" fmla="*/ 1183481 h 1183481"/>
              <a:gd name="connsiteX1" fmla="*/ 10318 w 336207"/>
              <a:gd name="connsiteY1" fmla="*/ 950118 h 1183481"/>
              <a:gd name="connsiteX2" fmla="*/ 47624 w 336207"/>
              <a:gd name="connsiteY2" fmla="*/ 615155 h 1183481"/>
              <a:gd name="connsiteX3" fmla="*/ 59527 w 336207"/>
              <a:gd name="connsiteY3" fmla="*/ 356393 h 1183481"/>
              <a:gd name="connsiteX4" fmla="*/ 124618 w 336207"/>
              <a:gd name="connsiteY4" fmla="*/ 232568 h 1183481"/>
              <a:gd name="connsiteX5" fmla="*/ 325436 w 336207"/>
              <a:gd name="connsiteY5" fmla="*/ 176212 h 1183481"/>
              <a:gd name="connsiteX6" fmla="*/ 307180 w 336207"/>
              <a:gd name="connsiteY6" fmla="*/ 0 h 1183481"/>
              <a:gd name="connsiteX0" fmla="*/ 170167 w 337306"/>
              <a:gd name="connsiteY0" fmla="*/ 1183481 h 1183481"/>
              <a:gd name="connsiteX1" fmla="*/ 11417 w 337306"/>
              <a:gd name="connsiteY1" fmla="*/ 950118 h 1183481"/>
              <a:gd name="connsiteX2" fmla="*/ 45548 w 337306"/>
              <a:gd name="connsiteY2" fmla="*/ 659605 h 1183481"/>
              <a:gd name="connsiteX3" fmla="*/ 60626 w 337306"/>
              <a:gd name="connsiteY3" fmla="*/ 356393 h 1183481"/>
              <a:gd name="connsiteX4" fmla="*/ 125717 w 337306"/>
              <a:gd name="connsiteY4" fmla="*/ 232568 h 1183481"/>
              <a:gd name="connsiteX5" fmla="*/ 326535 w 337306"/>
              <a:gd name="connsiteY5" fmla="*/ 176212 h 1183481"/>
              <a:gd name="connsiteX6" fmla="*/ 308279 w 337306"/>
              <a:gd name="connsiteY6" fmla="*/ 0 h 1183481"/>
              <a:gd name="connsiteX0" fmla="*/ 164243 w 331382"/>
              <a:gd name="connsiteY0" fmla="*/ 1183481 h 1183481"/>
              <a:gd name="connsiteX1" fmla="*/ 5493 w 331382"/>
              <a:gd name="connsiteY1" fmla="*/ 950118 h 1183481"/>
              <a:gd name="connsiteX2" fmla="*/ 39624 w 331382"/>
              <a:gd name="connsiteY2" fmla="*/ 659605 h 1183481"/>
              <a:gd name="connsiteX3" fmla="*/ 70577 w 331382"/>
              <a:gd name="connsiteY3" fmla="*/ 359568 h 1183481"/>
              <a:gd name="connsiteX4" fmla="*/ 119793 w 331382"/>
              <a:gd name="connsiteY4" fmla="*/ 232568 h 1183481"/>
              <a:gd name="connsiteX5" fmla="*/ 320611 w 331382"/>
              <a:gd name="connsiteY5" fmla="*/ 176212 h 1183481"/>
              <a:gd name="connsiteX6" fmla="*/ 302355 w 331382"/>
              <a:gd name="connsiteY6" fmla="*/ 0 h 1183481"/>
              <a:gd name="connsiteX0" fmla="*/ 168620 w 335759"/>
              <a:gd name="connsiteY0" fmla="*/ 1183481 h 1183481"/>
              <a:gd name="connsiteX1" fmla="*/ 9870 w 335759"/>
              <a:gd name="connsiteY1" fmla="*/ 950118 h 1183481"/>
              <a:gd name="connsiteX2" fmla="*/ 44001 w 335759"/>
              <a:gd name="connsiteY2" fmla="*/ 659605 h 1183481"/>
              <a:gd name="connsiteX3" fmla="*/ 74954 w 335759"/>
              <a:gd name="connsiteY3" fmla="*/ 359568 h 1183481"/>
              <a:gd name="connsiteX4" fmla="*/ 124170 w 335759"/>
              <a:gd name="connsiteY4" fmla="*/ 232568 h 1183481"/>
              <a:gd name="connsiteX5" fmla="*/ 324988 w 335759"/>
              <a:gd name="connsiteY5" fmla="*/ 176212 h 1183481"/>
              <a:gd name="connsiteX6" fmla="*/ 306732 w 335759"/>
              <a:gd name="connsiteY6" fmla="*/ 0 h 118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759" h="1183481">
                <a:moveTo>
                  <a:pt x="168620" y="1183481"/>
                </a:moveTo>
                <a:cubicBezTo>
                  <a:pt x="80910" y="1129109"/>
                  <a:pt x="30640" y="1037431"/>
                  <a:pt x="9870" y="950118"/>
                </a:cubicBezTo>
                <a:cubicBezTo>
                  <a:pt x="-10900" y="862805"/>
                  <a:pt x="1404" y="719930"/>
                  <a:pt x="44001" y="659605"/>
                </a:cubicBezTo>
                <a:cubicBezTo>
                  <a:pt x="86598" y="599280"/>
                  <a:pt x="56301" y="421216"/>
                  <a:pt x="74954" y="359568"/>
                </a:cubicBezTo>
                <a:cubicBezTo>
                  <a:pt x="93607" y="297920"/>
                  <a:pt x="78794" y="270536"/>
                  <a:pt x="124170" y="232568"/>
                </a:cubicBezTo>
                <a:cubicBezTo>
                  <a:pt x="169547" y="194600"/>
                  <a:pt x="294561" y="214973"/>
                  <a:pt x="324988" y="176212"/>
                </a:cubicBezTo>
                <a:cubicBezTo>
                  <a:pt x="355415" y="137451"/>
                  <a:pt x="312288" y="81756"/>
                  <a:pt x="306732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07CB0D7-3454-43AD-8192-9CA07BEE7B23}"/>
              </a:ext>
            </a:extLst>
          </p:cNvPr>
          <p:cNvSpPr/>
          <p:nvPr/>
        </p:nvSpPr>
        <p:spPr>
          <a:xfrm>
            <a:off x="4888953" y="3332492"/>
            <a:ext cx="369916" cy="1587171"/>
          </a:xfrm>
          <a:custGeom>
            <a:avLst/>
            <a:gdLst>
              <a:gd name="connsiteX0" fmla="*/ 397973 w 397973"/>
              <a:gd name="connsiteY0" fmla="*/ 2147888 h 2147888"/>
              <a:gd name="connsiteX1" fmla="*/ 40786 w 397973"/>
              <a:gd name="connsiteY1" fmla="*/ 1847850 h 2147888"/>
              <a:gd name="connsiteX2" fmla="*/ 16973 w 397973"/>
              <a:gd name="connsiteY2" fmla="*/ 1476375 h 2147888"/>
              <a:gd name="connsiteX3" fmla="*/ 121748 w 397973"/>
              <a:gd name="connsiteY3" fmla="*/ 800100 h 2147888"/>
              <a:gd name="connsiteX4" fmla="*/ 274148 w 397973"/>
              <a:gd name="connsiteY4" fmla="*/ 571500 h 2147888"/>
              <a:gd name="connsiteX5" fmla="*/ 359873 w 397973"/>
              <a:gd name="connsiteY5" fmla="*/ 485775 h 2147888"/>
              <a:gd name="connsiteX6" fmla="*/ 388448 w 397973"/>
              <a:gd name="connsiteY6" fmla="*/ 361950 h 2147888"/>
              <a:gd name="connsiteX7" fmla="*/ 393211 w 397973"/>
              <a:gd name="connsiteY7" fmla="*/ 0 h 2147888"/>
              <a:gd name="connsiteX0" fmla="*/ 397973 w 397973"/>
              <a:gd name="connsiteY0" fmla="*/ 1786635 h 1786635"/>
              <a:gd name="connsiteX1" fmla="*/ 40786 w 397973"/>
              <a:gd name="connsiteY1" fmla="*/ 1486597 h 1786635"/>
              <a:gd name="connsiteX2" fmla="*/ 16973 w 397973"/>
              <a:gd name="connsiteY2" fmla="*/ 1115122 h 1786635"/>
              <a:gd name="connsiteX3" fmla="*/ 121748 w 397973"/>
              <a:gd name="connsiteY3" fmla="*/ 438847 h 1786635"/>
              <a:gd name="connsiteX4" fmla="*/ 274148 w 397973"/>
              <a:gd name="connsiteY4" fmla="*/ 210247 h 1786635"/>
              <a:gd name="connsiteX5" fmla="*/ 359873 w 397973"/>
              <a:gd name="connsiteY5" fmla="*/ 124522 h 1786635"/>
              <a:gd name="connsiteX6" fmla="*/ 388448 w 397973"/>
              <a:gd name="connsiteY6" fmla="*/ 697 h 1786635"/>
              <a:gd name="connsiteX7" fmla="*/ 383686 w 397973"/>
              <a:gd name="connsiteY7" fmla="*/ 184053 h 1786635"/>
              <a:gd name="connsiteX0" fmla="*/ 397973 w 397973"/>
              <a:gd name="connsiteY0" fmla="*/ 1662375 h 1662375"/>
              <a:gd name="connsiteX1" fmla="*/ 40786 w 397973"/>
              <a:gd name="connsiteY1" fmla="*/ 1362337 h 1662375"/>
              <a:gd name="connsiteX2" fmla="*/ 16973 w 397973"/>
              <a:gd name="connsiteY2" fmla="*/ 990862 h 1662375"/>
              <a:gd name="connsiteX3" fmla="*/ 121748 w 397973"/>
              <a:gd name="connsiteY3" fmla="*/ 314587 h 1662375"/>
              <a:gd name="connsiteX4" fmla="*/ 274148 w 397973"/>
              <a:gd name="connsiteY4" fmla="*/ 85987 h 1662375"/>
              <a:gd name="connsiteX5" fmla="*/ 359873 w 397973"/>
              <a:gd name="connsiteY5" fmla="*/ 262 h 1662375"/>
              <a:gd name="connsiteX6" fmla="*/ 383686 w 397973"/>
              <a:gd name="connsiteY6" fmla="*/ 59793 h 1662375"/>
              <a:gd name="connsiteX0" fmla="*/ 397973 w 397973"/>
              <a:gd name="connsiteY0" fmla="*/ 1603341 h 1603341"/>
              <a:gd name="connsiteX1" fmla="*/ 40786 w 397973"/>
              <a:gd name="connsiteY1" fmla="*/ 1303303 h 1603341"/>
              <a:gd name="connsiteX2" fmla="*/ 16973 w 397973"/>
              <a:gd name="connsiteY2" fmla="*/ 931828 h 1603341"/>
              <a:gd name="connsiteX3" fmla="*/ 121748 w 397973"/>
              <a:gd name="connsiteY3" fmla="*/ 255553 h 1603341"/>
              <a:gd name="connsiteX4" fmla="*/ 274148 w 397973"/>
              <a:gd name="connsiteY4" fmla="*/ 26953 h 1603341"/>
              <a:gd name="connsiteX5" fmla="*/ 305104 w 397973"/>
              <a:gd name="connsiteY5" fmla="*/ 136490 h 1603341"/>
              <a:gd name="connsiteX6" fmla="*/ 383686 w 397973"/>
              <a:gd name="connsiteY6" fmla="*/ 759 h 1603341"/>
              <a:gd name="connsiteX0" fmla="*/ 397973 w 397973"/>
              <a:gd name="connsiteY0" fmla="*/ 1603341 h 1603341"/>
              <a:gd name="connsiteX1" fmla="*/ 40786 w 397973"/>
              <a:gd name="connsiteY1" fmla="*/ 1303303 h 1603341"/>
              <a:gd name="connsiteX2" fmla="*/ 16973 w 397973"/>
              <a:gd name="connsiteY2" fmla="*/ 931828 h 1603341"/>
              <a:gd name="connsiteX3" fmla="*/ 121748 w 397973"/>
              <a:gd name="connsiteY3" fmla="*/ 255553 h 1603341"/>
              <a:gd name="connsiteX4" fmla="*/ 305104 w 397973"/>
              <a:gd name="connsiteY4" fmla="*/ 136490 h 1603341"/>
              <a:gd name="connsiteX5" fmla="*/ 383686 w 397973"/>
              <a:gd name="connsiteY5" fmla="*/ 759 h 1603341"/>
              <a:gd name="connsiteX0" fmla="*/ 403788 w 403788"/>
              <a:gd name="connsiteY0" fmla="*/ 1603765 h 1603765"/>
              <a:gd name="connsiteX1" fmla="*/ 46601 w 403788"/>
              <a:gd name="connsiteY1" fmla="*/ 1303727 h 1603765"/>
              <a:gd name="connsiteX2" fmla="*/ 22788 w 403788"/>
              <a:gd name="connsiteY2" fmla="*/ 932252 h 1603765"/>
              <a:gd name="connsiteX3" fmla="*/ 218050 w 403788"/>
              <a:gd name="connsiteY3" fmla="*/ 363134 h 1603765"/>
              <a:gd name="connsiteX4" fmla="*/ 310919 w 403788"/>
              <a:gd name="connsiteY4" fmla="*/ 136914 h 1603765"/>
              <a:gd name="connsiteX5" fmla="*/ 389501 w 403788"/>
              <a:gd name="connsiteY5" fmla="*/ 1183 h 1603765"/>
              <a:gd name="connsiteX0" fmla="*/ 403788 w 403788"/>
              <a:gd name="connsiteY0" fmla="*/ 1587291 h 1587291"/>
              <a:gd name="connsiteX1" fmla="*/ 46601 w 403788"/>
              <a:gd name="connsiteY1" fmla="*/ 1287253 h 1587291"/>
              <a:gd name="connsiteX2" fmla="*/ 22788 w 403788"/>
              <a:gd name="connsiteY2" fmla="*/ 915778 h 1587291"/>
              <a:gd name="connsiteX3" fmla="*/ 218050 w 403788"/>
              <a:gd name="connsiteY3" fmla="*/ 346660 h 1587291"/>
              <a:gd name="connsiteX4" fmla="*/ 310919 w 403788"/>
              <a:gd name="connsiteY4" fmla="*/ 120440 h 1587291"/>
              <a:gd name="connsiteX5" fmla="*/ 403788 w 403788"/>
              <a:gd name="connsiteY5" fmla="*/ 1378 h 1587291"/>
              <a:gd name="connsiteX0" fmla="*/ 403788 w 403788"/>
              <a:gd name="connsiteY0" fmla="*/ 1587329 h 1587329"/>
              <a:gd name="connsiteX1" fmla="*/ 46601 w 403788"/>
              <a:gd name="connsiteY1" fmla="*/ 1287291 h 1587329"/>
              <a:gd name="connsiteX2" fmla="*/ 22788 w 403788"/>
              <a:gd name="connsiteY2" fmla="*/ 915816 h 1587329"/>
              <a:gd name="connsiteX3" fmla="*/ 218050 w 403788"/>
              <a:gd name="connsiteY3" fmla="*/ 346698 h 1587329"/>
              <a:gd name="connsiteX4" fmla="*/ 306156 w 403788"/>
              <a:gd name="connsiteY4" fmla="*/ 118097 h 1587329"/>
              <a:gd name="connsiteX5" fmla="*/ 403788 w 403788"/>
              <a:gd name="connsiteY5" fmla="*/ 1416 h 1587329"/>
              <a:gd name="connsiteX0" fmla="*/ 402999 w 402999"/>
              <a:gd name="connsiteY0" fmla="*/ 1587317 h 1587317"/>
              <a:gd name="connsiteX1" fmla="*/ 45812 w 402999"/>
              <a:gd name="connsiteY1" fmla="*/ 1287279 h 1587317"/>
              <a:gd name="connsiteX2" fmla="*/ 21999 w 402999"/>
              <a:gd name="connsiteY2" fmla="*/ 915804 h 1587317"/>
              <a:gd name="connsiteX3" fmla="*/ 205355 w 402999"/>
              <a:gd name="connsiteY3" fmla="*/ 341924 h 1587317"/>
              <a:gd name="connsiteX4" fmla="*/ 305367 w 402999"/>
              <a:gd name="connsiteY4" fmla="*/ 118085 h 1587317"/>
              <a:gd name="connsiteX5" fmla="*/ 402999 w 402999"/>
              <a:gd name="connsiteY5" fmla="*/ 1404 h 1587317"/>
              <a:gd name="connsiteX0" fmla="*/ 402999 w 424913"/>
              <a:gd name="connsiteY0" fmla="*/ 1587431 h 1587431"/>
              <a:gd name="connsiteX1" fmla="*/ 45812 w 424913"/>
              <a:gd name="connsiteY1" fmla="*/ 1287393 h 1587431"/>
              <a:gd name="connsiteX2" fmla="*/ 21999 w 424913"/>
              <a:gd name="connsiteY2" fmla="*/ 915918 h 1587431"/>
              <a:gd name="connsiteX3" fmla="*/ 205355 w 424913"/>
              <a:gd name="connsiteY3" fmla="*/ 342038 h 1587431"/>
              <a:gd name="connsiteX4" fmla="*/ 413317 w 424913"/>
              <a:gd name="connsiteY4" fmla="*/ 111849 h 1587431"/>
              <a:gd name="connsiteX5" fmla="*/ 402999 w 424913"/>
              <a:gd name="connsiteY5" fmla="*/ 1518 h 1587431"/>
              <a:gd name="connsiteX0" fmla="*/ 403841 w 424855"/>
              <a:gd name="connsiteY0" fmla="*/ 1587254 h 1587254"/>
              <a:gd name="connsiteX1" fmla="*/ 46654 w 424855"/>
              <a:gd name="connsiteY1" fmla="*/ 1287216 h 1587254"/>
              <a:gd name="connsiteX2" fmla="*/ 22841 w 424855"/>
              <a:gd name="connsiteY2" fmla="*/ 915741 h 1587254"/>
              <a:gd name="connsiteX3" fmla="*/ 218897 w 424855"/>
              <a:gd name="connsiteY3" fmla="*/ 278361 h 1587254"/>
              <a:gd name="connsiteX4" fmla="*/ 414159 w 424855"/>
              <a:gd name="connsiteY4" fmla="*/ 111672 h 1587254"/>
              <a:gd name="connsiteX5" fmla="*/ 403841 w 424855"/>
              <a:gd name="connsiteY5" fmla="*/ 1341 h 1587254"/>
              <a:gd name="connsiteX0" fmla="*/ 404477 w 424819"/>
              <a:gd name="connsiteY0" fmla="*/ 1587208 h 1587208"/>
              <a:gd name="connsiteX1" fmla="*/ 47290 w 424819"/>
              <a:gd name="connsiteY1" fmla="*/ 1287170 h 1587208"/>
              <a:gd name="connsiteX2" fmla="*/ 23477 w 424819"/>
              <a:gd name="connsiteY2" fmla="*/ 915695 h 1587208"/>
              <a:gd name="connsiteX3" fmla="*/ 229058 w 424819"/>
              <a:gd name="connsiteY3" fmla="*/ 259265 h 1587208"/>
              <a:gd name="connsiteX4" fmla="*/ 414795 w 424819"/>
              <a:gd name="connsiteY4" fmla="*/ 111626 h 1587208"/>
              <a:gd name="connsiteX5" fmla="*/ 404477 w 424819"/>
              <a:gd name="connsiteY5" fmla="*/ 1295 h 1587208"/>
              <a:gd name="connsiteX0" fmla="*/ 404477 w 424819"/>
              <a:gd name="connsiteY0" fmla="*/ 1587208 h 1587208"/>
              <a:gd name="connsiteX1" fmla="*/ 47290 w 424819"/>
              <a:gd name="connsiteY1" fmla="*/ 1287170 h 1587208"/>
              <a:gd name="connsiteX2" fmla="*/ 23477 w 424819"/>
              <a:gd name="connsiteY2" fmla="*/ 915695 h 1587208"/>
              <a:gd name="connsiteX3" fmla="*/ 229058 w 424819"/>
              <a:gd name="connsiteY3" fmla="*/ 259265 h 1587208"/>
              <a:gd name="connsiteX4" fmla="*/ 414795 w 424819"/>
              <a:gd name="connsiteY4" fmla="*/ 111626 h 1587208"/>
              <a:gd name="connsiteX5" fmla="*/ 404477 w 424819"/>
              <a:gd name="connsiteY5" fmla="*/ 1295 h 1587208"/>
              <a:gd name="connsiteX0" fmla="*/ 404477 w 424819"/>
              <a:gd name="connsiteY0" fmla="*/ 1587186 h 1587186"/>
              <a:gd name="connsiteX1" fmla="*/ 47290 w 424819"/>
              <a:gd name="connsiteY1" fmla="*/ 1287148 h 1587186"/>
              <a:gd name="connsiteX2" fmla="*/ 23477 w 424819"/>
              <a:gd name="connsiteY2" fmla="*/ 915673 h 1587186"/>
              <a:gd name="connsiteX3" fmla="*/ 229058 w 424819"/>
              <a:gd name="connsiteY3" fmla="*/ 249718 h 1587186"/>
              <a:gd name="connsiteX4" fmla="*/ 414795 w 424819"/>
              <a:gd name="connsiteY4" fmla="*/ 111604 h 1587186"/>
              <a:gd name="connsiteX5" fmla="*/ 404477 w 424819"/>
              <a:gd name="connsiteY5" fmla="*/ 1273 h 1587186"/>
              <a:gd name="connsiteX0" fmla="*/ 404477 w 424819"/>
              <a:gd name="connsiteY0" fmla="*/ 1587158 h 1587158"/>
              <a:gd name="connsiteX1" fmla="*/ 47290 w 424819"/>
              <a:gd name="connsiteY1" fmla="*/ 1287120 h 1587158"/>
              <a:gd name="connsiteX2" fmla="*/ 23477 w 424819"/>
              <a:gd name="connsiteY2" fmla="*/ 915645 h 1587158"/>
              <a:gd name="connsiteX3" fmla="*/ 229058 w 424819"/>
              <a:gd name="connsiteY3" fmla="*/ 236990 h 1587158"/>
              <a:gd name="connsiteX4" fmla="*/ 414795 w 424819"/>
              <a:gd name="connsiteY4" fmla="*/ 111576 h 1587158"/>
              <a:gd name="connsiteX5" fmla="*/ 404477 w 424819"/>
              <a:gd name="connsiteY5" fmla="*/ 1245 h 1587158"/>
              <a:gd name="connsiteX0" fmla="*/ 404690 w 424808"/>
              <a:gd name="connsiteY0" fmla="*/ 1587171 h 1587171"/>
              <a:gd name="connsiteX1" fmla="*/ 47503 w 424808"/>
              <a:gd name="connsiteY1" fmla="*/ 1287133 h 1587171"/>
              <a:gd name="connsiteX2" fmla="*/ 23690 w 424808"/>
              <a:gd name="connsiteY2" fmla="*/ 915658 h 1587171"/>
              <a:gd name="connsiteX3" fmla="*/ 232446 w 424808"/>
              <a:gd name="connsiteY3" fmla="*/ 243353 h 1587171"/>
              <a:gd name="connsiteX4" fmla="*/ 415008 w 424808"/>
              <a:gd name="connsiteY4" fmla="*/ 111589 h 1587171"/>
              <a:gd name="connsiteX5" fmla="*/ 404690 w 424808"/>
              <a:gd name="connsiteY5" fmla="*/ 1258 h 1587171"/>
              <a:gd name="connsiteX0" fmla="*/ 397974 w 418092"/>
              <a:gd name="connsiteY0" fmla="*/ 1587171 h 1587171"/>
              <a:gd name="connsiteX1" fmla="*/ 40787 w 418092"/>
              <a:gd name="connsiteY1" fmla="*/ 1287133 h 1587171"/>
              <a:gd name="connsiteX2" fmla="*/ 16974 w 418092"/>
              <a:gd name="connsiteY2" fmla="*/ 915658 h 1587171"/>
              <a:gd name="connsiteX3" fmla="*/ 121749 w 418092"/>
              <a:gd name="connsiteY3" fmla="*/ 661658 h 1587171"/>
              <a:gd name="connsiteX4" fmla="*/ 225730 w 418092"/>
              <a:gd name="connsiteY4" fmla="*/ 243353 h 1587171"/>
              <a:gd name="connsiteX5" fmla="*/ 408292 w 418092"/>
              <a:gd name="connsiteY5" fmla="*/ 111589 h 1587171"/>
              <a:gd name="connsiteX6" fmla="*/ 397974 w 418092"/>
              <a:gd name="connsiteY6" fmla="*/ 1258 h 1587171"/>
              <a:gd name="connsiteX0" fmla="*/ 370942 w 391060"/>
              <a:gd name="connsiteY0" fmla="*/ 1587171 h 1587171"/>
              <a:gd name="connsiteX1" fmla="*/ 13755 w 391060"/>
              <a:gd name="connsiteY1" fmla="*/ 1287133 h 1587171"/>
              <a:gd name="connsiteX2" fmla="*/ 75667 w 391060"/>
              <a:gd name="connsiteY2" fmla="*/ 1049008 h 1587171"/>
              <a:gd name="connsiteX3" fmla="*/ 94717 w 391060"/>
              <a:gd name="connsiteY3" fmla="*/ 661658 h 1587171"/>
              <a:gd name="connsiteX4" fmla="*/ 198698 w 391060"/>
              <a:gd name="connsiteY4" fmla="*/ 243353 h 1587171"/>
              <a:gd name="connsiteX5" fmla="*/ 381260 w 391060"/>
              <a:gd name="connsiteY5" fmla="*/ 111589 h 1587171"/>
              <a:gd name="connsiteX6" fmla="*/ 370942 w 391060"/>
              <a:gd name="connsiteY6" fmla="*/ 1258 h 1587171"/>
              <a:gd name="connsiteX0" fmla="*/ 368863 w 388981"/>
              <a:gd name="connsiteY0" fmla="*/ 1587171 h 1587171"/>
              <a:gd name="connsiteX1" fmla="*/ 11676 w 388981"/>
              <a:gd name="connsiteY1" fmla="*/ 1287133 h 1587171"/>
              <a:gd name="connsiteX2" fmla="*/ 73588 w 388981"/>
              <a:gd name="connsiteY2" fmla="*/ 1049008 h 1587171"/>
              <a:gd name="connsiteX3" fmla="*/ 92638 w 388981"/>
              <a:gd name="connsiteY3" fmla="*/ 661658 h 1587171"/>
              <a:gd name="connsiteX4" fmla="*/ 196619 w 388981"/>
              <a:gd name="connsiteY4" fmla="*/ 243353 h 1587171"/>
              <a:gd name="connsiteX5" fmla="*/ 379181 w 388981"/>
              <a:gd name="connsiteY5" fmla="*/ 111589 h 1587171"/>
              <a:gd name="connsiteX6" fmla="*/ 368863 w 388981"/>
              <a:gd name="connsiteY6" fmla="*/ 1258 h 1587171"/>
              <a:gd name="connsiteX0" fmla="*/ 365911 w 386029"/>
              <a:gd name="connsiteY0" fmla="*/ 1587171 h 1587171"/>
              <a:gd name="connsiteX1" fmla="*/ 8724 w 386029"/>
              <a:gd name="connsiteY1" fmla="*/ 1287133 h 1587171"/>
              <a:gd name="connsiteX2" fmla="*/ 96036 w 386029"/>
              <a:gd name="connsiteY2" fmla="*/ 1017258 h 1587171"/>
              <a:gd name="connsiteX3" fmla="*/ 89686 w 386029"/>
              <a:gd name="connsiteY3" fmla="*/ 661658 h 1587171"/>
              <a:gd name="connsiteX4" fmla="*/ 193667 w 386029"/>
              <a:gd name="connsiteY4" fmla="*/ 243353 h 1587171"/>
              <a:gd name="connsiteX5" fmla="*/ 376229 w 386029"/>
              <a:gd name="connsiteY5" fmla="*/ 111589 h 1587171"/>
              <a:gd name="connsiteX6" fmla="*/ 365911 w 386029"/>
              <a:gd name="connsiteY6" fmla="*/ 1258 h 1587171"/>
              <a:gd name="connsiteX0" fmla="*/ 364839 w 384957"/>
              <a:gd name="connsiteY0" fmla="*/ 1587171 h 1587171"/>
              <a:gd name="connsiteX1" fmla="*/ 7652 w 384957"/>
              <a:gd name="connsiteY1" fmla="*/ 1287133 h 1587171"/>
              <a:gd name="connsiteX2" fmla="*/ 94964 w 384957"/>
              <a:gd name="connsiteY2" fmla="*/ 1017258 h 1587171"/>
              <a:gd name="connsiteX3" fmla="*/ 88614 w 384957"/>
              <a:gd name="connsiteY3" fmla="*/ 661658 h 1587171"/>
              <a:gd name="connsiteX4" fmla="*/ 192595 w 384957"/>
              <a:gd name="connsiteY4" fmla="*/ 243353 h 1587171"/>
              <a:gd name="connsiteX5" fmla="*/ 375157 w 384957"/>
              <a:gd name="connsiteY5" fmla="*/ 111589 h 1587171"/>
              <a:gd name="connsiteX6" fmla="*/ 364839 w 384957"/>
              <a:gd name="connsiteY6" fmla="*/ 1258 h 1587171"/>
              <a:gd name="connsiteX0" fmla="*/ 364574 w 384692"/>
              <a:gd name="connsiteY0" fmla="*/ 1587171 h 1587171"/>
              <a:gd name="connsiteX1" fmla="*/ 7387 w 384692"/>
              <a:gd name="connsiteY1" fmla="*/ 1287133 h 1587171"/>
              <a:gd name="connsiteX2" fmla="*/ 97874 w 384692"/>
              <a:gd name="connsiteY2" fmla="*/ 1042658 h 1587171"/>
              <a:gd name="connsiteX3" fmla="*/ 88349 w 384692"/>
              <a:gd name="connsiteY3" fmla="*/ 661658 h 1587171"/>
              <a:gd name="connsiteX4" fmla="*/ 192330 w 384692"/>
              <a:gd name="connsiteY4" fmla="*/ 243353 h 1587171"/>
              <a:gd name="connsiteX5" fmla="*/ 374892 w 384692"/>
              <a:gd name="connsiteY5" fmla="*/ 111589 h 1587171"/>
              <a:gd name="connsiteX6" fmla="*/ 364574 w 384692"/>
              <a:gd name="connsiteY6" fmla="*/ 1258 h 1587171"/>
              <a:gd name="connsiteX0" fmla="*/ 378986 w 399104"/>
              <a:gd name="connsiteY0" fmla="*/ 1587171 h 1587171"/>
              <a:gd name="connsiteX1" fmla="*/ 9099 w 399104"/>
              <a:gd name="connsiteY1" fmla="*/ 1255383 h 1587171"/>
              <a:gd name="connsiteX2" fmla="*/ 112286 w 399104"/>
              <a:gd name="connsiteY2" fmla="*/ 1042658 h 1587171"/>
              <a:gd name="connsiteX3" fmla="*/ 102761 w 399104"/>
              <a:gd name="connsiteY3" fmla="*/ 661658 h 1587171"/>
              <a:gd name="connsiteX4" fmla="*/ 206742 w 399104"/>
              <a:gd name="connsiteY4" fmla="*/ 243353 h 1587171"/>
              <a:gd name="connsiteX5" fmla="*/ 389304 w 399104"/>
              <a:gd name="connsiteY5" fmla="*/ 111589 h 1587171"/>
              <a:gd name="connsiteX6" fmla="*/ 378986 w 399104"/>
              <a:gd name="connsiteY6" fmla="*/ 1258 h 1587171"/>
              <a:gd name="connsiteX0" fmla="*/ 378959 w 399077"/>
              <a:gd name="connsiteY0" fmla="*/ 1587171 h 1587171"/>
              <a:gd name="connsiteX1" fmla="*/ 9072 w 399077"/>
              <a:gd name="connsiteY1" fmla="*/ 1255383 h 1587171"/>
              <a:gd name="connsiteX2" fmla="*/ 112259 w 399077"/>
              <a:gd name="connsiteY2" fmla="*/ 1042658 h 1587171"/>
              <a:gd name="connsiteX3" fmla="*/ 99559 w 399077"/>
              <a:gd name="connsiteY3" fmla="*/ 664833 h 1587171"/>
              <a:gd name="connsiteX4" fmla="*/ 206715 w 399077"/>
              <a:gd name="connsiteY4" fmla="*/ 243353 h 1587171"/>
              <a:gd name="connsiteX5" fmla="*/ 389277 w 399077"/>
              <a:gd name="connsiteY5" fmla="*/ 111589 h 1587171"/>
              <a:gd name="connsiteX6" fmla="*/ 378959 w 399077"/>
              <a:gd name="connsiteY6" fmla="*/ 1258 h 1587171"/>
              <a:gd name="connsiteX0" fmla="*/ 378959 w 399077"/>
              <a:gd name="connsiteY0" fmla="*/ 1587171 h 1587171"/>
              <a:gd name="connsiteX1" fmla="*/ 9072 w 399077"/>
              <a:gd name="connsiteY1" fmla="*/ 1255383 h 1587171"/>
              <a:gd name="connsiteX2" fmla="*/ 112259 w 399077"/>
              <a:gd name="connsiteY2" fmla="*/ 1042658 h 1587171"/>
              <a:gd name="connsiteX3" fmla="*/ 99559 w 399077"/>
              <a:gd name="connsiteY3" fmla="*/ 664833 h 1587171"/>
              <a:gd name="connsiteX4" fmla="*/ 156708 w 399077"/>
              <a:gd name="connsiteY4" fmla="*/ 553708 h 1587171"/>
              <a:gd name="connsiteX5" fmla="*/ 206715 w 399077"/>
              <a:gd name="connsiteY5" fmla="*/ 243353 h 1587171"/>
              <a:gd name="connsiteX6" fmla="*/ 389277 w 399077"/>
              <a:gd name="connsiteY6" fmla="*/ 111589 h 1587171"/>
              <a:gd name="connsiteX7" fmla="*/ 378959 w 399077"/>
              <a:gd name="connsiteY7" fmla="*/ 1258 h 1587171"/>
              <a:gd name="connsiteX0" fmla="*/ 378959 w 399077"/>
              <a:gd name="connsiteY0" fmla="*/ 1587171 h 1587171"/>
              <a:gd name="connsiteX1" fmla="*/ 9072 w 399077"/>
              <a:gd name="connsiteY1" fmla="*/ 1255383 h 1587171"/>
              <a:gd name="connsiteX2" fmla="*/ 112259 w 399077"/>
              <a:gd name="connsiteY2" fmla="*/ 1042658 h 1587171"/>
              <a:gd name="connsiteX3" fmla="*/ 99559 w 399077"/>
              <a:gd name="connsiteY3" fmla="*/ 715633 h 1587171"/>
              <a:gd name="connsiteX4" fmla="*/ 156708 w 399077"/>
              <a:gd name="connsiteY4" fmla="*/ 553708 h 1587171"/>
              <a:gd name="connsiteX5" fmla="*/ 206715 w 399077"/>
              <a:gd name="connsiteY5" fmla="*/ 243353 h 1587171"/>
              <a:gd name="connsiteX6" fmla="*/ 389277 w 399077"/>
              <a:gd name="connsiteY6" fmla="*/ 111589 h 1587171"/>
              <a:gd name="connsiteX7" fmla="*/ 378959 w 399077"/>
              <a:gd name="connsiteY7" fmla="*/ 1258 h 1587171"/>
              <a:gd name="connsiteX0" fmla="*/ 378959 w 399077"/>
              <a:gd name="connsiteY0" fmla="*/ 1587171 h 1587171"/>
              <a:gd name="connsiteX1" fmla="*/ 9072 w 399077"/>
              <a:gd name="connsiteY1" fmla="*/ 1255383 h 1587171"/>
              <a:gd name="connsiteX2" fmla="*/ 112259 w 399077"/>
              <a:gd name="connsiteY2" fmla="*/ 1042658 h 1587171"/>
              <a:gd name="connsiteX3" fmla="*/ 99559 w 399077"/>
              <a:gd name="connsiteY3" fmla="*/ 715633 h 1587171"/>
              <a:gd name="connsiteX4" fmla="*/ 137658 w 399077"/>
              <a:gd name="connsiteY4" fmla="*/ 563233 h 1587171"/>
              <a:gd name="connsiteX5" fmla="*/ 206715 w 399077"/>
              <a:gd name="connsiteY5" fmla="*/ 243353 h 1587171"/>
              <a:gd name="connsiteX6" fmla="*/ 389277 w 399077"/>
              <a:gd name="connsiteY6" fmla="*/ 111589 h 1587171"/>
              <a:gd name="connsiteX7" fmla="*/ 378959 w 399077"/>
              <a:gd name="connsiteY7" fmla="*/ 1258 h 1587171"/>
              <a:gd name="connsiteX0" fmla="*/ 378823 w 398941"/>
              <a:gd name="connsiteY0" fmla="*/ 1587171 h 1587171"/>
              <a:gd name="connsiteX1" fmla="*/ 8936 w 398941"/>
              <a:gd name="connsiteY1" fmla="*/ 1255383 h 1587171"/>
              <a:gd name="connsiteX2" fmla="*/ 112123 w 398941"/>
              <a:gd name="connsiteY2" fmla="*/ 1042658 h 1587171"/>
              <a:gd name="connsiteX3" fmla="*/ 83548 w 398941"/>
              <a:gd name="connsiteY3" fmla="*/ 747383 h 1587171"/>
              <a:gd name="connsiteX4" fmla="*/ 137522 w 398941"/>
              <a:gd name="connsiteY4" fmla="*/ 563233 h 1587171"/>
              <a:gd name="connsiteX5" fmla="*/ 206579 w 398941"/>
              <a:gd name="connsiteY5" fmla="*/ 243353 h 1587171"/>
              <a:gd name="connsiteX6" fmla="*/ 389141 w 398941"/>
              <a:gd name="connsiteY6" fmla="*/ 111589 h 1587171"/>
              <a:gd name="connsiteX7" fmla="*/ 378823 w 398941"/>
              <a:gd name="connsiteY7" fmla="*/ 1258 h 1587171"/>
              <a:gd name="connsiteX0" fmla="*/ 379162 w 399280"/>
              <a:gd name="connsiteY0" fmla="*/ 1587171 h 1587171"/>
              <a:gd name="connsiteX1" fmla="*/ 9275 w 399280"/>
              <a:gd name="connsiteY1" fmla="*/ 1255383 h 1587171"/>
              <a:gd name="connsiteX2" fmla="*/ 109287 w 399280"/>
              <a:gd name="connsiteY2" fmla="*/ 1039483 h 1587171"/>
              <a:gd name="connsiteX3" fmla="*/ 83887 w 399280"/>
              <a:gd name="connsiteY3" fmla="*/ 747383 h 1587171"/>
              <a:gd name="connsiteX4" fmla="*/ 137861 w 399280"/>
              <a:gd name="connsiteY4" fmla="*/ 563233 h 1587171"/>
              <a:gd name="connsiteX5" fmla="*/ 206918 w 399280"/>
              <a:gd name="connsiteY5" fmla="*/ 243353 h 1587171"/>
              <a:gd name="connsiteX6" fmla="*/ 389480 w 399280"/>
              <a:gd name="connsiteY6" fmla="*/ 111589 h 1587171"/>
              <a:gd name="connsiteX7" fmla="*/ 379162 w 399280"/>
              <a:gd name="connsiteY7" fmla="*/ 1258 h 1587171"/>
              <a:gd name="connsiteX0" fmla="*/ 346256 w 366374"/>
              <a:gd name="connsiteY0" fmla="*/ 1587171 h 1587171"/>
              <a:gd name="connsiteX1" fmla="*/ 11294 w 366374"/>
              <a:gd name="connsiteY1" fmla="*/ 1274433 h 1587171"/>
              <a:gd name="connsiteX2" fmla="*/ 76381 w 366374"/>
              <a:gd name="connsiteY2" fmla="*/ 1039483 h 1587171"/>
              <a:gd name="connsiteX3" fmla="*/ 50981 w 366374"/>
              <a:gd name="connsiteY3" fmla="*/ 747383 h 1587171"/>
              <a:gd name="connsiteX4" fmla="*/ 104955 w 366374"/>
              <a:gd name="connsiteY4" fmla="*/ 563233 h 1587171"/>
              <a:gd name="connsiteX5" fmla="*/ 174012 w 366374"/>
              <a:gd name="connsiteY5" fmla="*/ 243353 h 1587171"/>
              <a:gd name="connsiteX6" fmla="*/ 356574 w 366374"/>
              <a:gd name="connsiteY6" fmla="*/ 111589 h 1587171"/>
              <a:gd name="connsiteX7" fmla="*/ 346256 w 366374"/>
              <a:gd name="connsiteY7" fmla="*/ 1258 h 1587171"/>
              <a:gd name="connsiteX0" fmla="*/ 334528 w 354646"/>
              <a:gd name="connsiteY0" fmla="*/ 1587171 h 1587171"/>
              <a:gd name="connsiteX1" fmla="*/ 12266 w 354646"/>
              <a:gd name="connsiteY1" fmla="*/ 1296658 h 1587171"/>
              <a:gd name="connsiteX2" fmla="*/ 64653 w 354646"/>
              <a:gd name="connsiteY2" fmla="*/ 1039483 h 1587171"/>
              <a:gd name="connsiteX3" fmla="*/ 39253 w 354646"/>
              <a:gd name="connsiteY3" fmla="*/ 747383 h 1587171"/>
              <a:gd name="connsiteX4" fmla="*/ 93227 w 354646"/>
              <a:gd name="connsiteY4" fmla="*/ 563233 h 1587171"/>
              <a:gd name="connsiteX5" fmla="*/ 162284 w 354646"/>
              <a:gd name="connsiteY5" fmla="*/ 243353 h 1587171"/>
              <a:gd name="connsiteX6" fmla="*/ 344846 w 354646"/>
              <a:gd name="connsiteY6" fmla="*/ 111589 h 1587171"/>
              <a:gd name="connsiteX7" fmla="*/ 334528 w 354646"/>
              <a:gd name="connsiteY7" fmla="*/ 1258 h 1587171"/>
              <a:gd name="connsiteX0" fmla="*/ 349798 w 369916"/>
              <a:gd name="connsiteY0" fmla="*/ 1587171 h 1587171"/>
              <a:gd name="connsiteX1" fmla="*/ 27536 w 369916"/>
              <a:gd name="connsiteY1" fmla="*/ 1296658 h 1587171"/>
              <a:gd name="connsiteX2" fmla="*/ 79923 w 369916"/>
              <a:gd name="connsiteY2" fmla="*/ 1039483 h 1587171"/>
              <a:gd name="connsiteX3" fmla="*/ 54523 w 369916"/>
              <a:gd name="connsiteY3" fmla="*/ 747383 h 1587171"/>
              <a:gd name="connsiteX4" fmla="*/ 108497 w 369916"/>
              <a:gd name="connsiteY4" fmla="*/ 563233 h 1587171"/>
              <a:gd name="connsiteX5" fmla="*/ 177554 w 369916"/>
              <a:gd name="connsiteY5" fmla="*/ 243353 h 1587171"/>
              <a:gd name="connsiteX6" fmla="*/ 360116 w 369916"/>
              <a:gd name="connsiteY6" fmla="*/ 111589 h 1587171"/>
              <a:gd name="connsiteX7" fmla="*/ 349798 w 369916"/>
              <a:gd name="connsiteY7" fmla="*/ 1258 h 1587171"/>
              <a:gd name="connsiteX0" fmla="*/ 349798 w 369916"/>
              <a:gd name="connsiteY0" fmla="*/ 1587171 h 1587171"/>
              <a:gd name="connsiteX1" fmla="*/ 27536 w 369916"/>
              <a:gd name="connsiteY1" fmla="*/ 1296658 h 1587171"/>
              <a:gd name="connsiteX2" fmla="*/ 79923 w 369916"/>
              <a:gd name="connsiteY2" fmla="*/ 1039483 h 1587171"/>
              <a:gd name="connsiteX3" fmla="*/ 54523 w 369916"/>
              <a:gd name="connsiteY3" fmla="*/ 747383 h 1587171"/>
              <a:gd name="connsiteX4" fmla="*/ 108497 w 369916"/>
              <a:gd name="connsiteY4" fmla="*/ 563233 h 1587171"/>
              <a:gd name="connsiteX5" fmla="*/ 177554 w 369916"/>
              <a:gd name="connsiteY5" fmla="*/ 243353 h 1587171"/>
              <a:gd name="connsiteX6" fmla="*/ 360116 w 369916"/>
              <a:gd name="connsiteY6" fmla="*/ 111589 h 1587171"/>
              <a:gd name="connsiteX7" fmla="*/ 349798 w 369916"/>
              <a:gd name="connsiteY7" fmla="*/ 1258 h 158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9916" h="1587171">
                <a:moveTo>
                  <a:pt x="349798" y="1587171"/>
                </a:moveTo>
                <a:cubicBezTo>
                  <a:pt x="202954" y="1493111"/>
                  <a:pt x="110615" y="1359364"/>
                  <a:pt x="27536" y="1296658"/>
                </a:cubicBezTo>
                <a:cubicBezTo>
                  <a:pt x="-55543" y="1233952"/>
                  <a:pt x="75425" y="1131029"/>
                  <a:pt x="79923" y="1039483"/>
                </a:cubicBezTo>
                <a:cubicBezTo>
                  <a:pt x="84421" y="947937"/>
                  <a:pt x="49231" y="839458"/>
                  <a:pt x="54523" y="747383"/>
                </a:cubicBezTo>
                <a:cubicBezTo>
                  <a:pt x="59815" y="655308"/>
                  <a:pt x="90638" y="633480"/>
                  <a:pt x="108497" y="563233"/>
                </a:cubicBezTo>
                <a:cubicBezTo>
                  <a:pt x="126356" y="492986"/>
                  <a:pt x="135618" y="318627"/>
                  <a:pt x="177554" y="243353"/>
                </a:cubicBezTo>
                <a:cubicBezTo>
                  <a:pt x="219491" y="168079"/>
                  <a:pt x="331409" y="151938"/>
                  <a:pt x="360116" y="111589"/>
                </a:cubicBezTo>
                <a:cubicBezTo>
                  <a:pt x="388823" y="71240"/>
                  <a:pt x="344837" y="-11144"/>
                  <a:pt x="349798" y="1258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5253051-9D52-4AA0-8691-7D239697C5B4}"/>
              </a:ext>
            </a:extLst>
          </p:cNvPr>
          <p:cNvSpPr/>
          <p:nvPr/>
        </p:nvSpPr>
        <p:spPr>
          <a:xfrm>
            <a:off x="4826924" y="3319464"/>
            <a:ext cx="764256" cy="1781201"/>
          </a:xfrm>
          <a:custGeom>
            <a:avLst/>
            <a:gdLst>
              <a:gd name="connsiteX0" fmla="*/ 860661 w 860661"/>
              <a:gd name="connsiteY0" fmla="*/ 2271713 h 2365947"/>
              <a:gd name="connsiteX1" fmla="*/ 693974 w 860661"/>
              <a:gd name="connsiteY1" fmla="*/ 2247900 h 2365947"/>
              <a:gd name="connsiteX2" fmla="*/ 470136 w 860661"/>
              <a:gd name="connsiteY2" fmla="*/ 2357438 h 2365947"/>
              <a:gd name="connsiteX3" fmla="*/ 360599 w 860661"/>
              <a:gd name="connsiteY3" fmla="*/ 2347913 h 2365947"/>
              <a:gd name="connsiteX4" fmla="*/ 184386 w 860661"/>
              <a:gd name="connsiteY4" fmla="*/ 2262188 h 2365947"/>
              <a:gd name="connsiteX5" fmla="*/ 74849 w 860661"/>
              <a:gd name="connsiteY5" fmla="*/ 2019300 h 2365947"/>
              <a:gd name="connsiteX6" fmla="*/ 3411 w 860661"/>
              <a:gd name="connsiteY6" fmla="*/ 1633538 h 2365947"/>
              <a:gd name="connsiteX7" fmla="*/ 184386 w 860661"/>
              <a:gd name="connsiteY7" fmla="*/ 661988 h 2365947"/>
              <a:gd name="connsiteX8" fmla="*/ 374886 w 860661"/>
              <a:gd name="connsiteY8" fmla="*/ 428625 h 2365947"/>
              <a:gd name="connsiteX9" fmla="*/ 417749 w 860661"/>
              <a:gd name="connsiteY9" fmla="*/ 0 h 2365947"/>
              <a:gd name="connsiteX0" fmla="*/ 858572 w 858572"/>
              <a:gd name="connsiteY0" fmla="*/ 2271713 h 2365947"/>
              <a:gd name="connsiteX1" fmla="*/ 691885 w 858572"/>
              <a:gd name="connsiteY1" fmla="*/ 2247900 h 2365947"/>
              <a:gd name="connsiteX2" fmla="*/ 468047 w 858572"/>
              <a:gd name="connsiteY2" fmla="*/ 2357438 h 2365947"/>
              <a:gd name="connsiteX3" fmla="*/ 358510 w 858572"/>
              <a:gd name="connsiteY3" fmla="*/ 2347913 h 2365947"/>
              <a:gd name="connsiteX4" fmla="*/ 182297 w 858572"/>
              <a:gd name="connsiteY4" fmla="*/ 2262188 h 2365947"/>
              <a:gd name="connsiteX5" fmla="*/ 104510 w 858572"/>
              <a:gd name="connsiteY5" fmla="*/ 1997075 h 2365947"/>
              <a:gd name="connsiteX6" fmla="*/ 1322 w 858572"/>
              <a:gd name="connsiteY6" fmla="*/ 1633538 h 2365947"/>
              <a:gd name="connsiteX7" fmla="*/ 182297 w 858572"/>
              <a:gd name="connsiteY7" fmla="*/ 661988 h 2365947"/>
              <a:gd name="connsiteX8" fmla="*/ 372797 w 858572"/>
              <a:gd name="connsiteY8" fmla="*/ 428625 h 2365947"/>
              <a:gd name="connsiteX9" fmla="*/ 415660 w 858572"/>
              <a:gd name="connsiteY9" fmla="*/ 0 h 2365947"/>
              <a:gd name="connsiteX0" fmla="*/ 858653 w 858653"/>
              <a:gd name="connsiteY0" fmla="*/ 2271713 h 2372420"/>
              <a:gd name="connsiteX1" fmla="*/ 691966 w 858653"/>
              <a:gd name="connsiteY1" fmla="*/ 2247900 h 2372420"/>
              <a:gd name="connsiteX2" fmla="*/ 468128 w 858653"/>
              <a:gd name="connsiteY2" fmla="*/ 2357438 h 2372420"/>
              <a:gd name="connsiteX3" fmla="*/ 358591 w 858653"/>
              <a:gd name="connsiteY3" fmla="*/ 2347913 h 2372420"/>
              <a:gd name="connsiteX4" fmla="*/ 217303 w 858653"/>
              <a:gd name="connsiteY4" fmla="*/ 2141538 h 2372420"/>
              <a:gd name="connsiteX5" fmla="*/ 104591 w 858653"/>
              <a:gd name="connsiteY5" fmla="*/ 1997075 h 2372420"/>
              <a:gd name="connsiteX6" fmla="*/ 1403 w 858653"/>
              <a:gd name="connsiteY6" fmla="*/ 1633538 h 2372420"/>
              <a:gd name="connsiteX7" fmla="*/ 182378 w 858653"/>
              <a:gd name="connsiteY7" fmla="*/ 661988 h 2372420"/>
              <a:gd name="connsiteX8" fmla="*/ 372878 w 858653"/>
              <a:gd name="connsiteY8" fmla="*/ 428625 h 2372420"/>
              <a:gd name="connsiteX9" fmla="*/ 415741 w 858653"/>
              <a:gd name="connsiteY9" fmla="*/ 0 h 2372420"/>
              <a:gd name="connsiteX0" fmla="*/ 858653 w 858653"/>
              <a:gd name="connsiteY0" fmla="*/ 2271713 h 2357899"/>
              <a:gd name="connsiteX1" fmla="*/ 691966 w 858653"/>
              <a:gd name="connsiteY1" fmla="*/ 2247900 h 2357899"/>
              <a:gd name="connsiteX2" fmla="*/ 468128 w 858653"/>
              <a:gd name="connsiteY2" fmla="*/ 2357438 h 2357899"/>
              <a:gd name="connsiteX3" fmla="*/ 339541 w 858653"/>
              <a:gd name="connsiteY3" fmla="*/ 2281238 h 2357899"/>
              <a:gd name="connsiteX4" fmla="*/ 217303 w 858653"/>
              <a:gd name="connsiteY4" fmla="*/ 2141538 h 2357899"/>
              <a:gd name="connsiteX5" fmla="*/ 104591 w 858653"/>
              <a:gd name="connsiteY5" fmla="*/ 1997075 h 2357899"/>
              <a:gd name="connsiteX6" fmla="*/ 1403 w 858653"/>
              <a:gd name="connsiteY6" fmla="*/ 1633538 h 2357899"/>
              <a:gd name="connsiteX7" fmla="*/ 182378 w 858653"/>
              <a:gd name="connsiteY7" fmla="*/ 661988 h 2357899"/>
              <a:gd name="connsiteX8" fmla="*/ 372878 w 858653"/>
              <a:gd name="connsiteY8" fmla="*/ 428625 h 2357899"/>
              <a:gd name="connsiteX9" fmla="*/ 415741 w 858653"/>
              <a:gd name="connsiteY9" fmla="*/ 0 h 2357899"/>
              <a:gd name="connsiteX0" fmla="*/ 859040 w 859040"/>
              <a:gd name="connsiteY0" fmla="*/ 2271713 h 2358276"/>
              <a:gd name="connsiteX1" fmla="*/ 692353 w 859040"/>
              <a:gd name="connsiteY1" fmla="*/ 2247900 h 2358276"/>
              <a:gd name="connsiteX2" fmla="*/ 468515 w 859040"/>
              <a:gd name="connsiteY2" fmla="*/ 2357438 h 2358276"/>
              <a:gd name="connsiteX3" fmla="*/ 339928 w 859040"/>
              <a:gd name="connsiteY3" fmla="*/ 2281238 h 2358276"/>
              <a:gd name="connsiteX4" fmla="*/ 104978 w 859040"/>
              <a:gd name="connsiteY4" fmla="*/ 1997075 h 2358276"/>
              <a:gd name="connsiteX5" fmla="*/ 1790 w 859040"/>
              <a:gd name="connsiteY5" fmla="*/ 1633538 h 2358276"/>
              <a:gd name="connsiteX6" fmla="*/ 182765 w 859040"/>
              <a:gd name="connsiteY6" fmla="*/ 661988 h 2358276"/>
              <a:gd name="connsiteX7" fmla="*/ 373265 w 859040"/>
              <a:gd name="connsiteY7" fmla="*/ 428625 h 2358276"/>
              <a:gd name="connsiteX8" fmla="*/ 416128 w 859040"/>
              <a:gd name="connsiteY8" fmla="*/ 0 h 2358276"/>
              <a:gd name="connsiteX0" fmla="*/ 858818 w 858818"/>
              <a:gd name="connsiteY0" fmla="*/ 2271713 h 2357438"/>
              <a:gd name="connsiteX1" fmla="*/ 692131 w 858818"/>
              <a:gd name="connsiteY1" fmla="*/ 2247900 h 2357438"/>
              <a:gd name="connsiteX2" fmla="*/ 468293 w 858818"/>
              <a:gd name="connsiteY2" fmla="*/ 2357438 h 2357438"/>
              <a:gd name="connsiteX3" fmla="*/ 276206 w 858818"/>
              <a:gd name="connsiteY3" fmla="*/ 2246313 h 2357438"/>
              <a:gd name="connsiteX4" fmla="*/ 104756 w 858818"/>
              <a:gd name="connsiteY4" fmla="*/ 1997075 h 2357438"/>
              <a:gd name="connsiteX5" fmla="*/ 1568 w 858818"/>
              <a:gd name="connsiteY5" fmla="*/ 1633538 h 2357438"/>
              <a:gd name="connsiteX6" fmla="*/ 182543 w 858818"/>
              <a:gd name="connsiteY6" fmla="*/ 661988 h 2357438"/>
              <a:gd name="connsiteX7" fmla="*/ 373043 w 858818"/>
              <a:gd name="connsiteY7" fmla="*/ 428625 h 2357438"/>
              <a:gd name="connsiteX8" fmla="*/ 415906 w 858818"/>
              <a:gd name="connsiteY8" fmla="*/ 0 h 2357438"/>
              <a:gd name="connsiteX0" fmla="*/ 858868 w 858868"/>
              <a:gd name="connsiteY0" fmla="*/ 2271713 h 2357480"/>
              <a:gd name="connsiteX1" fmla="*/ 692181 w 858868"/>
              <a:gd name="connsiteY1" fmla="*/ 2247900 h 2357480"/>
              <a:gd name="connsiteX2" fmla="*/ 468343 w 858868"/>
              <a:gd name="connsiteY2" fmla="*/ 2357438 h 2357480"/>
              <a:gd name="connsiteX3" fmla="*/ 292131 w 858868"/>
              <a:gd name="connsiteY3" fmla="*/ 2233613 h 2357480"/>
              <a:gd name="connsiteX4" fmla="*/ 104806 w 858868"/>
              <a:gd name="connsiteY4" fmla="*/ 1997075 h 2357480"/>
              <a:gd name="connsiteX5" fmla="*/ 1618 w 858868"/>
              <a:gd name="connsiteY5" fmla="*/ 1633538 h 2357480"/>
              <a:gd name="connsiteX6" fmla="*/ 182593 w 858868"/>
              <a:gd name="connsiteY6" fmla="*/ 661988 h 2357480"/>
              <a:gd name="connsiteX7" fmla="*/ 373093 w 858868"/>
              <a:gd name="connsiteY7" fmla="*/ 428625 h 2357480"/>
              <a:gd name="connsiteX8" fmla="*/ 415956 w 858868"/>
              <a:gd name="connsiteY8" fmla="*/ 0 h 2357480"/>
              <a:gd name="connsiteX0" fmla="*/ 858868 w 858868"/>
              <a:gd name="connsiteY0" fmla="*/ 1844070 h 1929837"/>
              <a:gd name="connsiteX1" fmla="*/ 692181 w 858868"/>
              <a:gd name="connsiteY1" fmla="*/ 1820257 h 1929837"/>
              <a:gd name="connsiteX2" fmla="*/ 468343 w 858868"/>
              <a:gd name="connsiteY2" fmla="*/ 1929795 h 1929837"/>
              <a:gd name="connsiteX3" fmla="*/ 292131 w 858868"/>
              <a:gd name="connsiteY3" fmla="*/ 1805970 h 1929837"/>
              <a:gd name="connsiteX4" fmla="*/ 104806 w 858868"/>
              <a:gd name="connsiteY4" fmla="*/ 1569432 h 1929837"/>
              <a:gd name="connsiteX5" fmla="*/ 1618 w 858868"/>
              <a:gd name="connsiteY5" fmla="*/ 1205895 h 1929837"/>
              <a:gd name="connsiteX6" fmla="*/ 182593 w 858868"/>
              <a:gd name="connsiteY6" fmla="*/ 234345 h 1929837"/>
              <a:gd name="connsiteX7" fmla="*/ 373093 w 858868"/>
              <a:gd name="connsiteY7" fmla="*/ 982 h 1929837"/>
              <a:gd name="connsiteX8" fmla="*/ 404050 w 858868"/>
              <a:gd name="connsiteY8" fmla="*/ 129570 h 1929837"/>
              <a:gd name="connsiteX0" fmla="*/ 858868 w 858868"/>
              <a:gd name="connsiteY0" fmla="*/ 1714500 h 1800267"/>
              <a:gd name="connsiteX1" fmla="*/ 692181 w 858868"/>
              <a:gd name="connsiteY1" fmla="*/ 1690687 h 1800267"/>
              <a:gd name="connsiteX2" fmla="*/ 468343 w 858868"/>
              <a:gd name="connsiteY2" fmla="*/ 1800225 h 1800267"/>
              <a:gd name="connsiteX3" fmla="*/ 292131 w 858868"/>
              <a:gd name="connsiteY3" fmla="*/ 1676400 h 1800267"/>
              <a:gd name="connsiteX4" fmla="*/ 104806 w 858868"/>
              <a:gd name="connsiteY4" fmla="*/ 1439862 h 1800267"/>
              <a:gd name="connsiteX5" fmla="*/ 1618 w 858868"/>
              <a:gd name="connsiteY5" fmla="*/ 1076325 h 1800267"/>
              <a:gd name="connsiteX6" fmla="*/ 182593 w 858868"/>
              <a:gd name="connsiteY6" fmla="*/ 104775 h 1800267"/>
              <a:gd name="connsiteX7" fmla="*/ 315943 w 858868"/>
              <a:gd name="connsiteY7" fmla="*/ 240505 h 1800267"/>
              <a:gd name="connsiteX8" fmla="*/ 404050 w 858868"/>
              <a:gd name="connsiteY8" fmla="*/ 0 h 1800267"/>
              <a:gd name="connsiteX0" fmla="*/ 858785 w 858785"/>
              <a:gd name="connsiteY0" fmla="*/ 1714500 h 1800267"/>
              <a:gd name="connsiteX1" fmla="*/ 692098 w 858785"/>
              <a:gd name="connsiteY1" fmla="*/ 1690687 h 1800267"/>
              <a:gd name="connsiteX2" fmla="*/ 468260 w 858785"/>
              <a:gd name="connsiteY2" fmla="*/ 1800225 h 1800267"/>
              <a:gd name="connsiteX3" fmla="*/ 292048 w 858785"/>
              <a:gd name="connsiteY3" fmla="*/ 1676400 h 1800267"/>
              <a:gd name="connsiteX4" fmla="*/ 104723 w 858785"/>
              <a:gd name="connsiteY4" fmla="*/ 1439862 h 1800267"/>
              <a:gd name="connsiteX5" fmla="*/ 1535 w 858785"/>
              <a:gd name="connsiteY5" fmla="*/ 1076325 h 1800267"/>
              <a:gd name="connsiteX6" fmla="*/ 180129 w 858785"/>
              <a:gd name="connsiteY6" fmla="*/ 402431 h 1800267"/>
              <a:gd name="connsiteX7" fmla="*/ 315860 w 858785"/>
              <a:gd name="connsiteY7" fmla="*/ 240505 h 1800267"/>
              <a:gd name="connsiteX8" fmla="*/ 403967 w 858785"/>
              <a:gd name="connsiteY8" fmla="*/ 0 h 1800267"/>
              <a:gd name="connsiteX0" fmla="*/ 858785 w 858785"/>
              <a:gd name="connsiteY0" fmla="*/ 1714500 h 1800267"/>
              <a:gd name="connsiteX1" fmla="*/ 692098 w 858785"/>
              <a:gd name="connsiteY1" fmla="*/ 1690687 h 1800267"/>
              <a:gd name="connsiteX2" fmla="*/ 468260 w 858785"/>
              <a:gd name="connsiteY2" fmla="*/ 1800225 h 1800267"/>
              <a:gd name="connsiteX3" fmla="*/ 292048 w 858785"/>
              <a:gd name="connsiteY3" fmla="*/ 1676400 h 1800267"/>
              <a:gd name="connsiteX4" fmla="*/ 104723 w 858785"/>
              <a:gd name="connsiteY4" fmla="*/ 1439862 h 1800267"/>
              <a:gd name="connsiteX5" fmla="*/ 1535 w 858785"/>
              <a:gd name="connsiteY5" fmla="*/ 1076325 h 1800267"/>
              <a:gd name="connsiteX6" fmla="*/ 180129 w 858785"/>
              <a:gd name="connsiteY6" fmla="*/ 402431 h 1800267"/>
              <a:gd name="connsiteX7" fmla="*/ 306335 w 858785"/>
              <a:gd name="connsiteY7" fmla="*/ 221455 h 1800267"/>
              <a:gd name="connsiteX8" fmla="*/ 403967 w 858785"/>
              <a:gd name="connsiteY8" fmla="*/ 0 h 1800267"/>
              <a:gd name="connsiteX0" fmla="*/ 864687 w 864687"/>
              <a:gd name="connsiteY0" fmla="*/ 1714500 h 1800267"/>
              <a:gd name="connsiteX1" fmla="*/ 698000 w 864687"/>
              <a:gd name="connsiteY1" fmla="*/ 1690687 h 1800267"/>
              <a:gd name="connsiteX2" fmla="*/ 474162 w 864687"/>
              <a:gd name="connsiteY2" fmla="*/ 1800225 h 1800267"/>
              <a:gd name="connsiteX3" fmla="*/ 297950 w 864687"/>
              <a:gd name="connsiteY3" fmla="*/ 1676400 h 1800267"/>
              <a:gd name="connsiteX4" fmla="*/ 110625 w 864687"/>
              <a:gd name="connsiteY4" fmla="*/ 1439862 h 1800267"/>
              <a:gd name="connsiteX5" fmla="*/ 7437 w 864687"/>
              <a:gd name="connsiteY5" fmla="*/ 1076325 h 1800267"/>
              <a:gd name="connsiteX6" fmla="*/ 312237 w 864687"/>
              <a:gd name="connsiteY6" fmla="*/ 221455 h 1800267"/>
              <a:gd name="connsiteX7" fmla="*/ 409869 w 864687"/>
              <a:gd name="connsiteY7" fmla="*/ 0 h 1800267"/>
              <a:gd name="connsiteX0" fmla="*/ 864040 w 864040"/>
              <a:gd name="connsiteY0" fmla="*/ 1714500 h 1800267"/>
              <a:gd name="connsiteX1" fmla="*/ 697353 w 864040"/>
              <a:gd name="connsiteY1" fmla="*/ 1690687 h 1800267"/>
              <a:gd name="connsiteX2" fmla="*/ 473515 w 864040"/>
              <a:gd name="connsiteY2" fmla="*/ 1800225 h 1800267"/>
              <a:gd name="connsiteX3" fmla="*/ 297303 w 864040"/>
              <a:gd name="connsiteY3" fmla="*/ 1676400 h 1800267"/>
              <a:gd name="connsiteX4" fmla="*/ 109978 w 864040"/>
              <a:gd name="connsiteY4" fmla="*/ 1439862 h 1800267"/>
              <a:gd name="connsiteX5" fmla="*/ 6790 w 864040"/>
              <a:gd name="connsiteY5" fmla="*/ 1076325 h 1800267"/>
              <a:gd name="connsiteX6" fmla="*/ 299684 w 864040"/>
              <a:gd name="connsiteY6" fmla="*/ 221455 h 1800267"/>
              <a:gd name="connsiteX7" fmla="*/ 409222 w 864040"/>
              <a:gd name="connsiteY7" fmla="*/ 0 h 1800267"/>
              <a:gd name="connsiteX0" fmla="*/ 864040 w 864040"/>
              <a:gd name="connsiteY0" fmla="*/ 1714500 h 1800267"/>
              <a:gd name="connsiteX1" fmla="*/ 697353 w 864040"/>
              <a:gd name="connsiteY1" fmla="*/ 1690687 h 1800267"/>
              <a:gd name="connsiteX2" fmla="*/ 473515 w 864040"/>
              <a:gd name="connsiteY2" fmla="*/ 1800225 h 1800267"/>
              <a:gd name="connsiteX3" fmla="*/ 297303 w 864040"/>
              <a:gd name="connsiteY3" fmla="*/ 1676400 h 1800267"/>
              <a:gd name="connsiteX4" fmla="*/ 109978 w 864040"/>
              <a:gd name="connsiteY4" fmla="*/ 1439862 h 1800267"/>
              <a:gd name="connsiteX5" fmla="*/ 6790 w 864040"/>
              <a:gd name="connsiteY5" fmla="*/ 1076325 h 1800267"/>
              <a:gd name="connsiteX6" fmla="*/ 299684 w 864040"/>
              <a:gd name="connsiteY6" fmla="*/ 221455 h 1800267"/>
              <a:gd name="connsiteX7" fmla="*/ 409222 w 864040"/>
              <a:gd name="connsiteY7" fmla="*/ 0 h 1800267"/>
              <a:gd name="connsiteX0" fmla="*/ 868761 w 868761"/>
              <a:gd name="connsiteY0" fmla="*/ 1714500 h 1800267"/>
              <a:gd name="connsiteX1" fmla="*/ 702074 w 868761"/>
              <a:gd name="connsiteY1" fmla="*/ 1690687 h 1800267"/>
              <a:gd name="connsiteX2" fmla="*/ 478236 w 868761"/>
              <a:gd name="connsiteY2" fmla="*/ 1800225 h 1800267"/>
              <a:gd name="connsiteX3" fmla="*/ 302024 w 868761"/>
              <a:gd name="connsiteY3" fmla="*/ 1676400 h 1800267"/>
              <a:gd name="connsiteX4" fmla="*/ 114699 w 868761"/>
              <a:gd name="connsiteY4" fmla="*/ 1439862 h 1800267"/>
              <a:gd name="connsiteX5" fmla="*/ 11511 w 868761"/>
              <a:gd name="connsiteY5" fmla="*/ 1076325 h 1800267"/>
              <a:gd name="connsiteX6" fmla="*/ 386955 w 868761"/>
              <a:gd name="connsiteY6" fmla="*/ 110330 h 1800267"/>
              <a:gd name="connsiteX7" fmla="*/ 413943 w 868761"/>
              <a:gd name="connsiteY7" fmla="*/ 0 h 1800267"/>
              <a:gd name="connsiteX0" fmla="*/ 868761 w 868761"/>
              <a:gd name="connsiteY0" fmla="*/ 1714500 h 1800267"/>
              <a:gd name="connsiteX1" fmla="*/ 702074 w 868761"/>
              <a:gd name="connsiteY1" fmla="*/ 1690687 h 1800267"/>
              <a:gd name="connsiteX2" fmla="*/ 478236 w 868761"/>
              <a:gd name="connsiteY2" fmla="*/ 1800225 h 1800267"/>
              <a:gd name="connsiteX3" fmla="*/ 302024 w 868761"/>
              <a:gd name="connsiteY3" fmla="*/ 1676400 h 1800267"/>
              <a:gd name="connsiteX4" fmla="*/ 114699 w 868761"/>
              <a:gd name="connsiteY4" fmla="*/ 1439862 h 1800267"/>
              <a:gd name="connsiteX5" fmla="*/ 11511 w 868761"/>
              <a:gd name="connsiteY5" fmla="*/ 1076325 h 1800267"/>
              <a:gd name="connsiteX6" fmla="*/ 386955 w 868761"/>
              <a:gd name="connsiteY6" fmla="*/ 110330 h 1800267"/>
              <a:gd name="connsiteX7" fmla="*/ 413943 w 868761"/>
              <a:gd name="connsiteY7" fmla="*/ 0 h 1800267"/>
              <a:gd name="connsiteX0" fmla="*/ 861564 w 861564"/>
              <a:gd name="connsiteY0" fmla="*/ 1714500 h 1800267"/>
              <a:gd name="connsiteX1" fmla="*/ 694877 w 861564"/>
              <a:gd name="connsiteY1" fmla="*/ 1690687 h 1800267"/>
              <a:gd name="connsiteX2" fmla="*/ 471039 w 861564"/>
              <a:gd name="connsiteY2" fmla="*/ 1800225 h 1800267"/>
              <a:gd name="connsiteX3" fmla="*/ 294827 w 861564"/>
              <a:gd name="connsiteY3" fmla="*/ 1676400 h 1800267"/>
              <a:gd name="connsiteX4" fmla="*/ 107502 w 861564"/>
              <a:gd name="connsiteY4" fmla="*/ 1439862 h 1800267"/>
              <a:gd name="connsiteX5" fmla="*/ 4314 w 861564"/>
              <a:gd name="connsiteY5" fmla="*/ 1076325 h 1800267"/>
              <a:gd name="connsiteX6" fmla="*/ 248789 w 861564"/>
              <a:gd name="connsiteY6" fmla="*/ 315911 h 1800267"/>
              <a:gd name="connsiteX7" fmla="*/ 379758 w 861564"/>
              <a:gd name="connsiteY7" fmla="*/ 110330 h 1800267"/>
              <a:gd name="connsiteX8" fmla="*/ 406746 w 861564"/>
              <a:gd name="connsiteY8" fmla="*/ 0 h 1800267"/>
              <a:gd name="connsiteX0" fmla="*/ 790019 w 790019"/>
              <a:gd name="connsiteY0" fmla="*/ 1714500 h 1800267"/>
              <a:gd name="connsiteX1" fmla="*/ 623332 w 790019"/>
              <a:gd name="connsiteY1" fmla="*/ 1690687 h 1800267"/>
              <a:gd name="connsiteX2" fmla="*/ 399494 w 790019"/>
              <a:gd name="connsiteY2" fmla="*/ 1800225 h 1800267"/>
              <a:gd name="connsiteX3" fmla="*/ 223282 w 790019"/>
              <a:gd name="connsiteY3" fmla="*/ 1676400 h 1800267"/>
              <a:gd name="connsiteX4" fmla="*/ 35957 w 790019"/>
              <a:gd name="connsiteY4" fmla="*/ 1439862 h 1800267"/>
              <a:gd name="connsiteX5" fmla="*/ 12144 w 790019"/>
              <a:gd name="connsiteY5" fmla="*/ 993775 h 1800267"/>
              <a:gd name="connsiteX6" fmla="*/ 177244 w 790019"/>
              <a:gd name="connsiteY6" fmla="*/ 315911 h 1800267"/>
              <a:gd name="connsiteX7" fmla="*/ 308213 w 790019"/>
              <a:gd name="connsiteY7" fmla="*/ 110330 h 1800267"/>
              <a:gd name="connsiteX8" fmla="*/ 335201 w 790019"/>
              <a:gd name="connsiteY8" fmla="*/ 0 h 1800267"/>
              <a:gd name="connsiteX0" fmla="*/ 785564 w 785564"/>
              <a:gd name="connsiteY0" fmla="*/ 1714500 h 1800267"/>
              <a:gd name="connsiteX1" fmla="*/ 618877 w 785564"/>
              <a:gd name="connsiteY1" fmla="*/ 1690687 h 1800267"/>
              <a:gd name="connsiteX2" fmla="*/ 395039 w 785564"/>
              <a:gd name="connsiteY2" fmla="*/ 1800225 h 1800267"/>
              <a:gd name="connsiteX3" fmla="*/ 218827 w 785564"/>
              <a:gd name="connsiteY3" fmla="*/ 1676400 h 1800267"/>
              <a:gd name="connsiteX4" fmla="*/ 31502 w 785564"/>
              <a:gd name="connsiteY4" fmla="*/ 1439862 h 1800267"/>
              <a:gd name="connsiteX5" fmla="*/ 7689 w 785564"/>
              <a:gd name="connsiteY5" fmla="*/ 993775 h 1800267"/>
              <a:gd name="connsiteX6" fmla="*/ 112463 w 785564"/>
              <a:gd name="connsiteY6" fmla="*/ 573086 h 1800267"/>
              <a:gd name="connsiteX7" fmla="*/ 172789 w 785564"/>
              <a:gd name="connsiteY7" fmla="*/ 315911 h 1800267"/>
              <a:gd name="connsiteX8" fmla="*/ 303758 w 785564"/>
              <a:gd name="connsiteY8" fmla="*/ 110330 h 1800267"/>
              <a:gd name="connsiteX9" fmla="*/ 330746 w 785564"/>
              <a:gd name="connsiteY9" fmla="*/ 0 h 1800267"/>
              <a:gd name="connsiteX0" fmla="*/ 761213 w 761213"/>
              <a:gd name="connsiteY0" fmla="*/ 1714500 h 1800267"/>
              <a:gd name="connsiteX1" fmla="*/ 594526 w 761213"/>
              <a:gd name="connsiteY1" fmla="*/ 1690687 h 1800267"/>
              <a:gd name="connsiteX2" fmla="*/ 370688 w 761213"/>
              <a:gd name="connsiteY2" fmla="*/ 1800225 h 1800267"/>
              <a:gd name="connsiteX3" fmla="*/ 194476 w 761213"/>
              <a:gd name="connsiteY3" fmla="*/ 1676400 h 1800267"/>
              <a:gd name="connsiteX4" fmla="*/ 7151 w 761213"/>
              <a:gd name="connsiteY4" fmla="*/ 1439862 h 1800267"/>
              <a:gd name="connsiteX5" fmla="*/ 43663 w 761213"/>
              <a:gd name="connsiteY5" fmla="*/ 996950 h 1800267"/>
              <a:gd name="connsiteX6" fmla="*/ 88112 w 761213"/>
              <a:gd name="connsiteY6" fmla="*/ 573086 h 1800267"/>
              <a:gd name="connsiteX7" fmla="*/ 148438 w 761213"/>
              <a:gd name="connsiteY7" fmla="*/ 315911 h 1800267"/>
              <a:gd name="connsiteX8" fmla="*/ 279407 w 761213"/>
              <a:gd name="connsiteY8" fmla="*/ 110330 h 1800267"/>
              <a:gd name="connsiteX9" fmla="*/ 306395 w 761213"/>
              <a:gd name="connsiteY9" fmla="*/ 0 h 1800267"/>
              <a:gd name="connsiteX0" fmla="*/ 759768 w 759768"/>
              <a:gd name="connsiteY0" fmla="*/ 1714500 h 1800267"/>
              <a:gd name="connsiteX1" fmla="*/ 593081 w 759768"/>
              <a:gd name="connsiteY1" fmla="*/ 1690687 h 1800267"/>
              <a:gd name="connsiteX2" fmla="*/ 369243 w 759768"/>
              <a:gd name="connsiteY2" fmla="*/ 1800225 h 1800267"/>
              <a:gd name="connsiteX3" fmla="*/ 193031 w 759768"/>
              <a:gd name="connsiteY3" fmla="*/ 1676400 h 1800267"/>
              <a:gd name="connsiteX4" fmla="*/ 5706 w 759768"/>
              <a:gd name="connsiteY4" fmla="*/ 1439862 h 1800267"/>
              <a:gd name="connsiteX5" fmla="*/ 51743 w 759768"/>
              <a:gd name="connsiteY5" fmla="*/ 758825 h 1800267"/>
              <a:gd name="connsiteX6" fmla="*/ 86667 w 759768"/>
              <a:gd name="connsiteY6" fmla="*/ 573086 h 1800267"/>
              <a:gd name="connsiteX7" fmla="*/ 146993 w 759768"/>
              <a:gd name="connsiteY7" fmla="*/ 315911 h 1800267"/>
              <a:gd name="connsiteX8" fmla="*/ 277962 w 759768"/>
              <a:gd name="connsiteY8" fmla="*/ 110330 h 1800267"/>
              <a:gd name="connsiteX9" fmla="*/ 304950 w 759768"/>
              <a:gd name="connsiteY9" fmla="*/ 0 h 1800267"/>
              <a:gd name="connsiteX0" fmla="*/ 759780 w 759780"/>
              <a:gd name="connsiteY0" fmla="*/ 1714500 h 1800267"/>
              <a:gd name="connsiteX1" fmla="*/ 593093 w 759780"/>
              <a:gd name="connsiteY1" fmla="*/ 1690687 h 1800267"/>
              <a:gd name="connsiteX2" fmla="*/ 369255 w 759780"/>
              <a:gd name="connsiteY2" fmla="*/ 1800225 h 1800267"/>
              <a:gd name="connsiteX3" fmla="*/ 193043 w 759780"/>
              <a:gd name="connsiteY3" fmla="*/ 1676400 h 1800267"/>
              <a:gd name="connsiteX4" fmla="*/ 5718 w 759780"/>
              <a:gd name="connsiteY4" fmla="*/ 1439862 h 1800267"/>
              <a:gd name="connsiteX5" fmla="*/ 48577 w 759780"/>
              <a:gd name="connsiteY5" fmla="*/ 992186 h 1800267"/>
              <a:gd name="connsiteX6" fmla="*/ 51755 w 759780"/>
              <a:gd name="connsiteY6" fmla="*/ 758825 h 1800267"/>
              <a:gd name="connsiteX7" fmla="*/ 86679 w 759780"/>
              <a:gd name="connsiteY7" fmla="*/ 573086 h 1800267"/>
              <a:gd name="connsiteX8" fmla="*/ 147005 w 759780"/>
              <a:gd name="connsiteY8" fmla="*/ 315911 h 1800267"/>
              <a:gd name="connsiteX9" fmla="*/ 277974 w 759780"/>
              <a:gd name="connsiteY9" fmla="*/ 110330 h 1800267"/>
              <a:gd name="connsiteX10" fmla="*/ 304962 w 759780"/>
              <a:gd name="connsiteY10" fmla="*/ 0 h 1800267"/>
              <a:gd name="connsiteX0" fmla="*/ 748209 w 748209"/>
              <a:gd name="connsiteY0" fmla="*/ 1714500 h 1800267"/>
              <a:gd name="connsiteX1" fmla="*/ 581522 w 748209"/>
              <a:gd name="connsiteY1" fmla="*/ 1690687 h 1800267"/>
              <a:gd name="connsiteX2" fmla="*/ 357684 w 748209"/>
              <a:gd name="connsiteY2" fmla="*/ 1800225 h 1800267"/>
              <a:gd name="connsiteX3" fmla="*/ 181472 w 748209"/>
              <a:gd name="connsiteY3" fmla="*/ 1676400 h 1800267"/>
              <a:gd name="connsiteX4" fmla="*/ 6847 w 748209"/>
              <a:gd name="connsiteY4" fmla="*/ 1414462 h 1800267"/>
              <a:gd name="connsiteX5" fmla="*/ 37006 w 748209"/>
              <a:gd name="connsiteY5" fmla="*/ 992186 h 1800267"/>
              <a:gd name="connsiteX6" fmla="*/ 40184 w 748209"/>
              <a:gd name="connsiteY6" fmla="*/ 758825 h 1800267"/>
              <a:gd name="connsiteX7" fmla="*/ 75108 w 748209"/>
              <a:gd name="connsiteY7" fmla="*/ 573086 h 1800267"/>
              <a:gd name="connsiteX8" fmla="*/ 135434 w 748209"/>
              <a:gd name="connsiteY8" fmla="*/ 315911 h 1800267"/>
              <a:gd name="connsiteX9" fmla="*/ 266403 w 748209"/>
              <a:gd name="connsiteY9" fmla="*/ 110330 h 1800267"/>
              <a:gd name="connsiteX10" fmla="*/ 293391 w 748209"/>
              <a:gd name="connsiteY10" fmla="*/ 0 h 1800267"/>
              <a:gd name="connsiteX0" fmla="*/ 766281 w 766281"/>
              <a:gd name="connsiteY0" fmla="*/ 1714500 h 1800267"/>
              <a:gd name="connsiteX1" fmla="*/ 599594 w 766281"/>
              <a:gd name="connsiteY1" fmla="*/ 1690687 h 1800267"/>
              <a:gd name="connsiteX2" fmla="*/ 375756 w 766281"/>
              <a:gd name="connsiteY2" fmla="*/ 1800225 h 1800267"/>
              <a:gd name="connsiteX3" fmla="*/ 199544 w 766281"/>
              <a:gd name="connsiteY3" fmla="*/ 1676400 h 1800267"/>
              <a:gd name="connsiteX4" fmla="*/ 24919 w 766281"/>
              <a:gd name="connsiteY4" fmla="*/ 1414462 h 1800267"/>
              <a:gd name="connsiteX5" fmla="*/ 4278 w 766281"/>
              <a:gd name="connsiteY5" fmla="*/ 1255711 h 1800267"/>
              <a:gd name="connsiteX6" fmla="*/ 55078 w 766281"/>
              <a:gd name="connsiteY6" fmla="*/ 992186 h 1800267"/>
              <a:gd name="connsiteX7" fmla="*/ 58256 w 766281"/>
              <a:gd name="connsiteY7" fmla="*/ 758825 h 1800267"/>
              <a:gd name="connsiteX8" fmla="*/ 93180 w 766281"/>
              <a:gd name="connsiteY8" fmla="*/ 573086 h 1800267"/>
              <a:gd name="connsiteX9" fmla="*/ 153506 w 766281"/>
              <a:gd name="connsiteY9" fmla="*/ 315911 h 1800267"/>
              <a:gd name="connsiteX10" fmla="*/ 284475 w 766281"/>
              <a:gd name="connsiteY10" fmla="*/ 110330 h 1800267"/>
              <a:gd name="connsiteX11" fmla="*/ 311463 w 766281"/>
              <a:gd name="connsiteY11" fmla="*/ 0 h 1800267"/>
              <a:gd name="connsiteX0" fmla="*/ 763878 w 763878"/>
              <a:gd name="connsiteY0" fmla="*/ 1714500 h 1800267"/>
              <a:gd name="connsiteX1" fmla="*/ 597191 w 763878"/>
              <a:gd name="connsiteY1" fmla="*/ 1690687 h 1800267"/>
              <a:gd name="connsiteX2" fmla="*/ 373353 w 763878"/>
              <a:gd name="connsiteY2" fmla="*/ 1800225 h 1800267"/>
              <a:gd name="connsiteX3" fmla="*/ 197141 w 763878"/>
              <a:gd name="connsiteY3" fmla="*/ 1676400 h 1800267"/>
              <a:gd name="connsiteX4" fmla="*/ 128875 w 763878"/>
              <a:gd name="connsiteY4" fmla="*/ 1506536 h 1800267"/>
              <a:gd name="connsiteX5" fmla="*/ 22516 w 763878"/>
              <a:gd name="connsiteY5" fmla="*/ 1414462 h 1800267"/>
              <a:gd name="connsiteX6" fmla="*/ 1875 w 763878"/>
              <a:gd name="connsiteY6" fmla="*/ 1255711 h 1800267"/>
              <a:gd name="connsiteX7" fmla="*/ 52675 w 763878"/>
              <a:gd name="connsiteY7" fmla="*/ 992186 h 1800267"/>
              <a:gd name="connsiteX8" fmla="*/ 55853 w 763878"/>
              <a:gd name="connsiteY8" fmla="*/ 758825 h 1800267"/>
              <a:gd name="connsiteX9" fmla="*/ 90777 w 763878"/>
              <a:gd name="connsiteY9" fmla="*/ 573086 h 1800267"/>
              <a:gd name="connsiteX10" fmla="*/ 151103 w 763878"/>
              <a:gd name="connsiteY10" fmla="*/ 315911 h 1800267"/>
              <a:gd name="connsiteX11" fmla="*/ 282072 w 763878"/>
              <a:gd name="connsiteY11" fmla="*/ 110330 h 1800267"/>
              <a:gd name="connsiteX12" fmla="*/ 309060 w 763878"/>
              <a:gd name="connsiteY12" fmla="*/ 0 h 1800267"/>
              <a:gd name="connsiteX0" fmla="*/ 763220 w 763220"/>
              <a:gd name="connsiteY0" fmla="*/ 1714500 h 1800267"/>
              <a:gd name="connsiteX1" fmla="*/ 596533 w 763220"/>
              <a:gd name="connsiteY1" fmla="*/ 1690687 h 1800267"/>
              <a:gd name="connsiteX2" fmla="*/ 372695 w 763220"/>
              <a:gd name="connsiteY2" fmla="*/ 1800225 h 1800267"/>
              <a:gd name="connsiteX3" fmla="*/ 196483 w 763220"/>
              <a:gd name="connsiteY3" fmla="*/ 1676400 h 1800267"/>
              <a:gd name="connsiteX4" fmla="*/ 128217 w 763220"/>
              <a:gd name="connsiteY4" fmla="*/ 1506536 h 1800267"/>
              <a:gd name="connsiteX5" fmla="*/ 28208 w 763220"/>
              <a:gd name="connsiteY5" fmla="*/ 1411287 h 1800267"/>
              <a:gd name="connsiteX6" fmla="*/ 1217 w 763220"/>
              <a:gd name="connsiteY6" fmla="*/ 1255711 h 1800267"/>
              <a:gd name="connsiteX7" fmla="*/ 52017 w 763220"/>
              <a:gd name="connsiteY7" fmla="*/ 992186 h 1800267"/>
              <a:gd name="connsiteX8" fmla="*/ 55195 w 763220"/>
              <a:gd name="connsiteY8" fmla="*/ 758825 h 1800267"/>
              <a:gd name="connsiteX9" fmla="*/ 90119 w 763220"/>
              <a:gd name="connsiteY9" fmla="*/ 573086 h 1800267"/>
              <a:gd name="connsiteX10" fmla="*/ 150445 w 763220"/>
              <a:gd name="connsiteY10" fmla="*/ 315911 h 1800267"/>
              <a:gd name="connsiteX11" fmla="*/ 281414 w 763220"/>
              <a:gd name="connsiteY11" fmla="*/ 110330 h 1800267"/>
              <a:gd name="connsiteX12" fmla="*/ 308402 w 763220"/>
              <a:gd name="connsiteY12" fmla="*/ 0 h 1800267"/>
              <a:gd name="connsiteX0" fmla="*/ 763185 w 763185"/>
              <a:gd name="connsiteY0" fmla="*/ 1714500 h 1800267"/>
              <a:gd name="connsiteX1" fmla="*/ 596498 w 763185"/>
              <a:gd name="connsiteY1" fmla="*/ 1690687 h 1800267"/>
              <a:gd name="connsiteX2" fmla="*/ 372660 w 763185"/>
              <a:gd name="connsiteY2" fmla="*/ 1800225 h 1800267"/>
              <a:gd name="connsiteX3" fmla="*/ 196448 w 763185"/>
              <a:gd name="connsiteY3" fmla="*/ 1676400 h 1800267"/>
              <a:gd name="connsiteX4" fmla="*/ 125007 w 763185"/>
              <a:gd name="connsiteY4" fmla="*/ 1477961 h 1800267"/>
              <a:gd name="connsiteX5" fmla="*/ 28173 w 763185"/>
              <a:gd name="connsiteY5" fmla="*/ 1411287 h 1800267"/>
              <a:gd name="connsiteX6" fmla="*/ 1182 w 763185"/>
              <a:gd name="connsiteY6" fmla="*/ 1255711 h 1800267"/>
              <a:gd name="connsiteX7" fmla="*/ 51982 w 763185"/>
              <a:gd name="connsiteY7" fmla="*/ 992186 h 1800267"/>
              <a:gd name="connsiteX8" fmla="*/ 55160 w 763185"/>
              <a:gd name="connsiteY8" fmla="*/ 758825 h 1800267"/>
              <a:gd name="connsiteX9" fmla="*/ 90084 w 763185"/>
              <a:gd name="connsiteY9" fmla="*/ 573086 h 1800267"/>
              <a:gd name="connsiteX10" fmla="*/ 150410 w 763185"/>
              <a:gd name="connsiteY10" fmla="*/ 315911 h 1800267"/>
              <a:gd name="connsiteX11" fmla="*/ 281379 w 763185"/>
              <a:gd name="connsiteY11" fmla="*/ 110330 h 1800267"/>
              <a:gd name="connsiteX12" fmla="*/ 308367 w 763185"/>
              <a:gd name="connsiteY12" fmla="*/ 0 h 1800267"/>
              <a:gd name="connsiteX0" fmla="*/ 764349 w 764349"/>
              <a:gd name="connsiteY0" fmla="*/ 1714500 h 1800267"/>
              <a:gd name="connsiteX1" fmla="*/ 597662 w 764349"/>
              <a:gd name="connsiteY1" fmla="*/ 1690687 h 1800267"/>
              <a:gd name="connsiteX2" fmla="*/ 373824 w 764349"/>
              <a:gd name="connsiteY2" fmla="*/ 1800225 h 1800267"/>
              <a:gd name="connsiteX3" fmla="*/ 197612 w 764349"/>
              <a:gd name="connsiteY3" fmla="*/ 1676400 h 1800267"/>
              <a:gd name="connsiteX4" fmla="*/ 126171 w 764349"/>
              <a:gd name="connsiteY4" fmla="*/ 1477961 h 1800267"/>
              <a:gd name="connsiteX5" fmla="*/ 19812 w 764349"/>
              <a:gd name="connsiteY5" fmla="*/ 1376362 h 1800267"/>
              <a:gd name="connsiteX6" fmla="*/ 2346 w 764349"/>
              <a:gd name="connsiteY6" fmla="*/ 1255711 h 1800267"/>
              <a:gd name="connsiteX7" fmla="*/ 53146 w 764349"/>
              <a:gd name="connsiteY7" fmla="*/ 992186 h 1800267"/>
              <a:gd name="connsiteX8" fmla="*/ 56324 w 764349"/>
              <a:gd name="connsiteY8" fmla="*/ 758825 h 1800267"/>
              <a:gd name="connsiteX9" fmla="*/ 91248 w 764349"/>
              <a:gd name="connsiteY9" fmla="*/ 573086 h 1800267"/>
              <a:gd name="connsiteX10" fmla="*/ 151574 w 764349"/>
              <a:gd name="connsiteY10" fmla="*/ 315911 h 1800267"/>
              <a:gd name="connsiteX11" fmla="*/ 282543 w 764349"/>
              <a:gd name="connsiteY11" fmla="*/ 110330 h 1800267"/>
              <a:gd name="connsiteX12" fmla="*/ 309531 w 764349"/>
              <a:gd name="connsiteY12" fmla="*/ 0 h 1800267"/>
              <a:gd name="connsiteX0" fmla="*/ 764256 w 764256"/>
              <a:gd name="connsiteY0" fmla="*/ 1714500 h 1800267"/>
              <a:gd name="connsiteX1" fmla="*/ 597569 w 764256"/>
              <a:gd name="connsiteY1" fmla="*/ 1690687 h 1800267"/>
              <a:gd name="connsiteX2" fmla="*/ 373731 w 764256"/>
              <a:gd name="connsiteY2" fmla="*/ 1800225 h 1800267"/>
              <a:gd name="connsiteX3" fmla="*/ 197519 w 764256"/>
              <a:gd name="connsiteY3" fmla="*/ 1676400 h 1800267"/>
              <a:gd name="connsiteX4" fmla="*/ 122903 w 764256"/>
              <a:gd name="connsiteY4" fmla="*/ 1465261 h 1800267"/>
              <a:gd name="connsiteX5" fmla="*/ 19719 w 764256"/>
              <a:gd name="connsiteY5" fmla="*/ 1376362 h 1800267"/>
              <a:gd name="connsiteX6" fmla="*/ 2253 w 764256"/>
              <a:gd name="connsiteY6" fmla="*/ 1255711 h 1800267"/>
              <a:gd name="connsiteX7" fmla="*/ 53053 w 764256"/>
              <a:gd name="connsiteY7" fmla="*/ 992186 h 1800267"/>
              <a:gd name="connsiteX8" fmla="*/ 56231 w 764256"/>
              <a:gd name="connsiteY8" fmla="*/ 758825 h 1800267"/>
              <a:gd name="connsiteX9" fmla="*/ 91155 w 764256"/>
              <a:gd name="connsiteY9" fmla="*/ 573086 h 1800267"/>
              <a:gd name="connsiteX10" fmla="*/ 151481 w 764256"/>
              <a:gd name="connsiteY10" fmla="*/ 315911 h 1800267"/>
              <a:gd name="connsiteX11" fmla="*/ 282450 w 764256"/>
              <a:gd name="connsiteY11" fmla="*/ 110330 h 1800267"/>
              <a:gd name="connsiteX12" fmla="*/ 309438 w 764256"/>
              <a:gd name="connsiteY12" fmla="*/ 0 h 1800267"/>
              <a:gd name="connsiteX0" fmla="*/ 764256 w 764256"/>
              <a:gd name="connsiteY0" fmla="*/ 1714500 h 1800267"/>
              <a:gd name="connsiteX1" fmla="*/ 597569 w 764256"/>
              <a:gd name="connsiteY1" fmla="*/ 1690687 h 1800267"/>
              <a:gd name="connsiteX2" fmla="*/ 373731 w 764256"/>
              <a:gd name="connsiteY2" fmla="*/ 1800225 h 1800267"/>
              <a:gd name="connsiteX3" fmla="*/ 197519 w 764256"/>
              <a:gd name="connsiteY3" fmla="*/ 1676400 h 1800267"/>
              <a:gd name="connsiteX4" fmla="*/ 208626 w 764256"/>
              <a:gd name="connsiteY4" fmla="*/ 1573211 h 1800267"/>
              <a:gd name="connsiteX5" fmla="*/ 122903 w 764256"/>
              <a:gd name="connsiteY5" fmla="*/ 1465261 h 1800267"/>
              <a:gd name="connsiteX6" fmla="*/ 19719 w 764256"/>
              <a:gd name="connsiteY6" fmla="*/ 1376362 h 1800267"/>
              <a:gd name="connsiteX7" fmla="*/ 2253 w 764256"/>
              <a:gd name="connsiteY7" fmla="*/ 1255711 h 1800267"/>
              <a:gd name="connsiteX8" fmla="*/ 53053 w 764256"/>
              <a:gd name="connsiteY8" fmla="*/ 992186 h 1800267"/>
              <a:gd name="connsiteX9" fmla="*/ 56231 w 764256"/>
              <a:gd name="connsiteY9" fmla="*/ 758825 h 1800267"/>
              <a:gd name="connsiteX10" fmla="*/ 91155 w 764256"/>
              <a:gd name="connsiteY10" fmla="*/ 573086 h 1800267"/>
              <a:gd name="connsiteX11" fmla="*/ 151481 w 764256"/>
              <a:gd name="connsiteY11" fmla="*/ 315911 h 1800267"/>
              <a:gd name="connsiteX12" fmla="*/ 282450 w 764256"/>
              <a:gd name="connsiteY12" fmla="*/ 110330 h 1800267"/>
              <a:gd name="connsiteX13" fmla="*/ 309438 w 764256"/>
              <a:gd name="connsiteY13" fmla="*/ 0 h 1800267"/>
              <a:gd name="connsiteX0" fmla="*/ 764256 w 764256"/>
              <a:gd name="connsiteY0" fmla="*/ 1714500 h 1800225"/>
              <a:gd name="connsiteX1" fmla="*/ 597569 w 764256"/>
              <a:gd name="connsiteY1" fmla="*/ 1690687 h 1800225"/>
              <a:gd name="connsiteX2" fmla="*/ 373731 w 764256"/>
              <a:gd name="connsiteY2" fmla="*/ 1800225 h 1800225"/>
              <a:gd name="connsiteX3" fmla="*/ 222919 w 764256"/>
              <a:gd name="connsiteY3" fmla="*/ 1689100 h 1800225"/>
              <a:gd name="connsiteX4" fmla="*/ 208626 w 764256"/>
              <a:gd name="connsiteY4" fmla="*/ 1573211 h 1800225"/>
              <a:gd name="connsiteX5" fmla="*/ 122903 w 764256"/>
              <a:gd name="connsiteY5" fmla="*/ 1465261 h 1800225"/>
              <a:gd name="connsiteX6" fmla="*/ 19719 w 764256"/>
              <a:gd name="connsiteY6" fmla="*/ 1376362 h 1800225"/>
              <a:gd name="connsiteX7" fmla="*/ 2253 w 764256"/>
              <a:gd name="connsiteY7" fmla="*/ 1255711 h 1800225"/>
              <a:gd name="connsiteX8" fmla="*/ 53053 w 764256"/>
              <a:gd name="connsiteY8" fmla="*/ 992186 h 1800225"/>
              <a:gd name="connsiteX9" fmla="*/ 56231 w 764256"/>
              <a:gd name="connsiteY9" fmla="*/ 758825 h 1800225"/>
              <a:gd name="connsiteX10" fmla="*/ 91155 w 764256"/>
              <a:gd name="connsiteY10" fmla="*/ 573086 h 1800225"/>
              <a:gd name="connsiteX11" fmla="*/ 151481 w 764256"/>
              <a:gd name="connsiteY11" fmla="*/ 315911 h 1800225"/>
              <a:gd name="connsiteX12" fmla="*/ 282450 w 764256"/>
              <a:gd name="connsiteY12" fmla="*/ 110330 h 1800225"/>
              <a:gd name="connsiteX13" fmla="*/ 309438 w 764256"/>
              <a:gd name="connsiteY13" fmla="*/ 0 h 1800225"/>
              <a:gd name="connsiteX0" fmla="*/ 764256 w 764256"/>
              <a:gd name="connsiteY0" fmla="*/ 1714500 h 1800244"/>
              <a:gd name="connsiteX1" fmla="*/ 597569 w 764256"/>
              <a:gd name="connsiteY1" fmla="*/ 1690687 h 1800244"/>
              <a:gd name="connsiteX2" fmla="*/ 373731 w 764256"/>
              <a:gd name="connsiteY2" fmla="*/ 1800225 h 1800244"/>
              <a:gd name="connsiteX3" fmla="*/ 245144 w 764256"/>
              <a:gd name="connsiteY3" fmla="*/ 1698625 h 1800244"/>
              <a:gd name="connsiteX4" fmla="*/ 208626 w 764256"/>
              <a:gd name="connsiteY4" fmla="*/ 1573211 h 1800244"/>
              <a:gd name="connsiteX5" fmla="*/ 122903 w 764256"/>
              <a:gd name="connsiteY5" fmla="*/ 1465261 h 1800244"/>
              <a:gd name="connsiteX6" fmla="*/ 19719 w 764256"/>
              <a:gd name="connsiteY6" fmla="*/ 1376362 h 1800244"/>
              <a:gd name="connsiteX7" fmla="*/ 2253 w 764256"/>
              <a:gd name="connsiteY7" fmla="*/ 1255711 h 1800244"/>
              <a:gd name="connsiteX8" fmla="*/ 53053 w 764256"/>
              <a:gd name="connsiteY8" fmla="*/ 992186 h 1800244"/>
              <a:gd name="connsiteX9" fmla="*/ 56231 w 764256"/>
              <a:gd name="connsiteY9" fmla="*/ 758825 h 1800244"/>
              <a:gd name="connsiteX10" fmla="*/ 91155 w 764256"/>
              <a:gd name="connsiteY10" fmla="*/ 573086 h 1800244"/>
              <a:gd name="connsiteX11" fmla="*/ 151481 w 764256"/>
              <a:gd name="connsiteY11" fmla="*/ 315911 h 1800244"/>
              <a:gd name="connsiteX12" fmla="*/ 282450 w 764256"/>
              <a:gd name="connsiteY12" fmla="*/ 110330 h 1800244"/>
              <a:gd name="connsiteX13" fmla="*/ 309438 w 764256"/>
              <a:gd name="connsiteY13" fmla="*/ 0 h 1800244"/>
              <a:gd name="connsiteX0" fmla="*/ 764256 w 764256"/>
              <a:gd name="connsiteY0" fmla="*/ 1714500 h 1781201"/>
              <a:gd name="connsiteX1" fmla="*/ 597569 w 764256"/>
              <a:gd name="connsiteY1" fmla="*/ 1690687 h 1781201"/>
              <a:gd name="connsiteX2" fmla="*/ 386431 w 764256"/>
              <a:gd name="connsiteY2" fmla="*/ 1781175 h 1781201"/>
              <a:gd name="connsiteX3" fmla="*/ 245144 w 764256"/>
              <a:gd name="connsiteY3" fmla="*/ 1698625 h 1781201"/>
              <a:gd name="connsiteX4" fmla="*/ 208626 w 764256"/>
              <a:gd name="connsiteY4" fmla="*/ 1573211 h 1781201"/>
              <a:gd name="connsiteX5" fmla="*/ 122903 w 764256"/>
              <a:gd name="connsiteY5" fmla="*/ 1465261 h 1781201"/>
              <a:gd name="connsiteX6" fmla="*/ 19719 w 764256"/>
              <a:gd name="connsiteY6" fmla="*/ 1376362 h 1781201"/>
              <a:gd name="connsiteX7" fmla="*/ 2253 w 764256"/>
              <a:gd name="connsiteY7" fmla="*/ 1255711 h 1781201"/>
              <a:gd name="connsiteX8" fmla="*/ 53053 w 764256"/>
              <a:gd name="connsiteY8" fmla="*/ 992186 h 1781201"/>
              <a:gd name="connsiteX9" fmla="*/ 56231 w 764256"/>
              <a:gd name="connsiteY9" fmla="*/ 758825 h 1781201"/>
              <a:gd name="connsiteX10" fmla="*/ 91155 w 764256"/>
              <a:gd name="connsiteY10" fmla="*/ 573086 h 1781201"/>
              <a:gd name="connsiteX11" fmla="*/ 151481 w 764256"/>
              <a:gd name="connsiteY11" fmla="*/ 315911 h 1781201"/>
              <a:gd name="connsiteX12" fmla="*/ 282450 w 764256"/>
              <a:gd name="connsiteY12" fmla="*/ 110330 h 1781201"/>
              <a:gd name="connsiteX13" fmla="*/ 309438 w 764256"/>
              <a:gd name="connsiteY13" fmla="*/ 0 h 1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64256" h="1781201">
                <a:moveTo>
                  <a:pt x="764256" y="1714500"/>
                </a:moveTo>
                <a:cubicBezTo>
                  <a:pt x="713456" y="1695450"/>
                  <a:pt x="660540" y="1679575"/>
                  <a:pt x="597569" y="1690687"/>
                </a:cubicBezTo>
                <a:cubicBezTo>
                  <a:pt x="534598" y="1701799"/>
                  <a:pt x="445168" y="1779852"/>
                  <a:pt x="386431" y="1781175"/>
                </a:cubicBezTo>
                <a:cubicBezTo>
                  <a:pt x="327694" y="1782498"/>
                  <a:pt x="274778" y="1733286"/>
                  <a:pt x="245144" y="1698625"/>
                </a:cubicBezTo>
                <a:cubicBezTo>
                  <a:pt x="215510" y="1663964"/>
                  <a:pt x="221062" y="1608401"/>
                  <a:pt x="208626" y="1573211"/>
                </a:cubicBezTo>
                <a:cubicBezTo>
                  <a:pt x="196190" y="1538021"/>
                  <a:pt x="145921" y="1500186"/>
                  <a:pt x="122903" y="1465261"/>
                </a:cubicBezTo>
                <a:cubicBezTo>
                  <a:pt x="99885" y="1430336"/>
                  <a:pt x="39827" y="1411287"/>
                  <a:pt x="19719" y="1376362"/>
                </a:cubicBezTo>
                <a:cubicBezTo>
                  <a:pt x="-389" y="1341437"/>
                  <a:pt x="-2773" y="1326090"/>
                  <a:pt x="2253" y="1255711"/>
                </a:cubicBezTo>
                <a:cubicBezTo>
                  <a:pt x="7280" y="1185332"/>
                  <a:pt x="47761" y="1066534"/>
                  <a:pt x="53053" y="992186"/>
                </a:cubicBezTo>
                <a:cubicBezTo>
                  <a:pt x="58345" y="917838"/>
                  <a:pt x="49881" y="828675"/>
                  <a:pt x="56231" y="758825"/>
                </a:cubicBezTo>
                <a:cubicBezTo>
                  <a:pt x="62581" y="688975"/>
                  <a:pt x="63638" y="686063"/>
                  <a:pt x="91155" y="573086"/>
                </a:cubicBezTo>
                <a:cubicBezTo>
                  <a:pt x="118672" y="460109"/>
                  <a:pt x="115365" y="392508"/>
                  <a:pt x="151481" y="315911"/>
                </a:cubicBezTo>
                <a:cubicBezTo>
                  <a:pt x="187597" y="239314"/>
                  <a:pt x="256124" y="162982"/>
                  <a:pt x="282450" y="110330"/>
                </a:cubicBezTo>
                <a:cubicBezTo>
                  <a:pt x="308776" y="57678"/>
                  <a:pt x="304676" y="76200"/>
                  <a:pt x="309438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FB86F0-499A-4690-A8B4-810004D75302}"/>
              </a:ext>
            </a:extLst>
          </p:cNvPr>
          <p:cNvSpPr/>
          <p:nvPr/>
        </p:nvSpPr>
        <p:spPr>
          <a:xfrm>
            <a:off x="4744222" y="3324227"/>
            <a:ext cx="605652" cy="1895474"/>
          </a:xfrm>
          <a:custGeom>
            <a:avLst/>
            <a:gdLst>
              <a:gd name="connsiteX0" fmla="*/ 776395 w 776395"/>
              <a:gd name="connsiteY0" fmla="*/ 2462212 h 2472906"/>
              <a:gd name="connsiteX1" fmla="*/ 309670 w 776395"/>
              <a:gd name="connsiteY1" fmla="*/ 2395537 h 2472906"/>
              <a:gd name="connsiteX2" fmla="*/ 108 w 776395"/>
              <a:gd name="connsiteY2" fmla="*/ 1885950 h 2472906"/>
              <a:gd name="connsiteX3" fmla="*/ 276333 w 776395"/>
              <a:gd name="connsiteY3" fmla="*/ 538162 h 2472906"/>
              <a:gd name="connsiteX4" fmla="*/ 438258 w 776395"/>
              <a:gd name="connsiteY4" fmla="*/ 328612 h 2472906"/>
              <a:gd name="connsiteX5" fmla="*/ 471595 w 776395"/>
              <a:gd name="connsiteY5" fmla="*/ 0 h 2472906"/>
              <a:gd name="connsiteX0" fmla="*/ 778436 w 778436"/>
              <a:gd name="connsiteY0" fmla="*/ 2462212 h 2471152"/>
              <a:gd name="connsiteX1" fmla="*/ 438711 w 778436"/>
              <a:gd name="connsiteY1" fmla="*/ 2389187 h 2471152"/>
              <a:gd name="connsiteX2" fmla="*/ 2149 w 778436"/>
              <a:gd name="connsiteY2" fmla="*/ 1885950 h 2471152"/>
              <a:gd name="connsiteX3" fmla="*/ 278374 w 778436"/>
              <a:gd name="connsiteY3" fmla="*/ 538162 h 2471152"/>
              <a:gd name="connsiteX4" fmla="*/ 440299 w 778436"/>
              <a:gd name="connsiteY4" fmla="*/ 328612 h 2471152"/>
              <a:gd name="connsiteX5" fmla="*/ 473636 w 778436"/>
              <a:gd name="connsiteY5" fmla="*/ 0 h 2471152"/>
              <a:gd name="connsiteX0" fmla="*/ 778436 w 778436"/>
              <a:gd name="connsiteY0" fmla="*/ 2462212 h 2467063"/>
              <a:gd name="connsiteX1" fmla="*/ 438711 w 778436"/>
              <a:gd name="connsiteY1" fmla="*/ 2389187 h 2467063"/>
              <a:gd name="connsiteX2" fmla="*/ 2149 w 778436"/>
              <a:gd name="connsiteY2" fmla="*/ 1885950 h 2467063"/>
              <a:gd name="connsiteX3" fmla="*/ 278374 w 778436"/>
              <a:gd name="connsiteY3" fmla="*/ 538162 h 2467063"/>
              <a:gd name="connsiteX4" fmla="*/ 440299 w 778436"/>
              <a:gd name="connsiteY4" fmla="*/ 328612 h 2467063"/>
              <a:gd name="connsiteX5" fmla="*/ 473636 w 778436"/>
              <a:gd name="connsiteY5" fmla="*/ 0 h 2467063"/>
              <a:gd name="connsiteX0" fmla="*/ 746941 w 746941"/>
              <a:gd name="connsiteY0" fmla="*/ 2462212 h 2471038"/>
              <a:gd name="connsiteX1" fmla="*/ 407216 w 746941"/>
              <a:gd name="connsiteY1" fmla="*/ 2389187 h 2471038"/>
              <a:gd name="connsiteX2" fmla="*/ 2404 w 746941"/>
              <a:gd name="connsiteY2" fmla="*/ 1889125 h 2471038"/>
              <a:gd name="connsiteX3" fmla="*/ 246879 w 746941"/>
              <a:gd name="connsiteY3" fmla="*/ 538162 h 2471038"/>
              <a:gd name="connsiteX4" fmla="*/ 408804 w 746941"/>
              <a:gd name="connsiteY4" fmla="*/ 328612 h 2471038"/>
              <a:gd name="connsiteX5" fmla="*/ 442141 w 746941"/>
              <a:gd name="connsiteY5" fmla="*/ 0 h 2471038"/>
              <a:gd name="connsiteX0" fmla="*/ 746941 w 746941"/>
              <a:gd name="connsiteY0" fmla="*/ 2462212 h 2471038"/>
              <a:gd name="connsiteX1" fmla="*/ 407216 w 746941"/>
              <a:gd name="connsiteY1" fmla="*/ 2389187 h 2471038"/>
              <a:gd name="connsiteX2" fmla="*/ 2404 w 746941"/>
              <a:gd name="connsiteY2" fmla="*/ 1889125 h 2471038"/>
              <a:gd name="connsiteX3" fmla="*/ 246879 w 746941"/>
              <a:gd name="connsiteY3" fmla="*/ 538162 h 2471038"/>
              <a:gd name="connsiteX4" fmla="*/ 408804 w 746941"/>
              <a:gd name="connsiteY4" fmla="*/ 268287 h 2471038"/>
              <a:gd name="connsiteX5" fmla="*/ 442141 w 746941"/>
              <a:gd name="connsiteY5" fmla="*/ 0 h 2471038"/>
              <a:gd name="connsiteX0" fmla="*/ 746941 w 746941"/>
              <a:gd name="connsiteY0" fmla="*/ 2462212 h 2471038"/>
              <a:gd name="connsiteX1" fmla="*/ 407216 w 746941"/>
              <a:gd name="connsiteY1" fmla="*/ 2389187 h 2471038"/>
              <a:gd name="connsiteX2" fmla="*/ 2404 w 746941"/>
              <a:gd name="connsiteY2" fmla="*/ 1889125 h 2471038"/>
              <a:gd name="connsiteX3" fmla="*/ 246879 w 746941"/>
              <a:gd name="connsiteY3" fmla="*/ 538162 h 2471038"/>
              <a:gd name="connsiteX4" fmla="*/ 408804 w 746941"/>
              <a:gd name="connsiteY4" fmla="*/ 268287 h 2471038"/>
              <a:gd name="connsiteX5" fmla="*/ 442141 w 746941"/>
              <a:gd name="connsiteY5" fmla="*/ 0 h 2471038"/>
              <a:gd name="connsiteX0" fmla="*/ 746941 w 746941"/>
              <a:gd name="connsiteY0" fmla="*/ 2194823 h 2203649"/>
              <a:gd name="connsiteX1" fmla="*/ 407216 w 746941"/>
              <a:gd name="connsiteY1" fmla="*/ 2121798 h 2203649"/>
              <a:gd name="connsiteX2" fmla="*/ 2404 w 746941"/>
              <a:gd name="connsiteY2" fmla="*/ 1621736 h 2203649"/>
              <a:gd name="connsiteX3" fmla="*/ 246879 w 746941"/>
              <a:gd name="connsiteY3" fmla="*/ 270773 h 2203649"/>
              <a:gd name="connsiteX4" fmla="*/ 408804 w 746941"/>
              <a:gd name="connsiteY4" fmla="*/ 898 h 2203649"/>
              <a:gd name="connsiteX5" fmla="*/ 442141 w 746941"/>
              <a:gd name="connsiteY5" fmla="*/ 299349 h 2203649"/>
              <a:gd name="connsiteX0" fmla="*/ 746735 w 746735"/>
              <a:gd name="connsiteY0" fmla="*/ 1980353 h 1989179"/>
              <a:gd name="connsiteX1" fmla="*/ 407010 w 746735"/>
              <a:gd name="connsiteY1" fmla="*/ 1907328 h 1989179"/>
              <a:gd name="connsiteX2" fmla="*/ 2198 w 746735"/>
              <a:gd name="connsiteY2" fmla="*/ 1407266 h 1989179"/>
              <a:gd name="connsiteX3" fmla="*/ 246673 w 746735"/>
              <a:gd name="connsiteY3" fmla="*/ 56303 h 1989179"/>
              <a:gd name="connsiteX4" fmla="*/ 280011 w 746735"/>
              <a:gd name="connsiteY4" fmla="*/ 238865 h 1989179"/>
              <a:gd name="connsiteX5" fmla="*/ 441935 w 746735"/>
              <a:gd name="connsiteY5" fmla="*/ 84879 h 1989179"/>
              <a:gd name="connsiteX0" fmla="*/ 749388 w 749388"/>
              <a:gd name="connsiteY0" fmla="*/ 1895474 h 1904300"/>
              <a:gd name="connsiteX1" fmla="*/ 409663 w 749388"/>
              <a:gd name="connsiteY1" fmla="*/ 1822449 h 1904300"/>
              <a:gd name="connsiteX2" fmla="*/ 4851 w 749388"/>
              <a:gd name="connsiteY2" fmla="*/ 1322387 h 1904300"/>
              <a:gd name="connsiteX3" fmla="*/ 192176 w 749388"/>
              <a:gd name="connsiteY3" fmla="*/ 490537 h 1904300"/>
              <a:gd name="connsiteX4" fmla="*/ 282664 w 749388"/>
              <a:gd name="connsiteY4" fmla="*/ 153986 h 1904300"/>
              <a:gd name="connsiteX5" fmla="*/ 444588 w 749388"/>
              <a:gd name="connsiteY5" fmla="*/ 0 h 1904300"/>
              <a:gd name="connsiteX0" fmla="*/ 749461 w 749461"/>
              <a:gd name="connsiteY0" fmla="*/ 1895474 h 1904300"/>
              <a:gd name="connsiteX1" fmla="*/ 409736 w 749461"/>
              <a:gd name="connsiteY1" fmla="*/ 1822449 h 1904300"/>
              <a:gd name="connsiteX2" fmla="*/ 4924 w 749461"/>
              <a:gd name="connsiteY2" fmla="*/ 1322387 h 1904300"/>
              <a:gd name="connsiteX3" fmla="*/ 192249 w 749461"/>
              <a:gd name="connsiteY3" fmla="*/ 490537 h 1904300"/>
              <a:gd name="connsiteX4" fmla="*/ 301787 w 749461"/>
              <a:gd name="connsiteY4" fmla="*/ 182561 h 1904300"/>
              <a:gd name="connsiteX5" fmla="*/ 444661 w 749461"/>
              <a:gd name="connsiteY5" fmla="*/ 0 h 1904300"/>
              <a:gd name="connsiteX0" fmla="*/ 749557 w 749557"/>
              <a:gd name="connsiteY0" fmla="*/ 1895474 h 1904300"/>
              <a:gd name="connsiteX1" fmla="*/ 409832 w 749557"/>
              <a:gd name="connsiteY1" fmla="*/ 1822449 h 1904300"/>
              <a:gd name="connsiteX2" fmla="*/ 5020 w 749557"/>
              <a:gd name="connsiteY2" fmla="*/ 1322387 h 1904300"/>
              <a:gd name="connsiteX3" fmla="*/ 192345 w 749557"/>
              <a:gd name="connsiteY3" fmla="*/ 490537 h 1904300"/>
              <a:gd name="connsiteX4" fmla="*/ 325696 w 749557"/>
              <a:gd name="connsiteY4" fmla="*/ 225424 h 1904300"/>
              <a:gd name="connsiteX5" fmla="*/ 444757 w 749557"/>
              <a:gd name="connsiteY5" fmla="*/ 0 h 1904300"/>
              <a:gd name="connsiteX0" fmla="*/ 749557 w 749557"/>
              <a:gd name="connsiteY0" fmla="*/ 1914524 h 1923350"/>
              <a:gd name="connsiteX1" fmla="*/ 409832 w 749557"/>
              <a:gd name="connsiteY1" fmla="*/ 1841499 h 1923350"/>
              <a:gd name="connsiteX2" fmla="*/ 5020 w 749557"/>
              <a:gd name="connsiteY2" fmla="*/ 1341437 h 1923350"/>
              <a:gd name="connsiteX3" fmla="*/ 192345 w 749557"/>
              <a:gd name="connsiteY3" fmla="*/ 509587 h 1923350"/>
              <a:gd name="connsiteX4" fmla="*/ 325696 w 749557"/>
              <a:gd name="connsiteY4" fmla="*/ 244474 h 1923350"/>
              <a:gd name="connsiteX5" fmla="*/ 437614 w 749557"/>
              <a:gd name="connsiteY5" fmla="*/ 0 h 1923350"/>
              <a:gd name="connsiteX0" fmla="*/ 749557 w 749557"/>
              <a:gd name="connsiteY0" fmla="*/ 1914524 h 1923350"/>
              <a:gd name="connsiteX1" fmla="*/ 409832 w 749557"/>
              <a:gd name="connsiteY1" fmla="*/ 1841499 h 1923350"/>
              <a:gd name="connsiteX2" fmla="*/ 5020 w 749557"/>
              <a:gd name="connsiteY2" fmla="*/ 1341437 h 1923350"/>
              <a:gd name="connsiteX3" fmla="*/ 192345 w 749557"/>
              <a:gd name="connsiteY3" fmla="*/ 509587 h 1923350"/>
              <a:gd name="connsiteX4" fmla="*/ 325696 w 749557"/>
              <a:gd name="connsiteY4" fmla="*/ 244474 h 1923350"/>
              <a:gd name="connsiteX5" fmla="*/ 437614 w 749557"/>
              <a:gd name="connsiteY5" fmla="*/ 0 h 1923350"/>
              <a:gd name="connsiteX0" fmla="*/ 745079 w 745079"/>
              <a:gd name="connsiteY0" fmla="*/ 1914524 h 1923350"/>
              <a:gd name="connsiteX1" fmla="*/ 405354 w 745079"/>
              <a:gd name="connsiteY1" fmla="*/ 1841499 h 1923350"/>
              <a:gd name="connsiteX2" fmla="*/ 542 w 745079"/>
              <a:gd name="connsiteY2" fmla="*/ 1341437 h 1923350"/>
              <a:gd name="connsiteX3" fmla="*/ 321218 w 745079"/>
              <a:gd name="connsiteY3" fmla="*/ 244474 h 1923350"/>
              <a:gd name="connsiteX4" fmla="*/ 433136 w 745079"/>
              <a:gd name="connsiteY4" fmla="*/ 0 h 1923350"/>
              <a:gd name="connsiteX0" fmla="*/ 745264 w 745264"/>
              <a:gd name="connsiteY0" fmla="*/ 1914524 h 1923350"/>
              <a:gd name="connsiteX1" fmla="*/ 405539 w 745264"/>
              <a:gd name="connsiteY1" fmla="*/ 1841499 h 1923350"/>
              <a:gd name="connsiteX2" fmla="*/ 727 w 745264"/>
              <a:gd name="connsiteY2" fmla="*/ 1341437 h 1923350"/>
              <a:gd name="connsiteX3" fmla="*/ 309497 w 745264"/>
              <a:gd name="connsiteY3" fmla="*/ 239711 h 1923350"/>
              <a:gd name="connsiteX4" fmla="*/ 433321 w 745264"/>
              <a:gd name="connsiteY4" fmla="*/ 0 h 1923350"/>
              <a:gd name="connsiteX0" fmla="*/ 772403 w 772403"/>
              <a:gd name="connsiteY0" fmla="*/ 1914524 h 1923350"/>
              <a:gd name="connsiteX1" fmla="*/ 432678 w 772403"/>
              <a:gd name="connsiteY1" fmla="*/ 1841499 h 1923350"/>
              <a:gd name="connsiteX2" fmla="*/ 60410 w 772403"/>
              <a:gd name="connsiteY2" fmla="*/ 1473992 h 1923350"/>
              <a:gd name="connsiteX3" fmla="*/ 27866 w 772403"/>
              <a:gd name="connsiteY3" fmla="*/ 1341437 h 1923350"/>
              <a:gd name="connsiteX4" fmla="*/ 336636 w 772403"/>
              <a:gd name="connsiteY4" fmla="*/ 239711 h 1923350"/>
              <a:gd name="connsiteX5" fmla="*/ 460460 w 772403"/>
              <a:gd name="connsiteY5" fmla="*/ 0 h 1923350"/>
              <a:gd name="connsiteX0" fmla="*/ 746618 w 746618"/>
              <a:gd name="connsiteY0" fmla="*/ 1914524 h 1918512"/>
              <a:gd name="connsiteX1" fmla="*/ 406893 w 746618"/>
              <a:gd name="connsiteY1" fmla="*/ 1841499 h 1918512"/>
              <a:gd name="connsiteX2" fmla="*/ 187025 w 746618"/>
              <a:gd name="connsiteY2" fmla="*/ 1545430 h 1918512"/>
              <a:gd name="connsiteX3" fmla="*/ 2081 w 746618"/>
              <a:gd name="connsiteY3" fmla="*/ 1341437 h 1918512"/>
              <a:gd name="connsiteX4" fmla="*/ 310851 w 746618"/>
              <a:gd name="connsiteY4" fmla="*/ 239711 h 1918512"/>
              <a:gd name="connsiteX5" fmla="*/ 434675 w 746618"/>
              <a:gd name="connsiteY5" fmla="*/ 0 h 1918512"/>
              <a:gd name="connsiteX0" fmla="*/ 748694 w 748694"/>
              <a:gd name="connsiteY0" fmla="*/ 1914524 h 1918512"/>
              <a:gd name="connsiteX1" fmla="*/ 408969 w 748694"/>
              <a:gd name="connsiteY1" fmla="*/ 1841499 h 1918512"/>
              <a:gd name="connsiteX2" fmla="*/ 189101 w 748694"/>
              <a:gd name="connsiteY2" fmla="*/ 1545430 h 1918512"/>
              <a:gd name="connsiteX3" fmla="*/ 4157 w 748694"/>
              <a:gd name="connsiteY3" fmla="*/ 1341437 h 1918512"/>
              <a:gd name="connsiteX4" fmla="*/ 312927 w 748694"/>
              <a:gd name="connsiteY4" fmla="*/ 239711 h 1918512"/>
              <a:gd name="connsiteX5" fmla="*/ 436751 w 748694"/>
              <a:gd name="connsiteY5" fmla="*/ 0 h 1918512"/>
              <a:gd name="connsiteX0" fmla="*/ 711072 w 711072"/>
              <a:gd name="connsiteY0" fmla="*/ 1914524 h 1918512"/>
              <a:gd name="connsiteX1" fmla="*/ 371347 w 711072"/>
              <a:gd name="connsiteY1" fmla="*/ 1841499 h 1918512"/>
              <a:gd name="connsiteX2" fmla="*/ 151479 w 711072"/>
              <a:gd name="connsiteY2" fmla="*/ 1545430 h 1918512"/>
              <a:gd name="connsiteX3" fmla="*/ 4635 w 711072"/>
              <a:gd name="connsiteY3" fmla="*/ 1331912 h 1918512"/>
              <a:gd name="connsiteX4" fmla="*/ 275305 w 711072"/>
              <a:gd name="connsiteY4" fmla="*/ 239711 h 1918512"/>
              <a:gd name="connsiteX5" fmla="*/ 399129 w 711072"/>
              <a:gd name="connsiteY5" fmla="*/ 0 h 1918512"/>
              <a:gd name="connsiteX0" fmla="*/ 707961 w 707961"/>
              <a:gd name="connsiteY0" fmla="*/ 1914524 h 1918512"/>
              <a:gd name="connsiteX1" fmla="*/ 368236 w 707961"/>
              <a:gd name="connsiteY1" fmla="*/ 1841499 h 1918512"/>
              <a:gd name="connsiteX2" fmla="*/ 148368 w 707961"/>
              <a:gd name="connsiteY2" fmla="*/ 1545430 h 1918512"/>
              <a:gd name="connsiteX3" fmla="*/ 1524 w 707961"/>
              <a:gd name="connsiteY3" fmla="*/ 1331912 h 1918512"/>
              <a:gd name="connsiteX4" fmla="*/ 272194 w 707961"/>
              <a:gd name="connsiteY4" fmla="*/ 239711 h 1918512"/>
              <a:gd name="connsiteX5" fmla="*/ 396018 w 707961"/>
              <a:gd name="connsiteY5" fmla="*/ 0 h 1918512"/>
              <a:gd name="connsiteX0" fmla="*/ 709818 w 709818"/>
              <a:gd name="connsiteY0" fmla="*/ 1914524 h 1918387"/>
              <a:gd name="connsiteX1" fmla="*/ 370093 w 709818"/>
              <a:gd name="connsiteY1" fmla="*/ 1841499 h 1918387"/>
              <a:gd name="connsiteX2" fmla="*/ 140700 w 709818"/>
              <a:gd name="connsiteY2" fmla="*/ 1554955 h 1918387"/>
              <a:gd name="connsiteX3" fmla="*/ 3381 w 709818"/>
              <a:gd name="connsiteY3" fmla="*/ 1331912 h 1918387"/>
              <a:gd name="connsiteX4" fmla="*/ 274051 w 709818"/>
              <a:gd name="connsiteY4" fmla="*/ 239711 h 1918387"/>
              <a:gd name="connsiteX5" fmla="*/ 397875 w 709818"/>
              <a:gd name="connsiteY5" fmla="*/ 0 h 1918387"/>
              <a:gd name="connsiteX0" fmla="*/ 706999 w 706999"/>
              <a:gd name="connsiteY0" fmla="*/ 1914524 h 1918387"/>
              <a:gd name="connsiteX1" fmla="*/ 367274 w 706999"/>
              <a:gd name="connsiteY1" fmla="*/ 1841499 h 1918387"/>
              <a:gd name="connsiteX2" fmla="*/ 137881 w 706999"/>
              <a:gd name="connsiteY2" fmla="*/ 1554955 h 1918387"/>
              <a:gd name="connsiteX3" fmla="*/ 562 w 706999"/>
              <a:gd name="connsiteY3" fmla="*/ 1331912 h 1918387"/>
              <a:gd name="connsiteX4" fmla="*/ 271232 w 706999"/>
              <a:gd name="connsiteY4" fmla="*/ 239711 h 1918387"/>
              <a:gd name="connsiteX5" fmla="*/ 395056 w 706999"/>
              <a:gd name="connsiteY5" fmla="*/ 0 h 1918387"/>
              <a:gd name="connsiteX0" fmla="*/ 708062 w 708062"/>
              <a:gd name="connsiteY0" fmla="*/ 1914524 h 1918387"/>
              <a:gd name="connsiteX1" fmla="*/ 368337 w 708062"/>
              <a:gd name="connsiteY1" fmla="*/ 1841499 h 1918387"/>
              <a:gd name="connsiteX2" fmla="*/ 138944 w 708062"/>
              <a:gd name="connsiteY2" fmla="*/ 1554955 h 1918387"/>
              <a:gd name="connsiteX3" fmla="*/ 1625 w 708062"/>
              <a:gd name="connsiteY3" fmla="*/ 1331912 h 1918387"/>
              <a:gd name="connsiteX4" fmla="*/ 272295 w 708062"/>
              <a:gd name="connsiteY4" fmla="*/ 239711 h 1918387"/>
              <a:gd name="connsiteX5" fmla="*/ 396119 w 708062"/>
              <a:gd name="connsiteY5" fmla="*/ 0 h 1918387"/>
              <a:gd name="connsiteX0" fmla="*/ 706460 w 706460"/>
              <a:gd name="connsiteY0" fmla="*/ 1914524 h 1918387"/>
              <a:gd name="connsiteX1" fmla="*/ 366735 w 706460"/>
              <a:gd name="connsiteY1" fmla="*/ 1841499 h 1918387"/>
              <a:gd name="connsiteX2" fmla="*/ 137342 w 706460"/>
              <a:gd name="connsiteY2" fmla="*/ 1554955 h 1918387"/>
              <a:gd name="connsiteX3" fmla="*/ 23 w 706460"/>
              <a:gd name="connsiteY3" fmla="*/ 1331912 h 1918387"/>
              <a:gd name="connsiteX4" fmla="*/ 127817 w 706460"/>
              <a:gd name="connsiteY4" fmla="*/ 752474 h 1918387"/>
              <a:gd name="connsiteX5" fmla="*/ 270693 w 706460"/>
              <a:gd name="connsiteY5" fmla="*/ 239711 h 1918387"/>
              <a:gd name="connsiteX6" fmla="*/ 394517 w 706460"/>
              <a:gd name="connsiteY6" fmla="*/ 0 h 1918387"/>
              <a:gd name="connsiteX0" fmla="*/ 708904 w 708904"/>
              <a:gd name="connsiteY0" fmla="*/ 1914524 h 1918387"/>
              <a:gd name="connsiteX1" fmla="*/ 369179 w 708904"/>
              <a:gd name="connsiteY1" fmla="*/ 1841499 h 1918387"/>
              <a:gd name="connsiteX2" fmla="*/ 139786 w 708904"/>
              <a:gd name="connsiteY2" fmla="*/ 1554955 h 1918387"/>
              <a:gd name="connsiteX3" fmla="*/ 2467 w 708904"/>
              <a:gd name="connsiteY3" fmla="*/ 1331912 h 1918387"/>
              <a:gd name="connsiteX4" fmla="*/ 68348 w 708904"/>
              <a:gd name="connsiteY4" fmla="*/ 866774 h 1918387"/>
              <a:gd name="connsiteX5" fmla="*/ 273137 w 708904"/>
              <a:gd name="connsiteY5" fmla="*/ 239711 h 1918387"/>
              <a:gd name="connsiteX6" fmla="*/ 396961 w 708904"/>
              <a:gd name="connsiteY6" fmla="*/ 0 h 1918387"/>
              <a:gd name="connsiteX0" fmla="*/ 723651 w 723651"/>
              <a:gd name="connsiteY0" fmla="*/ 1914524 h 1923696"/>
              <a:gd name="connsiteX1" fmla="*/ 383926 w 723651"/>
              <a:gd name="connsiteY1" fmla="*/ 1841499 h 1923696"/>
              <a:gd name="connsiteX2" fmla="*/ 17214 w 723651"/>
              <a:gd name="connsiteY2" fmla="*/ 1331912 h 1923696"/>
              <a:gd name="connsiteX3" fmla="*/ 83095 w 723651"/>
              <a:gd name="connsiteY3" fmla="*/ 866774 h 1923696"/>
              <a:gd name="connsiteX4" fmla="*/ 287884 w 723651"/>
              <a:gd name="connsiteY4" fmla="*/ 239711 h 1923696"/>
              <a:gd name="connsiteX5" fmla="*/ 411708 w 723651"/>
              <a:gd name="connsiteY5" fmla="*/ 0 h 1923696"/>
              <a:gd name="connsiteX0" fmla="*/ 723651 w 723651"/>
              <a:gd name="connsiteY0" fmla="*/ 1914524 h 1923696"/>
              <a:gd name="connsiteX1" fmla="*/ 383926 w 723651"/>
              <a:gd name="connsiteY1" fmla="*/ 1841499 h 1923696"/>
              <a:gd name="connsiteX2" fmla="*/ 17214 w 723651"/>
              <a:gd name="connsiteY2" fmla="*/ 1331912 h 1923696"/>
              <a:gd name="connsiteX3" fmla="*/ 83095 w 723651"/>
              <a:gd name="connsiteY3" fmla="*/ 866774 h 1923696"/>
              <a:gd name="connsiteX4" fmla="*/ 335509 w 723651"/>
              <a:gd name="connsiteY4" fmla="*/ 173036 h 1923696"/>
              <a:gd name="connsiteX5" fmla="*/ 411708 w 723651"/>
              <a:gd name="connsiteY5" fmla="*/ 0 h 1923696"/>
              <a:gd name="connsiteX0" fmla="*/ 709944 w 709944"/>
              <a:gd name="connsiteY0" fmla="*/ 1914524 h 1923696"/>
              <a:gd name="connsiteX1" fmla="*/ 370219 w 709944"/>
              <a:gd name="connsiteY1" fmla="*/ 1841499 h 1923696"/>
              <a:gd name="connsiteX2" fmla="*/ 3507 w 709944"/>
              <a:gd name="connsiteY2" fmla="*/ 1331912 h 1923696"/>
              <a:gd name="connsiteX3" fmla="*/ 190038 w 709944"/>
              <a:gd name="connsiteY3" fmla="*/ 574674 h 1923696"/>
              <a:gd name="connsiteX4" fmla="*/ 321802 w 709944"/>
              <a:gd name="connsiteY4" fmla="*/ 173036 h 1923696"/>
              <a:gd name="connsiteX5" fmla="*/ 398001 w 709944"/>
              <a:gd name="connsiteY5" fmla="*/ 0 h 1923696"/>
              <a:gd name="connsiteX0" fmla="*/ 594814 w 594814"/>
              <a:gd name="connsiteY0" fmla="*/ 1914524 h 1921244"/>
              <a:gd name="connsiteX1" fmla="*/ 255089 w 594814"/>
              <a:gd name="connsiteY1" fmla="*/ 1841499 h 1921244"/>
              <a:gd name="connsiteX2" fmla="*/ 9027 w 594814"/>
              <a:gd name="connsiteY2" fmla="*/ 1408112 h 1921244"/>
              <a:gd name="connsiteX3" fmla="*/ 74908 w 594814"/>
              <a:gd name="connsiteY3" fmla="*/ 574674 h 1921244"/>
              <a:gd name="connsiteX4" fmla="*/ 206672 w 594814"/>
              <a:gd name="connsiteY4" fmla="*/ 173036 h 1921244"/>
              <a:gd name="connsiteX5" fmla="*/ 282871 w 594814"/>
              <a:gd name="connsiteY5" fmla="*/ 0 h 1921244"/>
              <a:gd name="connsiteX0" fmla="*/ 620977 w 620977"/>
              <a:gd name="connsiteY0" fmla="*/ 1914524 h 1922907"/>
              <a:gd name="connsiteX1" fmla="*/ 281252 w 620977"/>
              <a:gd name="connsiteY1" fmla="*/ 1841499 h 1922907"/>
              <a:gd name="connsiteX2" fmla="*/ 6615 w 620977"/>
              <a:gd name="connsiteY2" fmla="*/ 1354137 h 1922907"/>
              <a:gd name="connsiteX3" fmla="*/ 101071 w 620977"/>
              <a:gd name="connsiteY3" fmla="*/ 574674 h 1922907"/>
              <a:gd name="connsiteX4" fmla="*/ 232835 w 620977"/>
              <a:gd name="connsiteY4" fmla="*/ 173036 h 1922907"/>
              <a:gd name="connsiteX5" fmla="*/ 309034 w 620977"/>
              <a:gd name="connsiteY5" fmla="*/ 0 h 1922907"/>
              <a:gd name="connsiteX0" fmla="*/ 626345 w 626345"/>
              <a:gd name="connsiteY0" fmla="*/ 1914524 h 1922907"/>
              <a:gd name="connsiteX1" fmla="*/ 286620 w 626345"/>
              <a:gd name="connsiteY1" fmla="*/ 1841499 h 1922907"/>
              <a:gd name="connsiteX2" fmla="*/ 11983 w 626345"/>
              <a:gd name="connsiteY2" fmla="*/ 1354137 h 1922907"/>
              <a:gd name="connsiteX3" fmla="*/ 54847 w 626345"/>
              <a:gd name="connsiteY3" fmla="*/ 1003298 h 1922907"/>
              <a:gd name="connsiteX4" fmla="*/ 106439 w 626345"/>
              <a:gd name="connsiteY4" fmla="*/ 574674 h 1922907"/>
              <a:gd name="connsiteX5" fmla="*/ 238203 w 626345"/>
              <a:gd name="connsiteY5" fmla="*/ 173036 h 1922907"/>
              <a:gd name="connsiteX6" fmla="*/ 314402 w 626345"/>
              <a:gd name="connsiteY6" fmla="*/ 0 h 1922907"/>
              <a:gd name="connsiteX0" fmla="*/ 628711 w 628711"/>
              <a:gd name="connsiteY0" fmla="*/ 1914524 h 1918609"/>
              <a:gd name="connsiteX1" fmla="*/ 323911 w 628711"/>
              <a:gd name="connsiteY1" fmla="*/ 1812924 h 1918609"/>
              <a:gd name="connsiteX2" fmla="*/ 14349 w 628711"/>
              <a:gd name="connsiteY2" fmla="*/ 1354137 h 1918609"/>
              <a:gd name="connsiteX3" fmla="*/ 57213 w 628711"/>
              <a:gd name="connsiteY3" fmla="*/ 1003298 h 1918609"/>
              <a:gd name="connsiteX4" fmla="*/ 108805 w 628711"/>
              <a:gd name="connsiteY4" fmla="*/ 574674 h 1918609"/>
              <a:gd name="connsiteX5" fmla="*/ 240569 w 628711"/>
              <a:gd name="connsiteY5" fmla="*/ 173036 h 1918609"/>
              <a:gd name="connsiteX6" fmla="*/ 316768 w 628711"/>
              <a:gd name="connsiteY6" fmla="*/ 0 h 1918609"/>
              <a:gd name="connsiteX0" fmla="*/ 616011 w 616011"/>
              <a:gd name="connsiteY0" fmla="*/ 1895474 h 1901457"/>
              <a:gd name="connsiteX1" fmla="*/ 323911 w 616011"/>
              <a:gd name="connsiteY1" fmla="*/ 1812924 h 1901457"/>
              <a:gd name="connsiteX2" fmla="*/ 14349 w 616011"/>
              <a:gd name="connsiteY2" fmla="*/ 1354137 h 1901457"/>
              <a:gd name="connsiteX3" fmla="*/ 57213 w 616011"/>
              <a:gd name="connsiteY3" fmla="*/ 1003298 h 1901457"/>
              <a:gd name="connsiteX4" fmla="*/ 108805 w 616011"/>
              <a:gd name="connsiteY4" fmla="*/ 574674 h 1901457"/>
              <a:gd name="connsiteX5" fmla="*/ 240569 w 616011"/>
              <a:gd name="connsiteY5" fmla="*/ 173036 h 1901457"/>
              <a:gd name="connsiteX6" fmla="*/ 316768 w 616011"/>
              <a:gd name="connsiteY6" fmla="*/ 0 h 1901457"/>
              <a:gd name="connsiteX0" fmla="*/ 616011 w 616011"/>
              <a:gd name="connsiteY0" fmla="*/ 1895474 h 1895474"/>
              <a:gd name="connsiteX1" fmla="*/ 323911 w 616011"/>
              <a:gd name="connsiteY1" fmla="*/ 1812924 h 1895474"/>
              <a:gd name="connsiteX2" fmla="*/ 14349 w 616011"/>
              <a:gd name="connsiteY2" fmla="*/ 1354137 h 1895474"/>
              <a:gd name="connsiteX3" fmla="*/ 57213 w 616011"/>
              <a:gd name="connsiteY3" fmla="*/ 1003298 h 1895474"/>
              <a:gd name="connsiteX4" fmla="*/ 108805 w 616011"/>
              <a:gd name="connsiteY4" fmla="*/ 574674 h 1895474"/>
              <a:gd name="connsiteX5" fmla="*/ 240569 w 616011"/>
              <a:gd name="connsiteY5" fmla="*/ 173036 h 1895474"/>
              <a:gd name="connsiteX6" fmla="*/ 316768 w 616011"/>
              <a:gd name="connsiteY6" fmla="*/ 0 h 1895474"/>
              <a:gd name="connsiteX0" fmla="*/ 605652 w 605652"/>
              <a:gd name="connsiteY0" fmla="*/ 1895474 h 1895474"/>
              <a:gd name="connsiteX1" fmla="*/ 313552 w 605652"/>
              <a:gd name="connsiteY1" fmla="*/ 1812924 h 1895474"/>
              <a:gd name="connsiteX2" fmla="*/ 151629 w 605652"/>
              <a:gd name="connsiteY2" fmla="*/ 1562098 h 1895474"/>
              <a:gd name="connsiteX3" fmla="*/ 3990 w 605652"/>
              <a:gd name="connsiteY3" fmla="*/ 1354137 h 1895474"/>
              <a:gd name="connsiteX4" fmla="*/ 46854 w 605652"/>
              <a:gd name="connsiteY4" fmla="*/ 1003298 h 1895474"/>
              <a:gd name="connsiteX5" fmla="*/ 98446 w 605652"/>
              <a:gd name="connsiteY5" fmla="*/ 574674 h 1895474"/>
              <a:gd name="connsiteX6" fmla="*/ 230210 w 605652"/>
              <a:gd name="connsiteY6" fmla="*/ 173036 h 1895474"/>
              <a:gd name="connsiteX7" fmla="*/ 306409 w 605652"/>
              <a:gd name="connsiteY7" fmla="*/ 0 h 189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652" h="1895474">
                <a:moveTo>
                  <a:pt x="605652" y="1895474"/>
                </a:moveTo>
                <a:cubicBezTo>
                  <a:pt x="443330" y="1887933"/>
                  <a:pt x="389222" y="1868487"/>
                  <a:pt x="313552" y="1812924"/>
                </a:cubicBezTo>
                <a:cubicBezTo>
                  <a:pt x="237882" y="1757361"/>
                  <a:pt x="203223" y="1638562"/>
                  <a:pt x="151629" y="1562098"/>
                </a:cubicBezTo>
                <a:cubicBezTo>
                  <a:pt x="100035" y="1485634"/>
                  <a:pt x="21453" y="1447270"/>
                  <a:pt x="3990" y="1354137"/>
                </a:cubicBezTo>
                <a:cubicBezTo>
                  <a:pt x="-13473" y="1261004"/>
                  <a:pt x="31111" y="1133208"/>
                  <a:pt x="46854" y="1003298"/>
                </a:cubicBezTo>
                <a:cubicBezTo>
                  <a:pt x="62597" y="873388"/>
                  <a:pt x="62595" y="711993"/>
                  <a:pt x="98446" y="574674"/>
                </a:cubicBezTo>
                <a:cubicBezTo>
                  <a:pt x="134297" y="437355"/>
                  <a:pt x="195550" y="268815"/>
                  <a:pt x="230210" y="173036"/>
                </a:cubicBezTo>
                <a:cubicBezTo>
                  <a:pt x="264870" y="77257"/>
                  <a:pt x="275056" y="112315"/>
                  <a:pt x="306409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C893CE7-871E-4157-90FB-83C308AA9179}"/>
              </a:ext>
            </a:extLst>
          </p:cNvPr>
          <p:cNvSpPr/>
          <p:nvPr/>
        </p:nvSpPr>
        <p:spPr>
          <a:xfrm>
            <a:off x="4669927" y="3325816"/>
            <a:ext cx="1051426" cy="2180196"/>
          </a:xfrm>
          <a:custGeom>
            <a:avLst/>
            <a:gdLst>
              <a:gd name="connsiteX0" fmla="*/ 1197341 w 1197341"/>
              <a:gd name="connsiteY0" fmla="*/ 2674718 h 2738061"/>
              <a:gd name="connsiteX1" fmla="*/ 924291 w 1197341"/>
              <a:gd name="connsiteY1" fmla="*/ 2725518 h 2738061"/>
              <a:gd name="connsiteX2" fmla="*/ 530591 w 1197341"/>
              <a:gd name="connsiteY2" fmla="*/ 2712818 h 2738061"/>
              <a:gd name="connsiteX3" fmla="*/ 257541 w 1197341"/>
              <a:gd name="connsiteY3" fmla="*/ 2465168 h 2738061"/>
              <a:gd name="connsiteX4" fmla="*/ 54341 w 1197341"/>
              <a:gd name="connsiteY4" fmla="*/ 2096868 h 2738061"/>
              <a:gd name="connsiteX5" fmla="*/ 22591 w 1197341"/>
              <a:gd name="connsiteY5" fmla="*/ 1544418 h 2738061"/>
              <a:gd name="connsiteX6" fmla="*/ 352791 w 1197341"/>
              <a:gd name="connsiteY6" fmla="*/ 249018 h 2738061"/>
              <a:gd name="connsiteX7" fmla="*/ 416291 w 1197341"/>
              <a:gd name="connsiteY7" fmla="*/ 229968 h 2738061"/>
              <a:gd name="connsiteX8" fmla="*/ 435341 w 1197341"/>
              <a:gd name="connsiteY8" fmla="*/ 1368 h 2738061"/>
              <a:gd name="connsiteX0" fmla="*/ 1197341 w 1197341"/>
              <a:gd name="connsiteY0" fmla="*/ 2674718 h 2738061"/>
              <a:gd name="connsiteX1" fmla="*/ 924291 w 1197341"/>
              <a:gd name="connsiteY1" fmla="*/ 2725518 h 2738061"/>
              <a:gd name="connsiteX2" fmla="*/ 530591 w 1197341"/>
              <a:gd name="connsiteY2" fmla="*/ 2712818 h 2738061"/>
              <a:gd name="connsiteX3" fmla="*/ 257541 w 1197341"/>
              <a:gd name="connsiteY3" fmla="*/ 2465168 h 2738061"/>
              <a:gd name="connsiteX4" fmla="*/ 54341 w 1197341"/>
              <a:gd name="connsiteY4" fmla="*/ 2096868 h 2738061"/>
              <a:gd name="connsiteX5" fmla="*/ 22591 w 1197341"/>
              <a:gd name="connsiteY5" fmla="*/ 1544418 h 2738061"/>
              <a:gd name="connsiteX6" fmla="*/ 352791 w 1197341"/>
              <a:gd name="connsiteY6" fmla="*/ 249018 h 2738061"/>
              <a:gd name="connsiteX7" fmla="*/ 416291 w 1197341"/>
              <a:gd name="connsiteY7" fmla="*/ 229968 h 2738061"/>
              <a:gd name="connsiteX8" fmla="*/ 435341 w 1197341"/>
              <a:gd name="connsiteY8" fmla="*/ 1368 h 2738061"/>
              <a:gd name="connsiteX0" fmla="*/ 1197341 w 1197341"/>
              <a:gd name="connsiteY0" fmla="*/ 2674718 h 2738061"/>
              <a:gd name="connsiteX1" fmla="*/ 924291 w 1197341"/>
              <a:gd name="connsiteY1" fmla="*/ 2725518 h 2738061"/>
              <a:gd name="connsiteX2" fmla="*/ 530591 w 1197341"/>
              <a:gd name="connsiteY2" fmla="*/ 2712818 h 2738061"/>
              <a:gd name="connsiteX3" fmla="*/ 257541 w 1197341"/>
              <a:gd name="connsiteY3" fmla="*/ 2465168 h 2738061"/>
              <a:gd name="connsiteX4" fmla="*/ 54341 w 1197341"/>
              <a:gd name="connsiteY4" fmla="*/ 2096868 h 2738061"/>
              <a:gd name="connsiteX5" fmla="*/ 22591 w 1197341"/>
              <a:gd name="connsiteY5" fmla="*/ 1544418 h 2738061"/>
              <a:gd name="connsiteX6" fmla="*/ 352791 w 1197341"/>
              <a:gd name="connsiteY6" fmla="*/ 249018 h 2738061"/>
              <a:gd name="connsiteX7" fmla="*/ 416291 w 1197341"/>
              <a:gd name="connsiteY7" fmla="*/ 229968 h 2738061"/>
              <a:gd name="connsiteX8" fmla="*/ 435341 w 1197341"/>
              <a:gd name="connsiteY8" fmla="*/ 1368 h 2738061"/>
              <a:gd name="connsiteX0" fmla="*/ 1197341 w 1197341"/>
              <a:gd name="connsiteY0" fmla="*/ 2674901 h 2738244"/>
              <a:gd name="connsiteX1" fmla="*/ 924291 w 1197341"/>
              <a:gd name="connsiteY1" fmla="*/ 2725701 h 2738244"/>
              <a:gd name="connsiteX2" fmla="*/ 530591 w 1197341"/>
              <a:gd name="connsiteY2" fmla="*/ 2713001 h 2738244"/>
              <a:gd name="connsiteX3" fmla="*/ 257541 w 1197341"/>
              <a:gd name="connsiteY3" fmla="*/ 2465351 h 2738244"/>
              <a:gd name="connsiteX4" fmla="*/ 54341 w 1197341"/>
              <a:gd name="connsiteY4" fmla="*/ 2097051 h 2738244"/>
              <a:gd name="connsiteX5" fmla="*/ 22591 w 1197341"/>
              <a:gd name="connsiteY5" fmla="*/ 1544601 h 2738244"/>
              <a:gd name="connsiteX6" fmla="*/ 352791 w 1197341"/>
              <a:gd name="connsiteY6" fmla="*/ 249201 h 2738244"/>
              <a:gd name="connsiteX7" fmla="*/ 413909 w 1197341"/>
              <a:gd name="connsiteY7" fmla="*/ 203957 h 2738244"/>
              <a:gd name="connsiteX8" fmla="*/ 435341 w 1197341"/>
              <a:gd name="connsiteY8" fmla="*/ 1551 h 2738244"/>
              <a:gd name="connsiteX0" fmla="*/ 1197341 w 1197341"/>
              <a:gd name="connsiteY0" fmla="*/ 2675413 h 2738756"/>
              <a:gd name="connsiteX1" fmla="*/ 924291 w 1197341"/>
              <a:gd name="connsiteY1" fmla="*/ 2726213 h 2738756"/>
              <a:gd name="connsiteX2" fmla="*/ 530591 w 1197341"/>
              <a:gd name="connsiteY2" fmla="*/ 2713513 h 2738756"/>
              <a:gd name="connsiteX3" fmla="*/ 257541 w 1197341"/>
              <a:gd name="connsiteY3" fmla="*/ 2465863 h 2738756"/>
              <a:gd name="connsiteX4" fmla="*/ 54341 w 1197341"/>
              <a:gd name="connsiteY4" fmla="*/ 2097563 h 2738756"/>
              <a:gd name="connsiteX5" fmla="*/ 22591 w 1197341"/>
              <a:gd name="connsiteY5" fmla="*/ 1545113 h 2738756"/>
              <a:gd name="connsiteX6" fmla="*/ 352791 w 1197341"/>
              <a:gd name="connsiteY6" fmla="*/ 249713 h 2738756"/>
              <a:gd name="connsiteX7" fmla="*/ 413909 w 1197341"/>
              <a:gd name="connsiteY7" fmla="*/ 204469 h 2738756"/>
              <a:gd name="connsiteX8" fmla="*/ 435341 w 1197341"/>
              <a:gd name="connsiteY8" fmla="*/ 2063 h 2738756"/>
              <a:gd name="connsiteX0" fmla="*/ 1197341 w 1197341"/>
              <a:gd name="connsiteY0" fmla="*/ 2673350 h 2736693"/>
              <a:gd name="connsiteX1" fmla="*/ 924291 w 1197341"/>
              <a:gd name="connsiteY1" fmla="*/ 2724150 h 2736693"/>
              <a:gd name="connsiteX2" fmla="*/ 530591 w 1197341"/>
              <a:gd name="connsiteY2" fmla="*/ 2711450 h 2736693"/>
              <a:gd name="connsiteX3" fmla="*/ 257541 w 1197341"/>
              <a:gd name="connsiteY3" fmla="*/ 2463800 h 2736693"/>
              <a:gd name="connsiteX4" fmla="*/ 54341 w 1197341"/>
              <a:gd name="connsiteY4" fmla="*/ 2095500 h 2736693"/>
              <a:gd name="connsiteX5" fmla="*/ 22591 w 1197341"/>
              <a:gd name="connsiteY5" fmla="*/ 1543050 h 2736693"/>
              <a:gd name="connsiteX6" fmla="*/ 352791 w 1197341"/>
              <a:gd name="connsiteY6" fmla="*/ 247650 h 2736693"/>
              <a:gd name="connsiteX7" fmla="*/ 435341 w 1197341"/>
              <a:gd name="connsiteY7" fmla="*/ 0 h 2736693"/>
              <a:gd name="connsiteX0" fmla="*/ 1197341 w 1197341"/>
              <a:gd name="connsiteY0" fmla="*/ 2461737 h 2525080"/>
              <a:gd name="connsiteX1" fmla="*/ 924291 w 1197341"/>
              <a:gd name="connsiteY1" fmla="*/ 2512537 h 2525080"/>
              <a:gd name="connsiteX2" fmla="*/ 530591 w 1197341"/>
              <a:gd name="connsiteY2" fmla="*/ 2499837 h 2525080"/>
              <a:gd name="connsiteX3" fmla="*/ 257541 w 1197341"/>
              <a:gd name="connsiteY3" fmla="*/ 2252187 h 2525080"/>
              <a:gd name="connsiteX4" fmla="*/ 54341 w 1197341"/>
              <a:gd name="connsiteY4" fmla="*/ 1883887 h 2525080"/>
              <a:gd name="connsiteX5" fmla="*/ 22591 w 1197341"/>
              <a:gd name="connsiteY5" fmla="*/ 1331437 h 2525080"/>
              <a:gd name="connsiteX6" fmla="*/ 352791 w 1197341"/>
              <a:gd name="connsiteY6" fmla="*/ 36037 h 2525080"/>
              <a:gd name="connsiteX7" fmla="*/ 440104 w 1197341"/>
              <a:gd name="connsiteY7" fmla="*/ 307500 h 2525080"/>
              <a:gd name="connsiteX0" fmla="*/ 1197341 w 1197341"/>
              <a:gd name="connsiteY0" fmla="*/ 2455320 h 2518663"/>
              <a:gd name="connsiteX1" fmla="*/ 924291 w 1197341"/>
              <a:gd name="connsiteY1" fmla="*/ 2506120 h 2518663"/>
              <a:gd name="connsiteX2" fmla="*/ 530591 w 1197341"/>
              <a:gd name="connsiteY2" fmla="*/ 2493420 h 2518663"/>
              <a:gd name="connsiteX3" fmla="*/ 257541 w 1197341"/>
              <a:gd name="connsiteY3" fmla="*/ 2245770 h 2518663"/>
              <a:gd name="connsiteX4" fmla="*/ 54341 w 1197341"/>
              <a:gd name="connsiteY4" fmla="*/ 1877470 h 2518663"/>
              <a:gd name="connsiteX5" fmla="*/ 22591 w 1197341"/>
              <a:gd name="connsiteY5" fmla="*/ 1325020 h 2518663"/>
              <a:gd name="connsiteX6" fmla="*/ 352791 w 1197341"/>
              <a:gd name="connsiteY6" fmla="*/ 29620 h 2518663"/>
              <a:gd name="connsiteX7" fmla="*/ 416292 w 1197341"/>
              <a:gd name="connsiteY7" fmla="*/ 362995 h 2518663"/>
              <a:gd name="connsiteX0" fmla="*/ 1193464 w 1193464"/>
              <a:gd name="connsiteY0" fmla="*/ 2092325 h 2155668"/>
              <a:gd name="connsiteX1" fmla="*/ 920414 w 1193464"/>
              <a:gd name="connsiteY1" fmla="*/ 2143125 h 2155668"/>
              <a:gd name="connsiteX2" fmla="*/ 526714 w 1193464"/>
              <a:gd name="connsiteY2" fmla="*/ 2130425 h 2155668"/>
              <a:gd name="connsiteX3" fmla="*/ 253664 w 1193464"/>
              <a:gd name="connsiteY3" fmla="*/ 1882775 h 2155668"/>
              <a:gd name="connsiteX4" fmla="*/ 50464 w 1193464"/>
              <a:gd name="connsiteY4" fmla="*/ 1514475 h 2155668"/>
              <a:gd name="connsiteX5" fmla="*/ 18714 w 1193464"/>
              <a:gd name="connsiteY5" fmla="*/ 962025 h 2155668"/>
              <a:gd name="connsiteX6" fmla="*/ 296526 w 1193464"/>
              <a:gd name="connsiteY6" fmla="*/ 161925 h 2155668"/>
              <a:gd name="connsiteX7" fmla="*/ 412415 w 1193464"/>
              <a:gd name="connsiteY7" fmla="*/ 0 h 2155668"/>
              <a:gd name="connsiteX0" fmla="*/ 1165053 w 1165053"/>
              <a:gd name="connsiteY0" fmla="*/ 2092325 h 2155668"/>
              <a:gd name="connsiteX1" fmla="*/ 892003 w 1165053"/>
              <a:gd name="connsiteY1" fmla="*/ 2143125 h 2155668"/>
              <a:gd name="connsiteX2" fmla="*/ 498303 w 1165053"/>
              <a:gd name="connsiteY2" fmla="*/ 2130425 h 2155668"/>
              <a:gd name="connsiteX3" fmla="*/ 225253 w 1165053"/>
              <a:gd name="connsiteY3" fmla="*/ 1882775 h 2155668"/>
              <a:gd name="connsiteX4" fmla="*/ 22053 w 1165053"/>
              <a:gd name="connsiteY4" fmla="*/ 1514475 h 2155668"/>
              <a:gd name="connsiteX5" fmla="*/ 33166 w 1165053"/>
              <a:gd name="connsiteY5" fmla="*/ 971550 h 2155668"/>
              <a:gd name="connsiteX6" fmla="*/ 268115 w 1165053"/>
              <a:gd name="connsiteY6" fmla="*/ 161925 h 2155668"/>
              <a:gd name="connsiteX7" fmla="*/ 384004 w 1165053"/>
              <a:gd name="connsiteY7" fmla="*/ 0 h 2155668"/>
              <a:gd name="connsiteX0" fmla="*/ 1166840 w 1166840"/>
              <a:gd name="connsiteY0" fmla="*/ 2092325 h 2155668"/>
              <a:gd name="connsiteX1" fmla="*/ 893790 w 1166840"/>
              <a:gd name="connsiteY1" fmla="*/ 2143125 h 2155668"/>
              <a:gd name="connsiteX2" fmla="*/ 500090 w 1166840"/>
              <a:gd name="connsiteY2" fmla="*/ 2130425 h 2155668"/>
              <a:gd name="connsiteX3" fmla="*/ 227040 w 1166840"/>
              <a:gd name="connsiteY3" fmla="*/ 1882775 h 2155668"/>
              <a:gd name="connsiteX4" fmla="*/ 23840 w 1166840"/>
              <a:gd name="connsiteY4" fmla="*/ 1514475 h 2155668"/>
              <a:gd name="connsiteX5" fmla="*/ 34953 w 1166840"/>
              <a:gd name="connsiteY5" fmla="*/ 971550 h 2155668"/>
              <a:gd name="connsiteX6" fmla="*/ 300858 w 1166840"/>
              <a:gd name="connsiteY6" fmla="*/ 211931 h 2155668"/>
              <a:gd name="connsiteX7" fmla="*/ 385791 w 1166840"/>
              <a:gd name="connsiteY7" fmla="*/ 0 h 2155668"/>
              <a:gd name="connsiteX0" fmla="*/ 1166840 w 1166840"/>
              <a:gd name="connsiteY0" fmla="*/ 2116137 h 2179480"/>
              <a:gd name="connsiteX1" fmla="*/ 893790 w 1166840"/>
              <a:gd name="connsiteY1" fmla="*/ 2166937 h 2179480"/>
              <a:gd name="connsiteX2" fmla="*/ 500090 w 1166840"/>
              <a:gd name="connsiteY2" fmla="*/ 2154237 h 2179480"/>
              <a:gd name="connsiteX3" fmla="*/ 227040 w 1166840"/>
              <a:gd name="connsiteY3" fmla="*/ 1906587 h 2179480"/>
              <a:gd name="connsiteX4" fmla="*/ 23840 w 1166840"/>
              <a:gd name="connsiteY4" fmla="*/ 1538287 h 2179480"/>
              <a:gd name="connsiteX5" fmla="*/ 34953 w 1166840"/>
              <a:gd name="connsiteY5" fmla="*/ 995362 h 2179480"/>
              <a:gd name="connsiteX6" fmla="*/ 300858 w 1166840"/>
              <a:gd name="connsiteY6" fmla="*/ 235743 h 2179480"/>
              <a:gd name="connsiteX7" fmla="*/ 402460 w 1166840"/>
              <a:gd name="connsiteY7" fmla="*/ 0 h 2179480"/>
              <a:gd name="connsiteX0" fmla="*/ 1170988 w 1170988"/>
              <a:gd name="connsiteY0" fmla="*/ 2116137 h 2182785"/>
              <a:gd name="connsiteX1" fmla="*/ 897938 w 1170988"/>
              <a:gd name="connsiteY1" fmla="*/ 2166937 h 2182785"/>
              <a:gd name="connsiteX2" fmla="*/ 504238 w 1170988"/>
              <a:gd name="connsiteY2" fmla="*/ 2154237 h 2182785"/>
              <a:gd name="connsiteX3" fmla="*/ 293100 w 1170988"/>
              <a:gd name="connsiteY3" fmla="*/ 1858962 h 2182785"/>
              <a:gd name="connsiteX4" fmla="*/ 27988 w 1170988"/>
              <a:gd name="connsiteY4" fmla="*/ 1538287 h 2182785"/>
              <a:gd name="connsiteX5" fmla="*/ 39101 w 1170988"/>
              <a:gd name="connsiteY5" fmla="*/ 995362 h 2182785"/>
              <a:gd name="connsiteX6" fmla="*/ 305006 w 1170988"/>
              <a:gd name="connsiteY6" fmla="*/ 235743 h 2182785"/>
              <a:gd name="connsiteX7" fmla="*/ 406608 w 1170988"/>
              <a:gd name="connsiteY7" fmla="*/ 0 h 2182785"/>
              <a:gd name="connsiteX0" fmla="*/ 1170988 w 1170988"/>
              <a:gd name="connsiteY0" fmla="*/ 2116137 h 2169973"/>
              <a:gd name="connsiteX1" fmla="*/ 897938 w 1170988"/>
              <a:gd name="connsiteY1" fmla="*/ 2166937 h 2169973"/>
              <a:gd name="connsiteX2" fmla="*/ 518525 w 1170988"/>
              <a:gd name="connsiteY2" fmla="*/ 2130424 h 2169973"/>
              <a:gd name="connsiteX3" fmla="*/ 293100 w 1170988"/>
              <a:gd name="connsiteY3" fmla="*/ 1858962 h 2169973"/>
              <a:gd name="connsiteX4" fmla="*/ 27988 w 1170988"/>
              <a:gd name="connsiteY4" fmla="*/ 1538287 h 2169973"/>
              <a:gd name="connsiteX5" fmla="*/ 39101 w 1170988"/>
              <a:gd name="connsiteY5" fmla="*/ 995362 h 2169973"/>
              <a:gd name="connsiteX6" fmla="*/ 305006 w 1170988"/>
              <a:gd name="connsiteY6" fmla="*/ 235743 h 2169973"/>
              <a:gd name="connsiteX7" fmla="*/ 406608 w 1170988"/>
              <a:gd name="connsiteY7" fmla="*/ 0 h 2169973"/>
              <a:gd name="connsiteX0" fmla="*/ 1170988 w 1170988"/>
              <a:gd name="connsiteY0" fmla="*/ 2116137 h 2188135"/>
              <a:gd name="connsiteX1" fmla="*/ 897938 w 1170988"/>
              <a:gd name="connsiteY1" fmla="*/ 2166937 h 2188135"/>
              <a:gd name="connsiteX2" fmla="*/ 518525 w 1170988"/>
              <a:gd name="connsiteY2" fmla="*/ 2130424 h 2188135"/>
              <a:gd name="connsiteX3" fmla="*/ 293100 w 1170988"/>
              <a:gd name="connsiteY3" fmla="*/ 1858962 h 2188135"/>
              <a:gd name="connsiteX4" fmla="*/ 27988 w 1170988"/>
              <a:gd name="connsiteY4" fmla="*/ 1538287 h 2188135"/>
              <a:gd name="connsiteX5" fmla="*/ 39101 w 1170988"/>
              <a:gd name="connsiteY5" fmla="*/ 995362 h 2188135"/>
              <a:gd name="connsiteX6" fmla="*/ 305006 w 1170988"/>
              <a:gd name="connsiteY6" fmla="*/ 235743 h 2188135"/>
              <a:gd name="connsiteX7" fmla="*/ 406608 w 1170988"/>
              <a:gd name="connsiteY7" fmla="*/ 0 h 2188135"/>
              <a:gd name="connsiteX0" fmla="*/ 1170988 w 1170988"/>
              <a:gd name="connsiteY0" fmla="*/ 2116137 h 2169234"/>
              <a:gd name="connsiteX1" fmla="*/ 897938 w 1170988"/>
              <a:gd name="connsiteY1" fmla="*/ 2166937 h 2169234"/>
              <a:gd name="connsiteX2" fmla="*/ 513763 w 1170988"/>
              <a:gd name="connsiteY2" fmla="*/ 2094705 h 2169234"/>
              <a:gd name="connsiteX3" fmla="*/ 293100 w 1170988"/>
              <a:gd name="connsiteY3" fmla="*/ 1858962 h 2169234"/>
              <a:gd name="connsiteX4" fmla="*/ 27988 w 1170988"/>
              <a:gd name="connsiteY4" fmla="*/ 1538287 h 2169234"/>
              <a:gd name="connsiteX5" fmla="*/ 39101 w 1170988"/>
              <a:gd name="connsiteY5" fmla="*/ 995362 h 2169234"/>
              <a:gd name="connsiteX6" fmla="*/ 305006 w 1170988"/>
              <a:gd name="connsiteY6" fmla="*/ 235743 h 2169234"/>
              <a:gd name="connsiteX7" fmla="*/ 406608 w 1170988"/>
              <a:gd name="connsiteY7" fmla="*/ 0 h 2169234"/>
              <a:gd name="connsiteX0" fmla="*/ 1172622 w 1172622"/>
              <a:gd name="connsiteY0" fmla="*/ 2116137 h 2167210"/>
              <a:gd name="connsiteX1" fmla="*/ 899572 w 1172622"/>
              <a:gd name="connsiteY1" fmla="*/ 2166937 h 2167210"/>
              <a:gd name="connsiteX2" fmla="*/ 515397 w 1172622"/>
              <a:gd name="connsiteY2" fmla="*/ 2094705 h 2167210"/>
              <a:gd name="connsiteX3" fmla="*/ 318546 w 1172622"/>
              <a:gd name="connsiteY3" fmla="*/ 1839912 h 2167210"/>
              <a:gd name="connsiteX4" fmla="*/ 29622 w 1172622"/>
              <a:gd name="connsiteY4" fmla="*/ 1538287 h 2167210"/>
              <a:gd name="connsiteX5" fmla="*/ 40735 w 1172622"/>
              <a:gd name="connsiteY5" fmla="*/ 995362 h 2167210"/>
              <a:gd name="connsiteX6" fmla="*/ 306640 w 1172622"/>
              <a:gd name="connsiteY6" fmla="*/ 235743 h 2167210"/>
              <a:gd name="connsiteX7" fmla="*/ 408242 w 1172622"/>
              <a:gd name="connsiteY7" fmla="*/ 0 h 2167210"/>
              <a:gd name="connsiteX0" fmla="*/ 1154953 w 1154953"/>
              <a:gd name="connsiteY0" fmla="*/ 2116137 h 2167210"/>
              <a:gd name="connsiteX1" fmla="*/ 881903 w 1154953"/>
              <a:gd name="connsiteY1" fmla="*/ 2166937 h 2167210"/>
              <a:gd name="connsiteX2" fmla="*/ 497728 w 1154953"/>
              <a:gd name="connsiteY2" fmla="*/ 2094705 h 2167210"/>
              <a:gd name="connsiteX3" fmla="*/ 300877 w 1154953"/>
              <a:gd name="connsiteY3" fmla="*/ 1839912 h 2167210"/>
              <a:gd name="connsiteX4" fmla="*/ 45290 w 1154953"/>
              <a:gd name="connsiteY4" fmla="*/ 1540669 h 2167210"/>
              <a:gd name="connsiteX5" fmla="*/ 23066 w 1154953"/>
              <a:gd name="connsiteY5" fmla="*/ 995362 h 2167210"/>
              <a:gd name="connsiteX6" fmla="*/ 288971 w 1154953"/>
              <a:gd name="connsiteY6" fmla="*/ 235743 h 2167210"/>
              <a:gd name="connsiteX7" fmla="*/ 390573 w 1154953"/>
              <a:gd name="connsiteY7" fmla="*/ 0 h 2167210"/>
              <a:gd name="connsiteX0" fmla="*/ 1154953 w 1154953"/>
              <a:gd name="connsiteY0" fmla="*/ 2116137 h 2166990"/>
              <a:gd name="connsiteX1" fmla="*/ 881903 w 1154953"/>
              <a:gd name="connsiteY1" fmla="*/ 2166937 h 2166990"/>
              <a:gd name="connsiteX2" fmla="*/ 495347 w 1154953"/>
              <a:gd name="connsiteY2" fmla="*/ 2116137 h 2166990"/>
              <a:gd name="connsiteX3" fmla="*/ 300877 w 1154953"/>
              <a:gd name="connsiteY3" fmla="*/ 1839912 h 2166990"/>
              <a:gd name="connsiteX4" fmla="*/ 45290 w 1154953"/>
              <a:gd name="connsiteY4" fmla="*/ 1540669 h 2166990"/>
              <a:gd name="connsiteX5" fmla="*/ 23066 w 1154953"/>
              <a:gd name="connsiteY5" fmla="*/ 995362 h 2166990"/>
              <a:gd name="connsiteX6" fmla="*/ 288971 w 1154953"/>
              <a:gd name="connsiteY6" fmla="*/ 235743 h 2166990"/>
              <a:gd name="connsiteX7" fmla="*/ 390573 w 1154953"/>
              <a:gd name="connsiteY7" fmla="*/ 0 h 2166990"/>
              <a:gd name="connsiteX0" fmla="*/ 1154953 w 1154953"/>
              <a:gd name="connsiteY0" fmla="*/ 2116137 h 2178945"/>
              <a:gd name="connsiteX1" fmla="*/ 881903 w 1154953"/>
              <a:gd name="connsiteY1" fmla="*/ 2166937 h 2178945"/>
              <a:gd name="connsiteX2" fmla="*/ 495347 w 1154953"/>
              <a:gd name="connsiteY2" fmla="*/ 2116137 h 2178945"/>
              <a:gd name="connsiteX3" fmla="*/ 300877 w 1154953"/>
              <a:gd name="connsiteY3" fmla="*/ 1839912 h 2178945"/>
              <a:gd name="connsiteX4" fmla="*/ 45290 w 1154953"/>
              <a:gd name="connsiteY4" fmla="*/ 1540669 h 2178945"/>
              <a:gd name="connsiteX5" fmla="*/ 23066 w 1154953"/>
              <a:gd name="connsiteY5" fmla="*/ 995362 h 2178945"/>
              <a:gd name="connsiteX6" fmla="*/ 288971 w 1154953"/>
              <a:gd name="connsiteY6" fmla="*/ 235743 h 2178945"/>
              <a:gd name="connsiteX7" fmla="*/ 390573 w 1154953"/>
              <a:gd name="connsiteY7" fmla="*/ 0 h 2178945"/>
              <a:gd name="connsiteX0" fmla="*/ 1154953 w 1154953"/>
              <a:gd name="connsiteY0" fmla="*/ 2116137 h 2158498"/>
              <a:gd name="connsiteX1" fmla="*/ 903335 w 1154953"/>
              <a:gd name="connsiteY1" fmla="*/ 2157412 h 2158498"/>
              <a:gd name="connsiteX2" fmla="*/ 495347 w 1154953"/>
              <a:gd name="connsiteY2" fmla="*/ 2116137 h 2158498"/>
              <a:gd name="connsiteX3" fmla="*/ 300877 w 1154953"/>
              <a:gd name="connsiteY3" fmla="*/ 1839912 h 2158498"/>
              <a:gd name="connsiteX4" fmla="*/ 45290 w 1154953"/>
              <a:gd name="connsiteY4" fmla="*/ 1540669 h 2158498"/>
              <a:gd name="connsiteX5" fmla="*/ 23066 w 1154953"/>
              <a:gd name="connsiteY5" fmla="*/ 995362 h 2158498"/>
              <a:gd name="connsiteX6" fmla="*/ 288971 w 1154953"/>
              <a:gd name="connsiteY6" fmla="*/ 235743 h 2158498"/>
              <a:gd name="connsiteX7" fmla="*/ 390573 w 1154953"/>
              <a:gd name="connsiteY7" fmla="*/ 0 h 2158498"/>
              <a:gd name="connsiteX0" fmla="*/ 1154953 w 1154953"/>
              <a:gd name="connsiteY0" fmla="*/ 2116137 h 2176469"/>
              <a:gd name="connsiteX1" fmla="*/ 903335 w 1154953"/>
              <a:gd name="connsiteY1" fmla="*/ 2157412 h 2176469"/>
              <a:gd name="connsiteX2" fmla="*/ 495347 w 1154953"/>
              <a:gd name="connsiteY2" fmla="*/ 2116137 h 2176469"/>
              <a:gd name="connsiteX3" fmla="*/ 300877 w 1154953"/>
              <a:gd name="connsiteY3" fmla="*/ 1839912 h 2176469"/>
              <a:gd name="connsiteX4" fmla="*/ 45290 w 1154953"/>
              <a:gd name="connsiteY4" fmla="*/ 1540669 h 2176469"/>
              <a:gd name="connsiteX5" fmla="*/ 23066 w 1154953"/>
              <a:gd name="connsiteY5" fmla="*/ 995362 h 2176469"/>
              <a:gd name="connsiteX6" fmla="*/ 288971 w 1154953"/>
              <a:gd name="connsiteY6" fmla="*/ 235743 h 2176469"/>
              <a:gd name="connsiteX7" fmla="*/ 390573 w 1154953"/>
              <a:gd name="connsiteY7" fmla="*/ 0 h 2176469"/>
              <a:gd name="connsiteX0" fmla="*/ 1154953 w 1154953"/>
              <a:gd name="connsiteY0" fmla="*/ 2116137 h 2188064"/>
              <a:gd name="connsiteX1" fmla="*/ 836660 w 1154953"/>
              <a:gd name="connsiteY1" fmla="*/ 2171700 h 2188064"/>
              <a:gd name="connsiteX2" fmla="*/ 495347 w 1154953"/>
              <a:gd name="connsiteY2" fmla="*/ 2116137 h 2188064"/>
              <a:gd name="connsiteX3" fmla="*/ 300877 w 1154953"/>
              <a:gd name="connsiteY3" fmla="*/ 1839912 h 2188064"/>
              <a:gd name="connsiteX4" fmla="*/ 45290 w 1154953"/>
              <a:gd name="connsiteY4" fmla="*/ 1540669 h 2188064"/>
              <a:gd name="connsiteX5" fmla="*/ 23066 w 1154953"/>
              <a:gd name="connsiteY5" fmla="*/ 995362 h 2188064"/>
              <a:gd name="connsiteX6" fmla="*/ 288971 w 1154953"/>
              <a:gd name="connsiteY6" fmla="*/ 235743 h 2188064"/>
              <a:gd name="connsiteX7" fmla="*/ 390573 w 1154953"/>
              <a:gd name="connsiteY7" fmla="*/ 0 h 2188064"/>
              <a:gd name="connsiteX0" fmla="*/ 1154953 w 1154953"/>
              <a:gd name="connsiteY0" fmla="*/ 2116137 h 2198506"/>
              <a:gd name="connsiteX1" fmla="*/ 836660 w 1154953"/>
              <a:gd name="connsiteY1" fmla="*/ 2171700 h 2198506"/>
              <a:gd name="connsiteX2" fmla="*/ 495347 w 1154953"/>
              <a:gd name="connsiteY2" fmla="*/ 2116137 h 2198506"/>
              <a:gd name="connsiteX3" fmla="*/ 300877 w 1154953"/>
              <a:gd name="connsiteY3" fmla="*/ 1839912 h 2198506"/>
              <a:gd name="connsiteX4" fmla="*/ 45290 w 1154953"/>
              <a:gd name="connsiteY4" fmla="*/ 1540669 h 2198506"/>
              <a:gd name="connsiteX5" fmla="*/ 23066 w 1154953"/>
              <a:gd name="connsiteY5" fmla="*/ 995362 h 2198506"/>
              <a:gd name="connsiteX6" fmla="*/ 288971 w 1154953"/>
              <a:gd name="connsiteY6" fmla="*/ 235743 h 2198506"/>
              <a:gd name="connsiteX7" fmla="*/ 390573 w 1154953"/>
              <a:gd name="connsiteY7" fmla="*/ 0 h 2198506"/>
              <a:gd name="connsiteX0" fmla="*/ 1154953 w 1154953"/>
              <a:gd name="connsiteY0" fmla="*/ 2116137 h 2196562"/>
              <a:gd name="connsiteX1" fmla="*/ 760460 w 1154953"/>
              <a:gd name="connsiteY1" fmla="*/ 2169319 h 2196562"/>
              <a:gd name="connsiteX2" fmla="*/ 495347 w 1154953"/>
              <a:gd name="connsiteY2" fmla="*/ 2116137 h 2196562"/>
              <a:gd name="connsiteX3" fmla="*/ 300877 w 1154953"/>
              <a:gd name="connsiteY3" fmla="*/ 1839912 h 2196562"/>
              <a:gd name="connsiteX4" fmla="*/ 45290 w 1154953"/>
              <a:gd name="connsiteY4" fmla="*/ 1540669 h 2196562"/>
              <a:gd name="connsiteX5" fmla="*/ 23066 w 1154953"/>
              <a:gd name="connsiteY5" fmla="*/ 995362 h 2196562"/>
              <a:gd name="connsiteX6" fmla="*/ 288971 w 1154953"/>
              <a:gd name="connsiteY6" fmla="*/ 235743 h 2196562"/>
              <a:gd name="connsiteX7" fmla="*/ 390573 w 1154953"/>
              <a:gd name="connsiteY7" fmla="*/ 0 h 2196562"/>
              <a:gd name="connsiteX0" fmla="*/ 1115996 w 1115996"/>
              <a:gd name="connsiteY0" fmla="*/ 2116137 h 2196562"/>
              <a:gd name="connsiteX1" fmla="*/ 721503 w 1115996"/>
              <a:gd name="connsiteY1" fmla="*/ 2169319 h 2196562"/>
              <a:gd name="connsiteX2" fmla="*/ 456390 w 1115996"/>
              <a:gd name="connsiteY2" fmla="*/ 2116137 h 2196562"/>
              <a:gd name="connsiteX3" fmla="*/ 261920 w 1115996"/>
              <a:gd name="connsiteY3" fmla="*/ 1839912 h 2196562"/>
              <a:gd name="connsiteX4" fmla="*/ 6333 w 1115996"/>
              <a:gd name="connsiteY4" fmla="*/ 1540669 h 2196562"/>
              <a:gd name="connsiteX5" fmla="*/ 92059 w 1115996"/>
              <a:gd name="connsiteY5" fmla="*/ 969962 h 2196562"/>
              <a:gd name="connsiteX6" fmla="*/ 250014 w 1115996"/>
              <a:gd name="connsiteY6" fmla="*/ 235743 h 2196562"/>
              <a:gd name="connsiteX7" fmla="*/ 351616 w 1115996"/>
              <a:gd name="connsiteY7" fmla="*/ 0 h 2196562"/>
              <a:gd name="connsiteX0" fmla="*/ 1116228 w 1116228"/>
              <a:gd name="connsiteY0" fmla="*/ 2116137 h 2196562"/>
              <a:gd name="connsiteX1" fmla="*/ 721735 w 1116228"/>
              <a:gd name="connsiteY1" fmla="*/ 2169319 h 2196562"/>
              <a:gd name="connsiteX2" fmla="*/ 456622 w 1116228"/>
              <a:gd name="connsiteY2" fmla="*/ 2116137 h 2196562"/>
              <a:gd name="connsiteX3" fmla="*/ 262152 w 1116228"/>
              <a:gd name="connsiteY3" fmla="*/ 1839912 h 2196562"/>
              <a:gd name="connsiteX4" fmla="*/ 6565 w 1116228"/>
              <a:gd name="connsiteY4" fmla="*/ 1540669 h 2196562"/>
              <a:gd name="connsiteX5" fmla="*/ 92291 w 1116228"/>
              <a:gd name="connsiteY5" fmla="*/ 969962 h 2196562"/>
              <a:gd name="connsiteX6" fmla="*/ 272471 w 1116228"/>
              <a:gd name="connsiteY6" fmla="*/ 223043 h 2196562"/>
              <a:gd name="connsiteX7" fmla="*/ 351848 w 1116228"/>
              <a:gd name="connsiteY7" fmla="*/ 0 h 2196562"/>
              <a:gd name="connsiteX0" fmla="*/ 1053671 w 1053671"/>
              <a:gd name="connsiteY0" fmla="*/ 2116137 h 2196562"/>
              <a:gd name="connsiteX1" fmla="*/ 659178 w 1053671"/>
              <a:gd name="connsiteY1" fmla="*/ 2169319 h 2196562"/>
              <a:gd name="connsiteX2" fmla="*/ 394065 w 1053671"/>
              <a:gd name="connsiteY2" fmla="*/ 2116137 h 2196562"/>
              <a:gd name="connsiteX3" fmla="*/ 199595 w 1053671"/>
              <a:gd name="connsiteY3" fmla="*/ 1839912 h 2196562"/>
              <a:gd name="connsiteX4" fmla="*/ 17033 w 1053671"/>
              <a:gd name="connsiteY4" fmla="*/ 1416844 h 2196562"/>
              <a:gd name="connsiteX5" fmla="*/ 29734 w 1053671"/>
              <a:gd name="connsiteY5" fmla="*/ 969962 h 2196562"/>
              <a:gd name="connsiteX6" fmla="*/ 209914 w 1053671"/>
              <a:gd name="connsiteY6" fmla="*/ 223043 h 2196562"/>
              <a:gd name="connsiteX7" fmla="*/ 289291 w 1053671"/>
              <a:gd name="connsiteY7" fmla="*/ 0 h 2196562"/>
              <a:gd name="connsiteX0" fmla="*/ 1051872 w 1051872"/>
              <a:gd name="connsiteY0" fmla="*/ 2116137 h 2202297"/>
              <a:gd name="connsiteX1" fmla="*/ 657379 w 1051872"/>
              <a:gd name="connsiteY1" fmla="*/ 2169319 h 2202297"/>
              <a:gd name="connsiteX2" fmla="*/ 392266 w 1051872"/>
              <a:gd name="connsiteY2" fmla="*/ 2116137 h 2202297"/>
              <a:gd name="connsiteX3" fmla="*/ 172396 w 1051872"/>
              <a:gd name="connsiteY3" fmla="*/ 1681162 h 2202297"/>
              <a:gd name="connsiteX4" fmla="*/ 15234 w 1051872"/>
              <a:gd name="connsiteY4" fmla="*/ 1416844 h 2202297"/>
              <a:gd name="connsiteX5" fmla="*/ 27935 w 1051872"/>
              <a:gd name="connsiteY5" fmla="*/ 969962 h 2202297"/>
              <a:gd name="connsiteX6" fmla="*/ 208115 w 1051872"/>
              <a:gd name="connsiteY6" fmla="*/ 223043 h 2202297"/>
              <a:gd name="connsiteX7" fmla="*/ 287492 w 1051872"/>
              <a:gd name="connsiteY7" fmla="*/ 0 h 2202297"/>
              <a:gd name="connsiteX0" fmla="*/ 1051872 w 1051872"/>
              <a:gd name="connsiteY0" fmla="*/ 2116137 h 2193094"/>
              <a:gd name="connsiteX1" fmla="*/ 657379 w 1051872"/>
              <a:gd name="connsiteY1" fmla="*/ 2169319 h 2193094"/>
              <a:gd name="connsiteX2" fmla="*/ 392266 w 1051872"/>
              <a:gd name="connsiteY2" fmla="*/ 2116137 h 2193094"/>
              <a:gd name="connsiteX3" fmla="*/ 347019 w 1051872"/>
              <a:gd name="connsiteY3" fmla="*/ 1960559 h 2193094"/>
              <a:gd name="connsiteX4" fmla="*/ 172396 w 1051872"/>
              <a:gd name="connsiteY4" fmla="*/ 1681162 h 2193094"/>
              <a:gd name="connsiteX5" fmla="*/ 15234 w 1051872"/>
              <a:gd name="connsiteY5" fmla="*/ 1416844 h 2193094"/>
              <a:gd name="connsiteX6" fmla="*/ 27935 w 1051872"/>
              <a:gd name="connsiteY6" fmla="*/ 969962 h 2193094"/>
              <a:gd name="connsiteX7" fmla="*/ 208115 w 1051872"/>
              <a:gd name="connsiteY7" fmla="*/ 223043 h 2193094"/>
              <a:gd name="connsiteX8" fmla="*/ 287492 w 1051872"/>
              <a:gd name="connsiteY8" fmla="*/ 0 h 2193094"/>
              <a:gd name="connsiteX0" fmla="*/ 1051872 w 1051872"/>
              <a:gd name="connsiteY0" fmla="*/ 2116137 h 2169377"/>
              <a:gd name="connsiteX1" fmla="*/ 657379 w 1051872"/>
              <a:gd name="connsiteY1" fmla="*/ 2169319 h 2169377"/>
              <a:gd name="connsiteX2" fmla="*/ 420841 w 1051872"/>
              <a:gd name="connsiteY2" fmla="*/ 2122487 h 2169377"/>
              <a:gd name="connsiteX3" fmla="*/ 347019 w 1051872"/>
              <a:gd name="connsiteY3" fmla="*/ 1960559 h 2169377"/>
              <a:gd name="connsiteX4" fmla="*/ 172396 w 1051872"/>
              <a:gd name="connsiteY4" fmla="*/ 1681162 h 2169377"/>
              <a:gd name="connsiteX5" fmla="*/ 15234 w 1051872"/>
              <a:gd name="connsiteY5" fmla="*/ 1416844 h 2169377"/>
              <a:gd name="connsiteX6" fmla="*/ 27935 w 1051872"/>
              <a:gd name="connsiteY6" fmla="*/ 969962 h 2169377"/>
              <a:gd name="connsiteX7" fmla="*/ 208115 w 1051872"/>
              <a:gd name="connsiteY7" fmla="*/ 223043 h 2169377"/>
              <a:gd name="connsiteX8" fmla="*/ 287492 w 1051872"/>
              <a:gd name="connsiteY8" fmla="*/ 0 h 2169377"/>
              <a:gd name="connsiteX0" fmla="*/ 1051872 w 1051872"/>
              <a:gd name="connsiteY0" fmla="*/ 2116137 h 2169360"/>
              <a:gd name="connsiteX1" fmla="*/ 657379 w 1051872"/>
              <a:gd name="connsiteY1" fmla="*/ 2169319 h 2169360"/>
              <a:gd name="connsiteX2" fmla="*/ 420841 w 1051872"/>
              <a:gd name="connsiteY2" fmla="*/ 2122487 h 2169360"/>
              <a:gd name="connsiteX3" fmla="*/ 439094 w 1051872"/>
              <a:gd name="connsiteY3" fmla="*/ 1998659 h 2169360"/>
              <a:gd name="connsiteX4" fmla="*/ 172396 w 1051872"/>
              <a:gd name="connsiteY4" fmla="*/ 1681162 h 2169360"/>
              <a:gd name="connsiteX5" fmla="*/ 15234 w 1051872"/>
              <a:gd name="connsiteY5" fmla="*/ 1416844 h 2169360"/>
              <a:gd name="connsiteX6" fmla="*/ 27935 w 1051872"/>
              <a:gd name="connsiteY6" fmla="*/ 969962 h 2169360"/>
              <a:gd name="connsiteX7" fmla="*/ 208115 w 1051872"/>
              <a:gd name="connsiteY7" fmla="*/ 223043 h 2169360"/>
              <a:gd name="connsiteX8" fmla="*/ 287492 w 1051872"/>
              <a:gd name="connsiteY8" fmla="*/ 0 h 2169360"/>
              <a:gd name="connsiteX0" fmla="*/ 1051426 w 1051426"/>
              <a:gd name="connsiteY0" fmla="*/ 2116137 h 2169360"/>
              <a:gd name="connsiteX1" fmla="*/ 656933 w 1051426"/>
              <a:gd name="connsiteY1" fmla="*/ 2169319 h 2169360"/>
              <a:gd name="connsiteX2" fmla="*/ 420395 w 1051426"/>
              <a:gd name="connsiteY2" fmla="*/ 2122487 h 2169360"/>
              <a:gd name="connsiteX3" fmla="*/ 438648 w 1051426"/>
              <a:gd name="connsiteY3" fmla="*/ 1998659 h 2169360"/>
              <a:gd name="connsiteX4" fmla="*/ 165600 w 1051426"/>
              <a:gd name="connsiteY4" fmla="*/ 1693862 h 2169360"/>
              <a:gd name="connsiteX5" fmla="*/ 14788 w 1051426"/>
              <a:gd name="connsiteY5" fmla="*/ 1416844 h 2169360"/>
              <a:gd name="connsiteX6" fmla="*/ 27489 w 1051426"/>
              <a:gd name="connsiteY6" fmla="*/ 969962 h 2169360"/>
              <a:gd name="connsiteX7" fmla="*/ 207669 w 1051426"/>
              <a:gd name="connsiteY7" fmla="*/ 223043 h 2169360"/>
              <a:gd name="connsiteX8" fmla="*/ 287046 w 1051426"/>
              <a:gd name="connsiteY8" fmla="*/ 0 h 2169360"/>
              <a:gd name="connsiteX0" fmla="*/ 1051426 w 1051426"/>
              <a:gd name="connsiteY0" fmla="*/ 2116137 h 2178429"/>
              <a:gd name="connsiteX1" fmla="*/ 656933 w 1051426"/>
              <a:gd name="connsiteY1" fmla="*/ 2169319 h 2178429"/>
              <a:gd name="connsiteX2" fmla="*/ 509295 w 1051426"/>
              <a:gd name="connsiteY2" fmla="*/ 2160587 h 2178429"/>
              <a:gd name="connsiteX3" fmla="*/ 438648 w 1051426"/>
              <a:gd name="connsiteY3" fmla="*/ 1998659 h 2178429"/>
              <a:gd name="connsiteX4" fmla="*/ 165600 w 1051426"/>
              <a:gd name="connsiteY4" fmla="*/ 1693862 h 2178429"/>
              <a:gd name="connsiteX5" fmla="*/ 14788 w 1051426"/>
              <a:gd name="connsiteY5" fmla="*/ 1416844 h 2178429"/>
              <a:gd name="connsiteX6" fmla="*/ 27489 w 1051426"/>
              <a:gd name="connsiteY6" fmla="*/ 969962 h 2178429"/>
              <a:gd name="connsiteX7" fmla="*/ 207669 w 1051426"/>
              <a:gd name="connsiteY7" fmla="*/ 223043 h 2178429"/>
              <a:gd name="connsiteX8" fmla="*/ 287046 w 1051426"/>
              <a:gd name="connsiteY8" fmla="*/ 0 h 2178429"/>
              <a:gd name="connsiteX0" fmla="*/ 1051426 w 1051426"/>
              <a:gd name="connsiteY0" fmla="*/ 2116137 h 2180196"/>
              <a:gd name="connsiteX1" fmla="*/ 707733 w 1051426"/>
              <a:gd name="connsiteY1" fmla="*/ 2172494 h 2180196"/>
              <a:gd name="connsiteX2" fmla="*/ 509295 w 1051426"/>
              <a:gd name="connsiteY2" fmla="*/ 2160587 h 2180196"/>
              <a:gd name="connsiteX3" fmla="*/ 438648 w 1051426"/>
              <a:gd name="connsiteY3" fmla="*/ 1998659 h 2180196"/>
              <a:gd name="connsiteX4" fmla="*/ 165600 w 1051426"/>
              <a:gd name="connsiteY4" fmla="*/ 1693862 h 2180196"/>
              <a:gd name="connsiteX5" fmla="*/ 14788 w 1051426"/>
              <a:gd name="connsiteY5" fmla="*/ 1416844 h 2180196"/>
              <a:gd name="connsiteX6" fmla="*/ 27489 w 1051426"/>
              <a:gd name="connsiteY6" fmla="*/ 969962 h 2180196"/>
              <a:gd name="connsiteX7" fmla="*/ 207669 w 1051426"/>
              <a:gd name="connsiteY7" fmla="*/ 223043 h 2180196"/>
              <a:gd name="connsiteX8" fmla="*/ 287046 w 1051426"/>
              <a:gd name="connsiteY8" fmla="*/ 0 h 218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1426" h="2180196">
                <a:moveTo>
                  <a:pt x="1051426" y="2116137"/>
                </a:moveTo>
                <a:cubicBezTo>
                  <a:pt x="970463" y="2138362"/>
                  <a:pt x="798088" y="2165086"/>
                  <a:pt x="707733" y="2172494"/>
                </a:cubicBezTo>
                <a:cubicBezTo>
                  <a:pt x="617378" y="2179902"/>
                  <a:pt x="554143" y="2189560"/>
                  <a:pt x="509295" y="2160587"/>
                </a:cubicBezTo>
                <a:cubicBezTo>
                  <a:pt x="464448" y="2131615"/>
                  <a:pt x="475293" y="2071155"/>
                  <a:pt x="438648" y="1998659"/>
                </a:cubicBezTo>
                <a:cubicBezTo>
                  <a:pt x="402003" y="1926163"/>
                  <a:pt x="236243" y="1790831"/>
                  <a:pt x="165600" y="1693862"/>
                </a:cubicBezTo>
                <a:cubicBezTo>
                  <a:pt x="94957" y="1596893"/>
                  <a:pt x="37806" y="1537494"/>
                  <a:pt x="14788" y="1416844"/>
                </a:cubicBezTo>
                <a:cubicBezTo>
                  <a:pt x="-8230" y="1296194"/>
                  <a:pt x="-4658" y="1168929"/>
                  <a:pt x="27489" y="969962"/>
                </a:cubicBezTo>
                <a:cubicBezTo>
                  <a:pt x="59636" y="770995"/>
                  <a:pt x="164410" y="384703"/>
                  <a:pt x="207669" y="223043"/>
                </a:cubicBezTo>
                <a:cubicBezTo>
                  <a:pt x="250928" y="61383"/>
                  <a:pt x="269848" y="51594"/>
                  <a:pt x="287046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BACB6A1-65D4-4A5D-AE87-A2D9D849112A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6" t="35395" r="15107" b="16930"/>
          <a:stretch/>
        </p:blipFill>
        <p:spPr>
          <a:xfrm rot="10800000">
            <a:off x="6185620" y="2566756"/>
            <a:ext cx="1209675" cy="716280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5A3C7A0-88C9-416D-8628-BC092D8F93C0}"/>
              </a:ext>
            </a:extLst>
          </p:cNvPr>
          <p:cNvSpPr/>
          <p:nvPr/>
        </p:nvSpPr>
        <p:spPr>
          <a:xfrm>
            <a:off x="6327775" y="3324224"/>
            <a:ext cx="114300" cy="330200"/>
          </a:xfrm>
          <a:custGeom>
            <a:avLst/>
            <a:gdLst>
              <a:gd name="connsiteX0" fmla="*/ 177135 w 177135"/>
              <a:gd name="connsiteY0" fmla="*/ 901700 h 901700"/>
              <a:gd name="connsiteX1" fmla="*/ 100935 w 177135"/>
              <a:gd name="connsiteY1" fmla="*/ 609600 h 901700"/>
              <a:gd name="connsiteX2" fmla="*/ 8860 w 177135"/>
              <a:gd name="connsiteY2" fmla="*/ 349250 h 901700"/>
              <a:gd name="connsiteX3" fmla="*/ 8860 w 177135"/>
              <a:gd name="connsiteY3" fmla="*/ 0 h 901700"/>
              <a:gd name="connsiteX0" fmla="*/ 168275 w 168275"/>
              <a:gd name="connsiteY0" fmla="*/ 552450 h 552450"/>
              <a:gd name="connsiteX1" fmla="*/ 92075 w 168275"/>
              <a:gd name="connsiteY1" fmla="*/ 260350 h 552450"/>
              <a:gd name="connsiteX2" fmla="*/ 0 w 168275"/>
              <a:gd name="connsiteY2" fmla="*/ 0 h 552450"/>
              <a:gd name="connsiteX0" fmla="*/ 76200 w 76200"/>
              <a:gd name="connsiteY0" fmla="*/ 292100 h 292100"/>
              <a:gd name="connsiteX1" fmla="*/ 0 w 76200"/>
              <a:gd name="connsiteY1" fmla="*/ 0 h 292100"/>
              <a:gd name="connsiteX0" fmla="*/ 79375 w 79375"/>
              <a:gd name="connsiteY0" fmla="*/ 339725 h 339725"/>
              <a:gd name="connsiteX1" fmla="*/ 0 w 79375"/>
              <a:gd name="connsiteY1" fmla="*/ 0 h 339725"/>
              <a:gd name="connsiteX0" fmla="*/ 19050 w 19050"/>
              <a:gd name="connsiteY0" fmla="*/ 336550 h 336550"/>
              <a:gd name="connsiteX1" fmla="*/ 0 w 19050"/>
              <a:gd name="connsiteY1" fmla="*/ 0 h 336550"/>
              <a:gd name="connsiteX0" fmla="*/ 114300 w 114300"/>
              <a:gd name="connsiteY0" fmla="*/ 330200 h 330200"/>
              <a:gd name="connsiteX1" fmla="*/ 0 w 114300"/>
              <a:gd name="connsiteY1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330200">
                <a:moveTo>
                  <a:pt x="114300" y="330200"/>
                </a:moveTo>
                <a:cubicBezTo>
                  <a:pt x="90223" y="230187"/>
                  <a:pt x="28046" y="92075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BA35546-CA20-445E-A4F1-CE24D656DE99}"/>
              </a:ext>
            </a:extLst>
          </p:cNvPr>
          <p:cNvSpPr/>
          <p:nvPr/>
        </p:nvSpPr>
        <p:spPr>
          <a:xfrm>
            <a:off x="6419850" y="3317876"/>
            <a:ext cx="184782" cy="755650"/>
          </a:xfrm>
          <a:custGeom>
            <a:avLst/>
            <a:gdLst>
              <a:gd name="connsiteX0" fmla="*/ 134244 w 207390"/>
              <a:gd name="connsiteY0" fmla="*/ 1311275 h 1311275"/>
              <a:gd name="connsiteX1" fmla="*/ 105669 w 207390"/>
              <a:gd name="connsiteY1" fmla="*/ 1095375 h 1311275"/>
              <a:gd name="connsiteX2" fmla="*/ 172344 w 207390"/>
              <a:gd name="connsiteY2" fmla="*/ 1019175 h 1311275"/>
              <a:gd name="connsiteX3" fmla="*/ 207269 w 207390"/>
              <a:gd name="connsiteY3" fmla="*/ 914400 h 1311275"/>
              <a:gd name="connsiteX4" fmla="*/ 181869 w 207390"/>
              <a:gd name="connsiteY4" fmla="*/ 822325 h 1311275"/>
              <a:gd name="connsiteX5" fmla="*/ 131069 w 207390"/>
              <a:gd name="connsiteY5" fmla="*/ 742950 h 1311275"/>
              <a:gd name="connsiteX6" fmla="*/ 13594 w 207390"/>
              <a:gd name="connsiteY6" fmla="*/ 342900 h 1311275"/>
              <a:gd name="connsiteX7" fmla="*/ 7244 w 207390"/>
              <a:gd name="connsiteY7" fmla="*/ 0 h 1311275"/>
              <a:gd name="connsiteX0" fmla="*/ 120650 w 193796"/>
              <a:gd name="connsiteY0" fmla="*/ 968375 h 968375"/>
              <a:gd name="connsiteX1" fmla="*/ 92075 w 193796"/>
              <a:gd name="connsiteY1" fmla="*/ 752475 h 968375"/>
              <a:gd name="connsiteX2" fmla="*/ 158750 w 193796"/>
              <a:gd name="connsiteY2" fmla="*/ 676275 h 968375"/>
              <a:gd name="connsiteX3" fmla="*/ 193675 w 193796"/>
              <a:gd name="connsiteY3" fmla="*/ 571500 h 968375"/>
              <a:gd name="connsiteX4" fmla="*/ 168275 w 193796"/>
              <a:gd name="connsiteY4" fmla="*/ 479425 h 968375"/>
              <a:gd name="connsiteX5" fmla="*/ 117475 w 193796"/>
              <a:gd name="connsiteY5" fmla="*/ 400050 h 968375"/>
              <a:gd name="connsiteX6" fmla="*/ 0 w 193796"/>
              <a:gd name="connsiteY6" fmla="*/ 0 h 968375"/>
              <a:gd name="connsiteX0" fmla="*/ 136525 w 209671"/>
              <a:gd name="connsiteY0" fmla="*/ 755650 h 755650"/>
              <a:gd name="connsiteX1" fmla="*/ 107950 w 209671"/>
              <a:gd name="connsiteY1" fmla="*/ 539750 h 755650"/>
              <a:gd name="connsiteX2" fmla="*/ 174625 w 209671"/>
              <a:gd name="connsiteY2" fmla="*/ 463550 h 755650"/>
              <a:gd name="connsiteX3" fmla="*/ 209550 w 209671"/>
              <a:gd name="connsiteY3" fmla="*/ 358775 h 755650"/>
              <a:gd name="connsiteX4" fmla="*/ 184150 w 209671"/>
              <a:gd name="connsiteY4" fmla="*/ 266700 h 755650"/>
              <a:gd name="connsiteX5" fmla="*/ 133350 w 209671"/>
              <a:gd name="connsiteY5" fmla="*/ 187325 h 755650"/>
              <a:gd name="connsiteX6" fmla="*/ 0 w 209671"/>
              <a:gd name="connsiteY6" fmla="*/ 0 h 755650"/>
              <a:gd name="connsiteX0" fmla="*/ 136525 w 209796"/>
              <a:gd name="connsiteY0" fmla="*/ 755650 h 755650"/>
              <a:gd name="connsiteX1" fmla="*/ 107950 w 209796"/>
              <a:gd name="connsiteY1" fmla="*/ 539750 h 755650"/>
              <a:gd name="connsiteX2" fmla="*/ 174625 w 209796"/>
              <a:gd name="connsiteY2" fmla="*/ 463550 h 755650"/>
              <a:gd name="connsiteX3" fmla="*/ 209550 w 209796"/>
              <a:gd name="connsiteY3" fmla="*/ 358775 h 755650"/>
              <a:gd name="connsiteX4" fmla="*/ 184150 w 209796"/>
              <a:gd name="connsiteY4" fmla="*/ 266700 h 755650"/>
              <a:gd name="connsiteX5" fmla="*/ 82550 w 209796"/>
              <a:gd name="connsiteY5" fmla="*/ 193675 h 755650"/>
              <a:gd name="connsiteX6" fmla="*/ 0 w 209796"/>
              <a:gd name="connsiteY6" fmla="*/ 0 h 755650"/>
              <a:gd name="connsiteX0" fmla="*/ 136525 w 209811"/>
              <a:gd name="connsiteY0" fmla="*/ 755650 h 755650"/>
              <a:gd name="connsiteX1" fmla="*/ 107950 w 209811"/>
              <a:gd name="connsiteY1" fmla="*/ 539750 h 755650"/>
              <a:gd name="connsiteX2" fmla="*/ 174625 w 209811"/>
              <a:gd name="connsiteY2" fmla="*/ 463550 h 755650"/>
              <a:gd name="connsiteX3" fmla="*/ 209550 w 209811"/>
              <a:gd name="connsiteY3" fmla="*/ 358775 h 755650"/>
              <a:gd name="connsiteX4" fmla="*/ 184150 w 209811"/>
              <a:gd name="connsiteY4" fmla="*/ 266700 h 755650"/>
              <a:gd name="connsiteX5" fmla="*/ 79375 w 209811"/>
              <a:gd name="connsiteY5" fmla="*/ 215900 h 755650"/>
              <a:gd name="connsiteX6" fmla="*/ 0 w 209811"/>
              <a:gd name="connsiteY6" fmla="*/ 0 h 755650"/>
              <a:gd name="connsiteX0" fmla="*/ 136525 w 209869"/>
              <a:gd name="connsiteY0" fmla="*/ 755650 h 755650"/>
              <a:gd name="connsiteX1" fmla="*/ 107950 w 209869"/>
              <a:gd name="connsiteY1" fmla="*/ 539750 h 755650"/>
              <a:gd name="connsiteX2" fmla="*/ 174625 w 209869"/>
              <a:gd name="connsiteY2" fmla="*/ 463550 h 755650"/>
              <a:gd name="connsiteX3" fmla="*/ 209550 w 209869"/>
              <a:gd name="connsiteY3" fmla="*/ 358775 h 755650"/>
              <a:gd name="connsiteX4" fmla="*/ 155575 w 209869"/>
              <a:gd name="connsiteY4" fmla="*/ 282575 h 755650"/>
              <a:gd name="connsiteX5" fmla="*/ 79375 w 209869"/>
              <a:gd name="connsiteY5" fmla="*/ 215900 h 755650"/>
              <a:gd name="connsiteX6" fmla="*/ 0 w 209869"/>
              <a:gd name="connsiteY6" fmla="*/ 0 h 755650"/>
              <a:gd name="connsiteX0" fmla="*/ 136525 w 200499"/>
              <a:gd name="connsiteY0" fmla="*/ 755650 h 755650"/>
              <a:gd name="connsiteX1" fmla="*/ 107950 w 200499"/>
              <a:gd name="connsiteY1" fmla="*/ 539750 h 755650"/>
              <a:gd name="connsiteX2" fmla="*/ 174625 w 200499"/>
              <a:gd name="connsiteY2" fmla="*/ 463550 h 755650"/>
              <a:gd name="connsiteX3" fmla="*/ 200025 w 200499"/>
              <a:gd name="connsiteY3" fmla="*/ 368300 h 755650"/>
              <a:gd name="connsiteX4" fmla="*/ 155575 w 200499"/>
              <a:gd name="connsiteY4" fmla="*/ 282575 h 755650"/>
              <a:gd name="connsiteX5" fmla="*/ 79375 w 200499"/>
              <a:gd name="connsiteY5" fmla="*/ 215900 h 755650"/>
              <a:gd name="connsiteX6" fmla="*/ 0 w 200499"/>
              <a:gd name="connsiteY6" fmla="*/ 0 h 755650"/>
              <a:gd name="connsiteX0" fmla="*/ 136525 w 200499"/>
              <a:gd name="connsiteY0" fmla="*/ 755650 h 755650"/>
              <a:gd name="connsiteX1" fmla="*/ 107950 w 200499"/>
              <a:gd name="connsiteY1" fmla="*/ 539750 h 755650"/>
              <a:gd name="connsiteX2" fmla="*/ 174625 w 200499"/>
              <a:gd name="connsiteY2" fmla="*/ 463550 h 755650"/>
              <a:gd name="connsiteX3" fmla="*/ 200025 w 200499"/>
              <a:gd name="connsiteY3" fmla="*/ 368300 h 755650"/>
              <a:gd name="connsiteX4" fmla="*/ 155575 w 200499"/>
              <a:gd name="connsiteY4" fmla="*/ 282575 h 755650"/>
              <a:gd name="connsiteX5" fmla="*/ 66675 w 200499"/>
              <a:gd name="connsiteY5" fmla="*/ 241300 h 755650"/>
              <a:gd name="connsiteX6" fmla="*/ 0 w 200499"/>
              <a:gd name="connsiteY6" fmla="*/ 0 h 755650"/>
              <a:gd name="connsiteX0" fmla="*/ 136525 w 201256"/>
              <a:gd name="connsiteY0" fmla="*/ 755650 h 755650"/>
              <a:gd name="connsiteX1" fmla="*/ 107950 w 201256"/>
              <a:gd name="connsiteY1" fmla="*/ 539750 h 755650"/>
              <a:gd name="connsiteX2" fmla="*/ 174625 w 201256"/>
              <a:gd name="connsiteY2" fmla="*/ 463550 h 755650"/>
              <a:gd name="connsiteX3" fmla="*/ 200025 w 201256"/>
              <a:gd name="connsiteY3" fmla="*/ 368300 h 755650"/>
              <a:gd name="connsiteX4" fmla="*/ 139700 w 201256"/>
              <a:gd name="connsiteY4" fmla="*/ 282575 h 755650"/>
              <a:gd name="connsiteX5" fmla="*/ 66675 w 201256"/>
              <a:gd name="connsiteY5" fmla="*/ 241300 h 755650"/>
              <a:gd name="connsiteX6" fmla="*/ 0 w 201256"/>
              <a:gd name="connsiteY6" fmla="*/ 0 h 755650"/>
              <a:gd name="connsiteX0" fmla="*/ 136525 w 187089"/>
              <a:gd name="connsiteY0" fmla="*/ 755650 h 755650"/>
              <a:gd name="connsiteX1" fmla="*/ 107950 w 187089"/>
              <a:gd name="connsiteY1" fmla="*/ 539750 h 755650"/>
              <a:gd name="connsiteX2" fmla="*/ 174625 w 187089"/>
              <a:gd name="connsiteY2" fmla="*/ 463550 h 755650"/>
              <a:gd name="connsiteX3" fmla="*/ 184150 w 187089"/>
              <a:gd name="connsiteY3" fmla="*/ 371475 h 755650"/>
              <a:gd name="connsiteX4" fmla="*/ 139700 w 187089"/>
              <a:gd name="connsiteY4" fmla="*/ 282575 h 755650"/>
              <a:gd name="connsiteX5" fmla="*/ 66675 w 187089"/>
              <a:gd name="connsiteY5" fmla="*/ 241300 h 755650"/>
              <a:gd name="connsiteX6" fmla="*/ 0 w 187089"/>
              <a:gd name="connsiteY6" fmla="*/ 0 h 755650"/>
              <a:gd name="connsiteX0" fmla="*/ 136525 w 184782"/>
              <a:gd name="connsiteY0" fmla="*/ 755650 h 755650"/>
              <a:gd name="connsiteX1" fmla="*/ 107950 w 184782"/>
              <a:gd name="connsiteY1" fmla="*/ 539750 h 755650"/>
              <a:gd name="connsiteX2" fmla="*/ 161925 w 184782"/>
              <a:gd name="connsiteY2" fmla="*/ 460375 h 755650"/>
              <a:gd name="connsiteX3" fmla="*/ 184150 w 184782"/>
              <a:gd name="connsiteY3" fmla="*/ 371475 h 755650"/>
              <a:gd name="connsiteX4" fmla="*/ 139700 w 184782"/>
              <a:gd name="connsiteY4" fmla="*/ 282575 h 755650"/>
              <a:gd name="connsiteX5" fmla="*/ 66675 w 184782"/>
              <a:gd name="connsiteY5" fmla="*/ 241300 h 755650"/>
              <a:gd name="connsiteX6" fmla="*/ 0 w 184782"/>
              <a:gd name="connsiteY6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782" h="755650">
                <a:moveTo>
                  <a:pt x="136525" y="755650"/>
                </a:moveTo>
                <a:cubicBezTo>
                  <a:pt x="119062" y="672041"/>
                  <a:pt x="103717" y="588963"/>
                  <a:pt x="107950" y="539750"/>
                </a:cubicBezTo>
                <a:cubicBezTo>
                  <a:pt x="112183" y="490538"/>
                  <a:pt x="149225" y="488421"/>
                  <a:pt x="161925" y="460375"/>
                </a:cubicBezTo>
                <a:cubicBezTo>
                  <a:pt x="174625" y="432329"/>
                  <a:pt x="187854" y="401108"/>
                  <a:pt x="184150" y="371475"/>
                </a:cubicBezTo>
                <a:cubicBezTo>
                  <a:pt x="180446" y="341842"/>
                  <a:pt x="159279" y="304271"/>
                  <a:pt x="139700" y="282575"/>
                </a:cubicBezTo>
                <a:cubicBezTo>
                  <a:pt x="120121" y="260879"/>
                  <a:pt x="89958" y="288396"/>
                  <a:pt x="66675" y="241300"/>
                </a:cubicBezTo>
                <a:cubicBezTo>
                  <a:pt x="43392" y="194204"/>
                  <a:pt x="20637" y="123825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2DF47B6-A17C-4698-B3C7-E15514765619}"/>
              </a:ext>
            </a:extLst>
          </p:cNvPr>
          <p:cNvSpPr/>
          <p:nvPr/>
        </p:nvSpPr>
        <p:spPr>
          <a:xfrm>
            <a:off x="6496990" y="3327401"/>
            <a:ext cx="234010" cy="501650"/>
          </a:xfrm>
          <a:custGeom>
            <a:avLst/>
            <a:gdLst>
              <a:gd name="connsiteX0" fmla="*/ 231775 w 231775"/>
              <a:gd name="connsiteY0" fmla="*/ 1057275 h 1057275"/>
              <a:gd name="connsiteX1" fmla="*/ 142875 w 231775"/>
              <a:gd name="connsiteY1" fmla="*/ 749300 h 1057275"/>
              <a:gd name="connsiteX2" fmla="*/ 38100 w 231775"/>
              <a:gd name="connsiteY2" fmla="*/ 434975 h 1057275"/>
              <a:gd name="connsiteX3" fmla="*/ 0 w 231775"/>
              <a:gd name="connsiteY3" fmla="*/ 0 h 1057275"/>
              <a:gd name="connsiteX0" fmla="*/ 193675 w 193675"/>
              <a:gd name="connsiteY0" fmla="*/ 622300 h 622300"/>
              <a:gd name="connsiteX1" fmla="*/ 104775 w 193675"/>
              <a:gd name="connsiteY1" fmla="*/ 314325 h 622300"/>
              <a:gd name="connsiteX2" fmla="*/ 0 w 193675"/>
              <a:gd name="connsiteY2" fmla="*/ 0 h 622300"/>
              <a:gd name="connsiteX0" fmla="*/ 244475 w 244475"/>
              <a:gd name="connsiteY0" fmla="*/ 495300 h 495300"/>
              <a:gd name="connsiteX1" fmla="*/ 155575 w 244475"/>
              <a:gd name="connsiteY1" fmla="*/ 187325 h 495300"/>
              <a:gd name="connsiteX2" fmla="*/ 0 w 244475"/>
              <a:gd name="connsiteY2" fmla="*/ 0 h 495300"/>
              <a:gd name="connsiteX0" fmla="*/ 244475 w 244475"/>
              <a:gd name="connsiteY0" fmla="*/ 495300 h 495300"/>
              <a:gd name="connsiteX1" fmla="*/ 130175 w 244475"/>
              <a:gd name="connsiteY1" fmla="*/ 200025 h 495300"/>
              <a:gd name="connsiteX2" fmla="*/ 0 w 244475"/>
              <a:gd name="connsiteY2" fmla="*/ 0 h 495300"/>
              <a:gd name="connsiteX0" fmla="*/ 244475 w 244475"/>
              <a:gd name="connsiteY0" fmla="*/ 495300 h 495300"/>
              <a:gd name="connsiteX1" fmla="*/ 130175 w 244475"/>
              <a:gd name="connsiteY1" fmla="*/ 200025 h 495300"/>
              <a:gd name="connsiteX2" fmla="*/ 0 w 244475"/>
              <a:gd name="connsiteY2" fmla="*/ 0 h 495300"/>
              <a:gd name="connsiteX0" fmla="*/ 225425 w 225425"/>
              <a:gd name="connsiteY0" fmla="*/ 501650 h 501650"/>
              <a:gd name="connsiteX1" fmla="*/ 130175 w 225425"/>
              <a:gd name="connsiteY1" fmla="*/ 200025 h 501650"/>
              <a:gd name="connsiteX2" fmla="*/ 0 w 225425"/>
              <a:gd name="connsiteY2" fmla="*/ 0 h 501650"/>
              <a:gd name="connsiteX0" fmla="*/ 225425 w 225425"/>
              <a:gd name="connsiteY0" fmla="*/ 501650 h 501650"/>
              <a:gd name="connsiteX1" fmla="*/ 130175 w 225425"/>
              <a:gd name="connsiteY1" fmla="*/ 200025 h 501650"/>
              <a:gd name="connsiteX2" fmla="*/ 0 w 225425"/>
              <a:gd name="connsiteY2" fmla="*/ 0 h 501650"/>
              <a:gd name="connsiteX0" fmla="*/ 225425 w 225425"/>
              <a:gd name="connsiteY0" fmla="*/ 501650 h 501650"/>
              <a:gd name="connsiteX1" fmla="*/ 95250 w 225425"/>
              <a:gd name="connsiteY1" fmla="*/ 206375 h 501650"/>
              <a:gd name="connsiteX2" fmla="*/ 0 w 225425"/>
              <a:gd name="connsiteY2" fmla="*/ 0 h 501650"/>
              <a:gd name="connsiteX0" fmla="*/ 225425 w 225425"/>
              <a:gd name="connsiteY0" fmla="*/ 501650 h 501650"/>
              <a:gd name="connsiteX1" fmla="*/ 95250 w 225425"/>
              <a:gd name="connsiteY1" fmla="*/ 206375 h 501650"/>
              <a:gd name="connsiteX2" fmla="*/ 0 w 225425"/>
              <a:gd name="connsiteY2" fmla="*/ 0 h 501650"/>
              <a:gd name="connsiteX0" fmla="*/ 225425 w 225425"/>
              <a:gd name="connsiteY0" fmla="*/ 501650 h 501650"/>
              <a:gd name="connsiteX1" fmla="*/ 47625 w 225425"/>
              <a:gd name="connsiteY1" fmla="*/ 209550 h 501650"/>
              <a:gd name="connsiteX2" fmla="*/ 0 w 225425"/>
              <a:gd name="connsiteY2" fmla="*/ 0 h 501650"/>
              <a:gd name="connsiteX0" fmla="*/ 234010 w 234010"/>
              <a:gd name="connsiteY0" fmla="*/ 501650 h 501650"/>
              <a:gd name="connsiteX1" fmla="*/ 56210 w 234010"/>
              <a:gd name="connsiteY1" fmla="*/ 209550 h 501650"/>
              <a:gd name="connsiteX2" fmla="*/ 2235 w 234010"/>
              <a:gd name="connsiteY2" fmla="*/ 82549 h 501650"/>
              <a:gd name="connsiteX3" fmla="*/ 8585 w 234010"/>
              <a:gd name="connsiteY3" fmla="*/ 0 h 501650"/>
              <a:gd name="connsiteX0" fmla="*/ 234010 w 234010"/>
              <a:gd name="connsiteY0" fmla="*/ 501650 h 501650"/>
              <a:gd name="connsiteX1" fmla="*/ 167335 w 234010"/>
              <a:gd name="connsiteY1" fmla="*/ 419099 h 501650"/>
              <a:gd name="connsiteX2" fmla="*/ 56210 w 234010"/>
              <a:gd name="connsiteY2" fmla="*/ 209550 h 501650"/>
              <a:gd name="connsiteX3" fmla="*/ 2235 w 234010"/>
              <a:gd name="connsiteY3" fmla="*/ 82549 h 501650"/>
              <a:gd name="connsiteX4" fmla="*/ 8585 w 234010"/>
              <a:gd name="connsiteY4" fmla="*/ 0 h 501650"/>
              <a:gd name="connsiteX0" fmla="*/ 234010 w 234010"/>
              <a:gd name="connsiteY0" fmla="*/ 501650 h 501650"/>
              <a:gd name="connsiteX1" fmla="*/ 167335 w 234010"/>
              <a:gd name="connsiteY1" fmla="*/ 419099 h 501650"/>
              <a:gd name="connsiteX2" fmla="*/ 129235 w 234010"/>
              <a:gd name="connsiteY2" fmla="*/ 301624 h 501650"/>
              <a:gd name="connsiteX3" fmla="*/ 56210 w 234010"/>
              <a:gd name="connsiteY3" fmla="*/ 209550 h 501650"/>
              <a:gd name="connsiteX4" fmla="*/ 2235 w 234010"/>
              <a:gd name="connsiteY4" fmla="*/ 82549 h 501650"/>
              <a:gd name="connsiteX5" fmla="*/ 8585 w 234010"/>
              <a:gd name="connsiteY5" fmla="*/ 0 h 501650"/>
              <a:gd name="connsiteX0" fmla="*/ 234010 w 234010"/>
              <a:gd name="connsiteY0" fmla="*/ 501650 h 501650"/>
              <a:gd name="connsiteX1" fmla="*/ 167335 w 234010"/>
              <a:gd name="connsiteY1" fmla="*/ 419099 h 501650"/>
              <a:gd name="connsiteX2" fmla="*/ 138760 w 234010"/>
              <a:gd name="connsiteY2" fmla="*/ 304799 h 501650"/>
              <a:gd name="connsiteX3" fmla="*/ 56210 w 234010"/>
              <a:gd name="connsiteY3" fmla="*/ 209550 h 501650"/>
              <a:gd name="connsiteX4" fmla="*/ 2235 w 234010"/>
              <a:gd name="connsiteY4" fmla="*/ 82549 h 501650"/>
              <a:gd name="connsiteX5" fmla="*/ 8585 w 234010"/>
              <a:gd name="connsiteY5" fmla="*/ 0 h 50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010" h="501650">
                <a:moveTo>
                  <a:pt x="234010" y="501650"/>
                </a:moveTo>
                <a:cubicBezTo>
                  <a:pt x="224485" y="482071"/>
                  <a:pt x="196968" y="467782"/>
                  <a:pt x="167335" y="419099"/>
                </a:cubicBezTo>
                <a:cubicBezTo>
                  <a:pt x="146698" y="387349"/>
                  <a:pt x="157281" y="339724"/>
                  <a:pt x="138760" y="304799"/>
                </a:cubicBezTo>
                <a:cubicBezTo>
                  <a:pt x="120239" y="269874"/>
                  <a:pt x="78964" y="246592"/>
                  <a:pt x="56210" y="209550"/>
                </a:cubicBezTo>
                <a:cubicBezTo>
                  <a:pt x="33456" y="172508"/>
                  <a:pt x="10172" y="117474"/>
                  <a:pt x="2235" y="82549"/>
                </a:cubicBezTo>
                <a:cubicBezTo>
                  <a:pt x="-5702" y="47624"/>
                  <a:pt x="10172" y="13758"/>
                  <a:pt x="8585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7D92593-3DCD-49FB-9990-717AEAD89390}"/>
              </a:ext>
            </a:extLst>
          </p:cNvPr>
          <p:cNvSpPr/>
          <p:nvPr/>
        </p:nvSpPr>
        <p:spPr>
          <a:xfrm>
            <a:off x="6578790" y="3317875"/>
            <a:ext cx="425302" cy="850900"/>
          </a:xfrm>
          <a:custGeom>
            <a:avLst/>
            <a:gdLst>
              <a:gd name="connsiteX0" fmla="*/ 292100 w 336594"/>
              <a:gd name="connsiteY0" fmla="*/ 1117600 h 1117600"/>
              <a:gd name="connsiteX1" fmla="*/ 288925 w 336594"/>
              <a:gd name="connsiteY1" fmla="*/ 930275 h 1117600"/>
              <a:gd name="connsiteX2" fmla="*/ 336550 w 336594"/>
              <a:gd name="connsiteY2" fmla="*/ 692150 h 1117600"/>
              <a:gd name="connsiteX3" fmla="*/ 279400 w 336594"/>
              <a:gd name="connsiteY3" fmla="*/ 606425 h 1117600"/>
              <a:gd name="connsiteX4" fmla="*/ 152400 w 336594"/>
              <a:gd name="connsiteY4" fmla="*/ 600075 h 1117600"/>
              <a:gd name="connsiteX5" fmla="*/ 73025 w 336594"/>
              <a:gd name="connsiteY5" fmla="*/ 374650 h 1117600"/>
              <a:gd name="connsiteX6" fmla="*/ 0 w 336594"/>
              <a:gd name="connsiteY6" fmla="*/ 0 h 1117600"/>
              <a:gd name="connsiteX0" fmla="*/ 295149 w 339643"/>
              <a:gd name="connsiteY0" fmla="*/ 1117600 h 1117600"/>
              <a:gd name="connsiteX1" fmla="*/ 291974 w 339643"/>
              <a:gd name="connsiteY1" fmla="*/ 930275 h 1117600"/>
              <a:gd name="connsiteX2" fmla="*/ 339599 w 339643"/>
              <a:gd name="connsiteY2" fmla="*/ 692150 h 1117600"/>
              <a:gd name="connsiteX3" fmla="*/ 282449 w 339643"/>
              <a:gd name="connsiteY3" fmla="*/ 606425 h 1117600"/>
              <a:gd name="connsiteX4" fmla="*/ 155449 w 339643"/>
              <a:gd name="connsiteY4" fmla="*/ 600075 h 1117600"/>
              <a:gd name="connsiteX5" fmla="*/ 76074 w 339643"/>
              <a:gd name="connsiteY5" fmla="*/ 374650 h 1117600"/>
              <a:gd name="connsiteX6" fmla="*/ 6224 w 339643"/>
              <a:gd name="connsiteY6" fmla="*/ 50800 h 1117600"/>
              <a:gd name="connsiteX7" fmla="*/ 3049 w 339643"/>
              <a:gd name="connsiteY7" fmla="*/ 0 h 1117600"/>
              <a:gd name="connsiteX0" fmla="*/ 342900 w 387394"/>
              <a:gd name="connsiteY0" fmla="*/ 1416050 h 1416050"/>
              <a:gd name="connsiteX1" fmla="*/ 339725 w 387394"/>
              <a:gd name="connsiteY1" fmla="*/ 1228725 h 1416050"/>
              <a:gd name="connsiteX2" fmla="*/ 387350 w 387394"/>
              <a:gd name="connsiteY2" fmla="*/ 990600 h 1416050"/>
              <a:gd name="connsiteX3" fmla="*/ 330200 w 387394"/>
              <a:gd name="connsiteY3" fmla="*/ 904875 h 1416050"/>
              <a:gd name="connsiteX4" fmla="*/ 203200 w 387394"/>
              <a:gd name="connsiteY4" fmla="*/ 898525 h 1416050"/>
              <a:gd name="connsiteX5" fmla="*/ 123825 w 387394"/>
              <a:gd name="connsiteY5" fmla="*/ 673100 h 1416050"/>
              <a:gd name="connsiteX6" fmla="*/ 53975 w 387394"/>
              <a:gd name="connsiteY6" fmla="*/ 349250 h 1416050"/>
              <a:gd name="connsiteX7" fmla="*/ 0 w 387394"/>
              <a:gd name="connsiteY7" fmla="*/ 0 h 1416050"/>
              <a:gd name="connsiteX0" fmla="*/ 288925 w 333419"/>
              <a:gd name="connsiteY0" fmla="*/ 1066800 h 1066800"/>
              <a:gd name="connsiteX1" fmla="*/ 285750 w 333419"/>
              <a:gd name="connsiteY1" fmla="*/ 879475 h 1066800"/>
              <a:gd name="connsiteX2" fmla="*/ 333375 w 333419"/>
              <a:gd name="connsiteY2" fmla="*/ 641350 h 1066800"/>
              <a:gd name="connsiteX3" fmla="*/ 276225 w 333419"/>
              <a:gd name="connsiteY3" fmla="*/ 555625 h 1066800"/>
              <a:gd name="connsiteX4" fmla="*/ 149225 w 333419"/>
              <a:gd name="connsiteY4" fmla="*/ 549275 h 1066800"/>
              <a:gd name="connsiteX5" fmla="*/ 69850 w 333419"/>
              <a:gd name="connsiteY5" fmla="*/ 323850 h 1066800"/>
              <a:gd name="connsiteX6" fmla="*/ 0 w 333419"/>
              <a:gd name="connsiteY6" fmla="*/ 0 h 1066800"/>
              <a:gd name="connsiteX0" fmla="*/ 349250 w 393744"/>
              <a:gd name="connsiteY0" fmla="*/ 850900 h 850900"/>
              <a:gd name="connsiteX1" fmla="*/ 346075 w 393744"/>
              <a:gd name="connsiteY1" fmla="*/ 663575 h 850900"/>
              <a:gd name="connsiteX2" fmla="*/ 393700 w 393744"/>
              <a:gd name="connsiteY2" fmla="*/ 425450 h 850900"/>
              <a:gd name="connsiteX3" fmla="*/ 336550 w 393744"/>
              <a:gd name="connsiteY3" fmla="*/ 339725 h 850900"/>
              <a:gd name="connsiteX4" fmla="*/ 209550 w 393744"/>
              <a:gd name="connsiteY4" fmla="*/ 333375 h 850900"/>
              <a:gd name="connsiteX5" fmla="*/ 130175 w 393744"/>
              <a:gd name="connsiteY5" fmla="*/ 107950 h 850900"/>
              <a:gd name="connsiteX6" fmla="*/ 0 w 393744"/>
              <a:gd name="connsiteY6" fmla="*/ 0 h 850900"/>
              <a:gd name="connsiteX0" fmla="*/ 349250 w 393744"/>
              <a:gd name="connsiteY0" fmla="*/ 850900 h 850900"/>
              <a:gd name="connsiteX1" fmla="*/ 346075 w 393744"/>
              <a:gd name="connsiteY1" fmla="*/ 663575 h 850900"/>
              <a:gd name="connsiteX2" fmla="*/ 393700 w 393744"/>
              <a:gd name="connsiteY2" fmla="*/ 425450 h 850900"/>
              <a:gd name="connsiteX3" fmla="*/ 336550 w 393744"/>
              <a:gd name="connsiteY3" fmla="*/ 339725 h 850900"/>
              <a:gd name="connsiteX4" fmla="*/ 209550 w 393744"/>
              <a:gd name="connsiteY4" fmla="*/ 333375 h 850900"/>
              <a:gd name="connsiteX5" fmla="*/ 57151 w 393744"/>
              <a:gd name="connsiteY5" fmla="*/ 146050 h 850900"/>
              <a:gd name="connsiteX6" fmla="*/ 130175 w 393744"/>
              <a:gd name="connsiteY6" fmla="*/ 107950 h 850900"/>
              <a:gd name="connsiteX7" fmla="*/ 0 w 393744"/>
              <a:gd name="connsiteY7" fmla="*/ 0 h 850900"/>
              <a:gd name="connsiteX0" fmla="*/ 349250 w 393744"/>
              <a:gd name="connsiteY0" fmla="*/ 850900 h 850900"/>
              <a:gd name="connsiteX1" fmla="*/ 346075 w 393744"/>
              <a:gd name="connsiteY1" fmla="*/ 663575 h 850900"/>
              <a:gd name="connsiteX2" fmla="*/ 393700 w 393744"/>
              <a:gd name="connsiteY2" fmla="*/ 425450 h 850900"/>
              <a:gd name="connsiteX3" fmla="*/ 336550 w 393744"/>
              <a:gd name="connsiteY3" fmla="*/ 339725 h 850900"/>
              <a:gd name="connsiteX4" fmla="*/ 209550 w 393744"/>
              <a:gd name="connsiteY4" fmla="*/ 333375 h 850900"/>
              <a:gd name="connsiteX5" fmla="*/ 57151 w 393744"/>
              <a:gd name="connsiteY5" fmla="*/ 146050 h 850900"/>
              <a:gd name="connsiteX6" fmla="*/ 0 w 393744"/>
              <a:gd name="connsiteY6" fmla="*/ 0 h 850900"/>
              <a:gd name="connsiteX0" fmla="*/ 349250 w 393744"/>
              <a:gd name="connsiteY0" fmla="*/ 850900 h 850900"/>
              <a:gd name="connsiteX1" fmla="*/ 346075 w 393744"/>
              <a:gd name="connsiteY1" fmla="*/ 663575 h 850900"/>
              <a:gd name="connsiteX2" fmla="*/ 393700 w 393744"/>
              <a:gd name="connsiteY2" fmla="*/ 425450 h 850900"/>
              <a:gd name="connsiteX3" fmla="*/ 336550 w 393744"/>
              <a:gd name="connsiteY3" fmla="*/ 339725 h 850900"/>
              <a:gd name="connsiteX4" fmla="*/ 209550 w 393744"/>
              <a:gd name="connsiteY4" fmla="*/ 333375 h 850900"/>
              <a:gd name="connsiteX5" fmla="*/ 57151 w 393744"/>
              <a:gd name="connsiteY5" fmla="*/ 146050 h 850900"/>
              <a:gd name="connsiteX6" fmla="*/ 0 w 393744"/>
              <a:gd name="connsiteY6" fmla="*/ 0 h 850900"/>
              <a:gd name="connsiteX0" fmla="*/ 349250 w 393744"/>
              <a:gd name="connsiteY0" fmla="*/ 850900 h 850900"/>
              <a:gd name="connsiteX1" fmla="*/ 346075 w 393744"/>
              <a:gd name="connsiteY1" fmla="*/ 663575 h 850900"/>
              <a:gd name="connsiteX2" fmla="*/ 393700 w 393744"/>
              <a:gd name="connsiteY2" fmla="*/ 425450 h 850900"/>
              <a:gd name="connsiteX3" fmla="*/ 336550 w 393744"/>
              <a:gd name="connsiteY3" fmla="*/ 339725 h 850900"/>
              <a:gd name="connsiteX4" fmla="*/ 209550 w 393744"/>
              <a:gd name="connsiteY4" fmla="*/ 333375 h 850900"/>
              <a:gd name="connsiteX5" fmla="*/ 57151 w 393744"/>
              <a:gd name="connsiteY5" fmla="*/ 146050 h 850900"/>
              <a:gd name="connsiteX6" fmla="*/ 0 w 393744"/>
              <a:gd name="connsiteY6" fmla="*/ 0 h 850900"/>
              <a:gd name="connsiteX0" fmla="*/ 349250 w 393744"/>
              <a:gd name="connsiteY0" fmla="*/ 850900 h 850900"/>
              <a:gd name="connsiteX1" fmla="*/ 346075 w 393744"/>
              <a:gd name="connsiteY1" fmla="*/ 663575 h 850900"/>
              <a:gd name="connsiteX2" fmla="*/ 393700 w 393744"/>
              <a:gd name="connsiteY2" fmla="*/ 425450 h 850900"/>
              <a:gd name="connsiteX3" fmla="*/ 336550 w 393744"/>
              <a:gd name="connsiteY3" fmla="*/ 339725 h 850900"/>
              <a:gd name="connsiteX4" fmla="*/ 209550 w 393744"/>
              <a:gd name="connsiteY4" fmla="*/ 333375 h 850900"/>
              <a:gd name="connsiteX5" fmla="*/ 47626 w 393744"/>
              <a:gd name="connsiteY5" fmla="*/ 146050 h 850900"/>
              <a:gd name="connsiteX6" fmla="*/ 0 w 393744"/>
              <a:gd name="connsiteY6" fmla="*/ 0 h 850900"/>
              <a:gd name="connsiteX0" fmla="*/ 349250 w 393744"/>
              <a:gd name="connsiteY0" fmla="*/ 850900 h 850900"/>
              <a:gd name="connsiteX1" fmla="*/ 346075 w 393744"/>
              <a:gd name="connsiteY1" fmla="*/ 663575 h 850900"/>
              <a:gd name="connsiteX2" fmla="*/ 393700 w 393744"/>
              <a:gd name="connsiteY2" fmla="*/ 425450 h 850900"/>
              <a:gd name="connsiteX3" fmla="*/ 336550 w 393744"/>
              <a:gd name="connsiteY3" fmla="*/ 339725 h 850900"/>
              <a:gd name="connsiteX4" fmla="*/ 209550 w 393744"/>
              <a:gd name="connsiteY4" fmla="*/ 333375 h 850900"/>
              <a:gd name="connsiteX5" fmla="*/ 47626 w 393744"/>
              <a:gd name="connsiteY5" fmla="*/ 146050 h 850900"/>
              <a:gd name="connsiteX6" fmla="*/ 0 w 393744"/>
              <a:gd name="connsiteY6" fmla="*/ 0 h 850900"/>
              <a:gd name="connsiteX0" fmla="*/ 349250 w 393744"/>
              <a:gd name="connsiteY0" fmla="*/ 850900 h 850900"/>
              <a:gd name="connsiteX1" fmla="*/ 346075 w 393744"/>
              <a:gd name="connsiteY1" fmla="*/ 663575 h 850900"/>
              <a:gd name="connsiteX2" fmla="*/ 393700 w 393744"/>
              <a:gd name="connsiteY2" fmla="*/ 425450 h 850900"/>
              <a:gd name="connsiteX3" fmla="*/ 336550 w 393744"/>
              <a:gd name="connsiteY3" fmla="*/ 339725 h 850900"/>
              <a:gd name="connsiteX4" fmla="*/ 212725 w 393744"/>
              <a:gd name="connsiteY4" fmla="*/ 349250 h 850900"/>
              <a:gd name="connsiteX5" fmla="*/ 47626 w 393744"/>
              <a:gd name="connsiteY5" fmla="*/ 146050 h 850900"/>
              <a:gd name="connsiteX6" fmla="*/ 0 w 393744"/>
              <a:gd name="connsiteY6" fmla="*/ 0 h 850900"/>
              <a:gd name="connsiteX0" fmla="*/ 349250 w 393744"/>
              <a:gd name="connsiteY0" fmla="*/ 850900 h 850900"/>
              <a:gd name="connsiteX1" fmla="*/ 346075 w 393744"/>
              <a:gd name="connsiteY1" fmla="*/ 663575 h 850900"/>
              <a:gd name="connsiteX2" fmla="*/ 393700 w 393744"/>
              <a:gd name="connsiteY2" fmla="*/ 425450 h 850900"/>
              <a:gd name="connsiteX3" fmla="*/ 336550 w 393744"/>
              <a:gd name="connsiteY3" fmla="*/ 339725 h 850900"/>
              <a:gd name="connsiteX4" fmla="*/ 212725 w 393744"/>
              <a:gd name="connsiteY4" fmla="*/ 349250 h 850900"/>
              <a:gd name="connsiteX5" fmla="*/ 47626 w 393744"/>
              <a:gd name="connsiteY5" fmla="*/ 146050 h 850900"/>
              <a:gd name="connsiteX6" fmla="*/ 0 w 393744"/>
              <a:gd name="connsiteY6" fmla="*/ 0 h 850900"/>
              <a:gd name="connsiteX0" fmla="*/ 349250 w 393744"/>
              <a:gd name="connsiteY0" fmla="*/ 850900 h 850900"/>
              <a:gd name="connsiteX1" fmla="*/ 346075 w 393744"/>
              <a:gd name="connsiteY1" fmla="*/ 663575 h 850900"/>
              <a:gd name="connsiteX2" fmla="*/ 393700 w 393744"/>
              <a:gd name="connsiteY2" fmla="*/ 425450 h 850900"/>
              <a:gd name="connsiteX3" fmla="*/ 336550 w 393744"/>
              <a:gd name="connsiteY3" fmla="*/ 339725 h 850900"/>
              <a:gd name="connsiteX4" fmla="*/ 212725 w 393744"/>
              <a:gd name="connsiteY4" fmla="*/ 349250 h 850900"/>
              <a:gd name="connsiteX5" fmla="*/ 47626 w 393744"/>
              <a:gd name="connsiteY5" fmla="*/ 146050 h 850900"/>
              <a:gd name="connsiteX6" fmla="*/ 0 w 393744"/>
              <a:gd name="connsiteY6" fmla="*/ 0 h 850900"/>
              <a:gd name="connsiteX0" fmla="*/ 349250 w 403262"/>
              <a:gd name="connsiteY0" fmla="*/ 850900 h 850900"/>
              <a:gd name="connsiteX1" fmla="*/ 346075 w 403262"/>
              <a:gd name="connsiteY1" fmla="*/ 663575 h 850900"/>
              <a:gd name="connsiteX2" fmla="*/ 403225 w 403262"/>
              <a:gd name="connsiteY2" fmla="*/ 422275 h 850900"/>
              <a:gd name="connsiteX3" fmla="*/ 336550 w 403262"/>
              <a:gd name="connsiteY3" fmla="*/ 339725 h 850900"/>
              <a:gd name="connsiteX4" fmla="*/ 212725 w 403262"/>
              <a:gd name="connsiteY4" fmla="*/ 349250 h 850900"/>
              <a:gd name="connsiteX5" fmla="*/ 47626 w 403262"/>
              <a:gd name="connsiteY5" fmla="*/ 146050 h 850900"/>
              <a:gd name="connsiteX6" fmla="*/ 0 w 403262"/>
              <a:gd name="connsiteY6" fmla="*/ 0 h 850900"/>
              <a:gd name="connsiteX0" fmla="*/ 349250 w 403267"/>
              <a:gd name="connsiteY0" fmla="*/ 850900 h 850900"/>
              <a:gd name="connsiteX1" fmla="*/ 352425 w 403267"/>
              <a:gd name="connsiteY1" fmla="*/ 669925 h 850900"/>
              <a:gd name="connsiteX2" fmla="*/ 403225 w 403267"/>
              <a:gd name="connsiteY2" fmla="*/ 422275 h 850900"/>
              <a:gd name="connsiteX3" fmla="*/ 336550 w 403267"/>
              <a:gd name="connsiteY3" fmla="*/ 339725 h 850900"/>
              <a:gd name="connsiteX4" fmla="*/ 212725 w 403267"/>
              <a:gd name="connsiteY4" fmla="*/ 349250 h 850900"/>
              <a:gd name="connsiteX5" fmla="*/ 47626 w 403267"/>
              <a:gd name="connsiteY5" fmla="*/ 146050 h 850900"/>
              <a:gd name="connsiteX6" fmla="*/ 0 w 403267"/>
              <a:gd name="connsiteY6" fmla="*/ 0 h 850900"/>
              <a:gd name="connsiteX0" fmla="*/ 359090 w 413107"/>
              <a:gd name="connsiteY0" fmla="*/ 850900 h 850900"/>
              <a:gd name="connsiteX1" fmla="*/ 362265 w 413107"/>
              <a:gd name="connsiteY1" fmla="*/ 669925 h 850900"/>
              <a:gd name="connsiteX2" fmla="*/ 413065 w 413107"/>
              <a:gd name="connsiteY2" fmla="*/ 422275 h 850900"/>
              <a:gd name="connsiteX3" fmla="*/ 346390 w 413107"/>
              <a:gd name="connsiteY3" fmla="*/ 339725 h 850900"/>
              <a:gd name="connsiteX4" fmla="*/ 222565 w 413107"/>
              <a:gd name="connsiteY4" fmla="*/ 349250 h 850900"/>
              <a:gd name="connsiteX5" fmla="*/ 32066 w 413107"/>
              <a:gd name="connsiteY5" fmla="*/ 142875 h 850900"/>
              <a:gd name="connsiteX6" fmla="*/ 9840 w 413107"/>
              <a:gd name="connsiteY6" fmla="*/ 0 h 850900"/>
              <a:gd name="connsiteX0" fmla="*/ 349250 w 403267"/>
              <a:gd name="connsiteY0" fmla="*/ 850900 h 850900"/>
              <a:gd name="connsiteX1" fmla="*/ 352425 w 403267"/>
              <a:gd name="connsiteY1" fmla="*/ 669925 h 850900"/>
              <a:gd name="connsiteX2" fmla="*/ 403225 w 403267"/>
              <a:gd name="connsiteY2" fmla="*/ 422275 h 850900"/>
              <a:gd name="connsiteX3" fmla="*/ 336550 w 403267"/>
              <a:gd name="connsiteY3" fmla="*/ 339725 h 850900"/>
              <a:gd name="connsiteX4" fmla="*/ 200025 w 403267"/>
              <a:gd name="connsiteY4" fmla="*/ 377825 h 850900"/>
              <a:gd name="connsiteX5" fmla="*/ 22226 w 403267"/>
              <a:gd name="connsiteY5" fmla="*/ 142875 h 850900"/>
              <a:gd name="connsiteX6" fmla="*/ 0 w 403267"/>
              <a:gd name="connsiteY6" fmla="*/ 0 h 850900"/>
              <a:gd name="connsiteX0" fmla="*/ 349250 w 403267"/>
              <a:gd name="connsiteY0" fmla="*/ 850900 h 850900"/>
              <a:gd name="connsiteX1" fmla="*/ 352425 w 403267"/>
              <a:gd name="connsiteY1" fmla="*/ 669925 h 850900"/>
              <a:gd name="connsiteX2" fmla="*/ 403225 w 403267"/>
              <a:gd name="connsiteY2" fmla="*/ 422275 h 850900"/>
              <a:gd name="connsiteX3" fmla="*/ 342900 w 403267"/>
              <a:gd name="connsiteY3" fmla="*/ 374650 h 850900"/>
              <a:gd name="connsiteX4" fmla="*/ 200025 w 403267"/>
              <a:gd name="connsiteY4" fmla="*/ 377825 h 850900"/>
              <a:gd name="connsiteX5" fmla="*/ 22226 w 403267"/>
              <a:gd name="connsiteY5" fmla="*/ 142875 h 850900"/>
              <a:gd name="connsiteX6" fmla="*/ 0 w 403267"/>
              <a:gd name="connsiteY6" fmla="*/ 0 h 850900"/>
              <a:gd name="connsiteX0" fmla="*/ 377995 w 432012"/>
              <a:gd name="connsiteY0" fmla="*/ 850900 h 850900"/>
              <a:gd name="connsiteX1" fmla="*/ 381170 w 432012"/>
              <a:gd name="connsiteY1" fmla="*/ 669925 h 850900"/>
              <a:gd name="connsiteX2" fmla="*/ 431970 w 432012"/>
              <a:gd name="connsiteY2" fmla="*/ 422275 h 850900"/>
              <a:gd name="connsiteX3" fmla="*/ 371645 w 432012"/>
              <a:gd name="connsiteY3" fmla="*/ 374650 h 850900"/>
              <a:gd name="connsiteX4" fmla="*/ 228770 w 432012"/>
              <a:gd name="connsiteY4" fmla="*/ 377825 h 850900"/>
              <a:gd name="connsiteX5" fmla="*/ 9696 w 432012"/>
              <a:gd name="connsiteY5" fmla="*/ 142875 h 850900"/>
              <a:gd name="connsiteX6" fmla="*/ 28745 w 432012"/>
              <a:gd name="connsiteY6" fmla="*/ 0 h 850900"/>
              <a:gd name="connsiteX0" fmla="*/ 374175 w 428192"/>
              <a:gd name="connsiteY0" fmla="*/ 850900 h 850900"/>
              <a:gd name="connsiteX1" fmla="*/ 377350 w 428192"/>
              <a:gd name="connsiteY1" fmla="*/ 669925 h 850900"/>
              <a:gd name="connsiteX2" fmla="*/ 428150 w 428192"/>
              <a:gd name="connsiteY2" fmla="*/ 422275 h 850900"/>
              <a:gd name="connsiteX3" fmla="*/ 367825 w 428192"/>
              <a:gd name="connsiteY3" fmla="*/ 374650 h 850900"/>
              <a:gd name="connsiteX4" fmla="*/ 224950 w 428192"/>
              <a:gd name="connsiteY4" fmla="*/ 377825 h 850900"/>
              <a:gd name="connsiteX5" fmla="*/ 164626 w 428192"/>
              <a:gd name="connsiteY5" fmla="*/ 377825 h 850900"/>
              <a:gd name="connsiteX6" fmla="*/ 5876 w 428192"/>
              <a:gd name="connsiteY6" fmla="*/ 142875 h 850900"/>
              <a:gd name="connsiteX7" fmla="*/ 24925 w 428192"/>
              <a:gd name="connsiteY7" fmla="*/ 0 h 850900"/>
              <a:gd name="connsiteX0" fmla="*/ 374175 w 428192"/>
              <a:gd name="connsiteY0" fmla="*/ 850900 h 850900"/>
              <a:gd name="connsiteX1" fmla="*/ 377350 w 428192"/>
              <a:gd name="connsiteY1" fmla="*/ 669925 h 850900"/>
              <a:gd name="connsiteX2" fmla="*/ 428150 w 428192"/>
              <a:gd name="connsiteY2" fmla="*/ 422275 h 850900"/>
              <a:gd name="connsiteX3" fmla="*/ 367825 w 428192"/>
              <a:gd name="connsiteY3" fmla="*/ 374650 h 850900"/>
              <a:gd name="connsiteX4" fmla="*/ 244000 w 428192"/>
              <a:gd name="connsiteY4" fmla="*/ 396875 h 850900"/>
              <a:gd name="connsiteX5" fmla="*/ 164626 w 428192"/>
              <a:gd name="connsiteY5" fmla="*/ 377825 h 850900"/>
              <a:gd name="connsiteX6" fmla="*/ 5876 w 428192"/>
              <a:gd name="connsiteY6" fmla="*/ 142875 h 850900"/>
              <a:gd name="connsiteX7" fmla="*/ 24925 w 428192"/>
              <a:gd name="connsiteY7" fmla="*/ 0 h 850900"/>
              <a:gd name="connsiteX0" fmla="*/ 373044 w 427061"/>
              <a:gd name="connsiteY0" fmla="*/ 850900 h 850900"/>
              <a:gd name="connsiteX1" fmla="*/ 376219 w 427061"/>
              <a:gd name="connsiteY1" fmla="*/ 669925 h 850900"/>
              <a:gd name="connsiteX2" fmla="*/ 427019 w 427061"/>
              <a:gd name="connsiteY2" fmla="*/ 422275 h 850900"/>
              <a:gd name="connsiteX3" fmla="*/ 366694 w 427061"/>
              <a:gd name="connsiteY3" fmla="*/ 374650 h 850900"/>
              <a:gd name="connsiteX4" fmla="*/ 242869 w 427061"/>
              <a:gd name="connsiteY4" fmla="*/ 396875 h 850900"/>
              <a:gd name="connsiteX5" fmla="*/ 144445 w 427061"/>
              <a:gd name="connsiteY5" fmla="*/ 393700 h 850900"/>
              <a:gd name="connsiteX6" fmla="*/ 4745 w 427061"/>
              <a:gd name="connsiteY6" fmla="*/ 142875 h 850900"/>
              <a:gd name="connsiteX7" fmla="*/ 23794 w 427061"/>
              <a:gd name="connsiteY7" fmla="*/ 0 h 850900"/>
              <a:gd name="connsiteX0" fmla="*/ 371285 w 425302"/>
              <a:gd name="connsiteY0" fmla="*/ 850900 h 850900"/>
              <a:gd name="connsiteX1" fmla="*/ 374460 w 425302"/>
              <a:gd name="connsiteY1" fmla="*/ 669925 h 850900"/>
              <a:gd name="connsiteX2" fmla="*/ 425260 w 425302"/>
              <a:gd name="connsiteY2" fmla="*/ 422275 h 850900"/>
              <a:gd name="connsiteX3" fmla="*/ 364935 w 425302"/>
              <a:gd name="connsiteY3" fmla="*/ 374650 h 850900"/>
              <a:gd name="connsiteX4" fmla="*/ 241110 w 425302"/>
              <a:gd name="connsiteY4" fmla="*/ 396875 h 850900"/>
              <a:gd name="connsiteX5" fmla="*/ 142686 w 425302"/>
              <a:gd name="connsiteY5" fmla="*/ 393700 h 850900"/>
              <a:gd name="connsiteX6" fmla="*/ 110936 w 425302"/>
              <a:gd name="connsiteY6" fmla="*/ 295275 h 850900"/>
              <a:gd name="connsiteX7" fmla="*/ 2986 w 425302"/>
              <a:gd name="connsiteY7" fmla="*/ 142875 h 850900"/>
              <a:gd name="connsiteX8" fmla="*/ 22035 w 425302"/>
              <a:gd name="connsiteY8" fmla="*/ 0 h 85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5302" h="850900">
                <a:moveTo>
                  <a:pt x="371285" y="850900"/>
                </a:moveTo>
                <a:cubicBezTo>
                  <a:pt x="365993" y="792691"/>
                  <a:pt x="365464" y="741362"/>
                  <a:pt x="374460" y="669925"/>
                </a:cubicBezTo>
                <a:cubicBezTo>
                  <a:pt x="383456" y="598488"/>
                  <a:pt x="426848" y="476250"/>
                  <a:pt x="425260" y="422275"/>
                </a:cubicBezTo>
                <a:cubicBezTo>
                  <a:pt x="423673" y="368300"/>
                  <a:pt x="395627" y="378883"/>
                  <a:pt x="364935" y="374650"/>
                </a:cubicBezTo>
                <a:cubicBezTo>
                  <a:pt x="334243" y="370417"/>
                  <a:pt x="278151" y="393700"/>
                  <a:pt x="241110" y="396875"/>
                </a:cubicBezTo>
                <a:cubicBezTo>
                  <a:pt x="204069" y="400050"/>
                  <a:pt x="172319" y="415396"/>
                  <a:pt x="142686" y="393700"/>
                </a:cubicBezTo>
                <a:cubicBezTo>
                  <a:pt x="113053" y="372004"/>
                  <a:pt x="134219" y="337079"/>
                  <a:pt x="110936" y="295275"/>
                </a:cubicBezTo>
                <a:cubicBezTo>
                  <a:pt x="87653" y="253471"/>
                  <a:pt x="17803" y="192087"/>
                  <a:pt x="2986" y="142875"/>
                </a:cubicBezTo>
                <a:cubicBezTo>
                  <a:pt x="-11831" y="93663"/>
                  <a:pt x="33941" y="30427"/>
                  <a:pt x="22035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707A4B-0CA7-4935-B47E-7F6B4B99BBB3}"/>
              </a:ext>
            </a:extLst>
          </p:cNvPr>
          <p:cNvSpPr/>
          <p:nvPr/>
        </p:nvSpPr>
        <p:spPr>
          <a:xfrm>
            <a:off x="6562723" y="3327400"/>
            <a:ext cx="538179" cy="1173163"/>
          </a:xfrm>
          <a:custGeom>
            <a:avLst/>
            <a:gdLst>
              <a:gd name="connsiteX0" fmla="*/ 0 w 563576"/>
              <a:gd name="connsiteY0" fmla="*/ 1719263 h 1719263"/>
              <a:gd name="connsiteX1" fmla="*/ 176213 w 563576"/>
              <a:gd name="connsiteY1" fmla="*/ 1443038 h 1719263"/>
              <a:gd name="connsiteX2" fmla="*/ 352425 w 563576"/>
              <a:gd name="connsiteY2" fmla="*/ 1533525 h 1719263"/>
              <a:gd name="connsiteX3" fmla="*/ 471488 w 563576"/>
              <a:gd name="connsiteY3" fmla="*/ 1533525 h 1719263"/>
              <a:gd name="connsiteX4" fmla="*/ 557213 w 563576"/>
              <a:gd name="connsiteY4" fmla="*/ 1414463 h 1719263"/>
              <a:gd name="connsiteX5" fmla="*/ 547688 w 563576"/>
              <a:gd name="connsiteY5" fmla="*/ 1252538 h 1719263"/>
              <a:gd name="connsiteX6" fmla="*/ 471488 w 563576"/>
              <a:gd name="connsiteY6" fmla="*/ 842963 h 1719263"/>
              <a:gd name="connsiteX7" fmla="*/ 314325 w 563576"/>
              <a:gd name="connsiteY7" fmla="*/ 795338 h 1719263"/>
              <a:gd name="connsiteX8" fmla="*/ 261938 w 563576"/>
              <a:gd name="connsiteY8" fmla="*/ 642938 h 1719263"/>
              <a:gd name="connsiteX9" fmla="*/ 138113 w 563576"/>
              <a:gd name="connsiteY9" fmla="*/ 0 h 1719263"/>
              <a:gd name="connsiteX0" fmla="*/ 0 w 563576"/>
              <a:gd name="connsiteY0" fmla="*/ 1719263 h 1719263"/>
              <a:gd name="connsiteX1" fmla="*/ 176213 w 563576"/>
              <a:gd name="connsiteY1" fmla="*/ 1443038 h 1719263"/>
              <a:gd name="connsiteX2" fmla="*/ 352425 w 563576"/>
              <a:gd name="connsiteY2" fmla="*/ 1533525 h 1719263"/>
              <a:gd name="connsiteX3" fmla="*/ 471488 w 563576"/>
              <a:gd name="connsiteY3" fmla="*/ 1533525 h 1719263"/>
              <a:gd name="connsiteX4" fmla="*/ 557213 w 563576"/>
              <a:gd name="connsiteY4" fmla="*/ 1414463 h 1719263"/>
              <a:gd name="connsiteX5" fmla="*/ 547688 w 563576"/>
              <a:gd name="connsiteY5" fmla="*/ 1252538 h 1719263"/>
              <a:gd name="connsiteX6" fmla="*/ 471488 w 563576"/>
              <a:gd name="connsiteY6" fmla="*/ 842963 h 1719263"/>
              <a:gd name="connsiteX7" fmla="*/ 314325 w 563576"/>
              <a:gd name="connsiteY7" fmla="*/ 795338 h 1719263"/>
              <a:gd name="connsiteX8" fmla="*/ 261938 w 563576"/>
              <a:gd name="connsiteY8" fmla="*/ 642938 h 1719263"/>
              <a:gd name="connsiteX9" fmla="*/ 138113 w 563576"/>
              <a:gd name="connsiteY9" fmla="*/ 0 h 1719263"/>
              <a:gd name="connsiteX0" fmla="*/ 0 w 563576"/>
              <a:gd name="connsiteY0" fmla="*/ 1173163 h 1173163"/>
              <a:gd name="connsiteX1" fmla="*/ 176213 w 563576"/>
              <a:gd name="connsiteY1" fmla="*/ 896938 h 1173163"/>
              <a:gd name="connsiteX2" fmla="*/ 352425 w 563576"/>
              <a:gd name="connsiteY2" fmla="*/ 987425 h 1173163"/>
              <a:gd name="connsiteX3" fmla="*/ 471488 w 563576"/>
              <a:gd name="connsiteY3" fmla="*/ 987425 h 1173163"/>
              <a:gd name="connsiteX4" fmla="*/ 557213 w 563576"/>
              <a:gd name="connsiteY4" fmla="*/ 868363 h 1173163"/>
              <a:gd name="connsiteX5" fmla="*/ 547688 w 563576"/>
              <a:gd name="connsiteY5" fmla="*/ 706438 h 1173163"/>
              <a:gd name="connsiteX6" fmla="*/ 471488 w 563576"/>
              <a:gd name="connsiteY6" fmla="*/ 296863 h 1173163"/>
              <a:gd name="connsiteX7" fmla="*/ 314325 w 563576"/>
              <a:gd name="connsiteY7" fmla="*/ 249238 h 1173163"/>
              <a:gd name="connsiteX8" fmla="*/ 261938 w 563576"/>
              <a:gd name="connsiteY8" fmla="*/ 96838 h 1173163"/>
              <a:gd name="connsiteX9" fmla="*/ 138113 w 563576"/>
              <a:gd name="connsiteY9" fmla="*/ 0 h 1173163"/>
              <a:gd name="connsiteX0" fmla="*/ 0 w 563576"/>
              <a:gd name="connsiteY0" fmla="*/ 1173163 h 1173163"/>
              <a:gd name="connsiteX1" fmla="*/ 176213 w 563576"/>
              <a:gd name="connsiteY1" fmla="*/ 896938 h 1173163"/>
              <a:gd name="connsiteX2" fmla="*/ 352425 w 563576"/>
              <a:gd name="connsiteY2" fmla="*/ 987425 h 1173163"/>
              <a:gd name="connsiteX3" fmla="*/ 471488 w 563576"/>
              <a:gd name="connsiteY3" fmla="*/ 987425 h 1173163"/>
              <a:gd name="connsiteX4" fmla="*/ 557213 w 563576"/>
              <a:gd name="connsiteY4" fmla="*/ 868363 h 1173163"/>
              <a:gd name="connsiteX5" fmla="*/ 547688 w 563576"/>
              <a:gd name="connsiteY5" fmla="*/ 706438 h 1173163"/>
              <a:gd name="connsiteX6" fmla="*/ 471488 w 563576"/>
              <a:gd name="connsiteY6" fmla="*/ 296863 h 1173163"/>
              <a:gd name="connsiteX7" fmla="*/ 314325 w 563576"/>
              <a:gd name="connsiteY7" fmla="*/ 249238 h 1173163"/>
              <a:gd name="connsiteX8" fmla="*/ 227013 w 563576"/>
              <a:gd name="connsiteY8" fmla="*/ 150813 h 1173163"/>
              <a:gd name="connsiteX9" fmla="*/ 138113 w 563576"/>
              <a:gd name="connsiteY9" fmla="*/ 0 h 1173163"/>
              <a:gd name="connsiteX0" fmla="*/ 0 w 563576"/>
              <a:gd name="connsiteY0" fmla="*/ 1173163 h 1173163"/>
              <a:gd name="connsiteX1" fmla="*/ 176213 w 563576"/>
              <a:gd name="connsiteY1" fmla="*/ 896938 h 1173163"/>
              <a:gd name="connsiteX2" fmla="*/ 352425 w 563576"/>
              <a:gd name="connsiteY2" fmla="*/ 987425 h 1173163"/>
              <a:gd name="connsiteX3" fmla="*/ 471488 w 563576"/>
              <a:gd name="connsiteY3" fmla="*/ 987425 h 1173163"/>
              <a:gd name="connsiteX4" fmla="*/ 557213 w 563576"/>
              <a:gd name="connsiteY4" fmla="*/ 868363 h 1173163"/>
              <a:gd name="connsiteX5" fmla="*/ 547688 w 563576"/>
              <a:gd name="connsiteY5" fmla="*/ 706438 h 1173163"/>
              <a:gd name="connsiteX6" fmla="*/ 471488 w 563576"/>
              <a:gd name="connsiteY6" fmla="*/ 296863 h 1173163"/>
              <a:gd name="connsiteX7" fmla="*/ 314325 w 563576"/>
              <a:gd name="connsiteY7" fmla="*/ 249238 h 1173163"/>
              <a:gd name="connsiteX8" fmla="*/ 138113 w 563576"/>
              <a:gd name="connsiteY8" fmla="*/ 0 h 1173163"/>
              <a:gd name="connsiteX0" fmla="*/ 0 w 563576"/>
              <a:gd name="connsiteY0" fmla="*/ 1173163 h 1173163"/>
              <a:gd name="connsiteX1" fmla="*/ 176213 w 563576"/>
              <a:gd name="connsiteY1" fmla="*/ 896938 h 1173163"/>
              <a:gd name="connsiteX2" fmla="*/ 352425 w 563576"/>
              <a:gd name="connsiteY2" fmla="*/ 987425 h 1173163"/>
              <a:gd name="connsiteX3" fmla="*/ 471488 w 563576"/>
              <a:gd name="connsiteY3" fmla="*/ 987425 h 1173163"/>
              <a:gd name="connsiteX4" fmla="*/ 557213 w 563576"/>
              <a:gd name="connsiteY4" fmla="*/ 868363 h 1173163"/>
              <a:gd name="connsiteX5" fmla="*/ 547688 w 563576"/>
              <a:gd name="connsiteY5" fmla="*/ 706438 h 1173163"/>
              <a:gd name="connsiteX6" fmla="*/ 471488 w 563576"/>
              <a:gd name="connsiteY6" fmla="*/ 296863 h 1173163"/>
              <a:gd name="connsiteX7" fmla="*/ 247650 w 563576"/>
              <a:gd name="connsiteY7" fmla="*/ 217488 h 1173163"/>
              <a:gd name="connsiteX8" fmla="*/ 138113 w 563576"/>
              <a:gd name="connsiteY8" fmla="*/ 0 h 1173163"/>
              <a:gd name="connsiteX0" fmla="*/ 0 w 563576"/>
              <a:gd name="connsiteY0" fmla="*/ 1173163 h 1173163"/>
              <a:gd name="connsiteX1" fmla="*/ 176213 w 563576"/>
              <a:gd name="connsiteY1" fmla="*/ 896938 h 1173163"/>
              <a:gd name="connsiteX2" fmla="*/ 352425 w 563576"/>
              <a:gd name="connsiteY2" fmla="*/ 987425 h 1173163"/>
              <a:gd name="connsiteX3" fmla="*/ 471488 w 563576"/>
              <a:gd name="connsiteY3" fmla="*/ 987425 h 1173163"/>
              <a:gd name="connsiteX4" fmla="*/ 557213 w 563576"/>
              <a:gd name="connsiteY4" fmla="*/ 868363 h 1173163"/>
              <a:gd name="connsiteX5" fmla="*/ 547688 w 563576"/>
              <a:gd name="connsiteY5" fmla="*/ 706438 h 1173163"/>
              <a:gd name="connsiteX6" fmla="*/ 471488 w 563576"/>
              <a:gd name="connsiteY6" fmla="*/ 296863 h 1173163"/>
              <a:gd name="connsiteX7" fmla="*/ 247650 w 563576"/>
              <a:gd name="connsiteY7" fmla="*/ 217488 h 1173163"/>
              <a:gd name="connsiteX8" fmla="*/ 138113 w 563576"/>
              <a:gd name="connsiteY8" fmla="*/ 0 h 1173163"/>
              <a:gd name="connsiteX0" fmla="*/ 0 w 563576"/>
              <a:gd name="connsiteY0" fmla="*/ 1173163 h 1173163"/>
              <a:gd name="connsiteX1" fmla="*/ 176213 w 563576"/>
              <a:gd name="connsiteY1" fmla="*/ 896938 h 1173163"/>
              <a:gd name="connsiteX2" fmla="*/ 352425 w 563576"/>
              <a:gd name="connsiteY2" fmla="*/ 987425 h 1173163"/>
              <a:gd name="connsiteX3" fmla="*/ 471488 w 563576"/>
              <a:gd name="connsiteY3" fmla="*/ 987425 h 1173163"/>
              <a:gd name="connsiteX4" fmla="*/ 557213 w 563576"/>
              <a:gd name="connsiteY4" fmla="*/ 868363 h 1173163"/>
              <a:gd name="connsiteX5" fmla="*/ 547688 w 563576"/>
              <a:gd name="connsiteY5" fmla="*/ 706438 h 1173163"/>
              <a:gd name="connsiteX6" fmla="*/ 471488 w 563576"/>
              <a:gd name="connsiteY6" fmla="*/ 296863 h 1173163"/>
              <a:gd name="connsiteX7" fmla="*/ 269875 w 563576"/>
              <a:gd name="connsiteY7" fmla="*/ 268288 h 1173163"/>
              <a:gd name="connsiteX8" fmla="*/ 138113 w 563576"/>
              <a:gd name="connsiteY8" fmla="*/ 0 h 1173163"/>
              <a:gd name="connsiteX0" fmla="*/ 0 w 557465"/>
              <a:gd name="connsiteY0" fmla="*/ 1173163 h 1173163"/>
              <a:gd name="connsiteX1" fmla="*/ 176213 w 557465"/>
              <a:gd name="connsiteY1" fmla="*/ 896938 h 1173163"/>
              <a:gd name="connsiteX2" fmla="*/ 352425 w 557465"/>
              <a:gd name="connsiteY2" fmla="*/ 987425 h 1173163"/>
              <a:gd name="connsiteX3" fmla="*/ 471488 w 557465"/>
              <a:gd name="connsiteY3" fmla="*/ 987425 h 1173163"/>
              <a:gd name="connsiteX4" fmla="*/ 557213 w 557465"/>
              <a:gd name="connsiteY4" fmla="*/ 868363 h 1173163"/>
              <a:gd name="connsiteX5" fmla="*/ 496888 w 557465"/>
              <a:gd name="connsiteY5" fmla="*/ 696913 h 1173163"/>
              <a:gd name="connsiteX6" fmla="*/ 471488 w 557465"/>
              <a:gd name="connsiteY6" fmla="*/ 296863 h 1173163"/>
              <a:gd name="connsiteX7" fmla="*/ 269875 w 557465"/>
              <a:gd name="connsiteY7" fmla="*/ 268288 h 1173163"/>
              <a:gd name="connsiteX8" fmla="*/ 138113 w 557465"/>
              <a:gd name="connsiteY8" fmla="*/ 0 h 1173163"/>
              <a:gd name="connsiteX0" fmla="*/ 0 w 557465"/>
              <a:gd name="connsiteY0" fmla="*/ 1173163 h 1173163"/>
              <a:gd name="connsiteX1" fmla="*/ 176213 w 557465"/>
              <a:gd name="connsiteY1" fmla="*/ 896938 h 1173163"/>
              <a:gd name="connsiteX2" fmla="*/ 352425 w 557465"/>
              <a:gd name="connsiteY2" fmla="*/ 987425 h 1173163"/>
              <a:gd name="connsiteX3" fmla="*/ 471488 w 557465"/>
              <a:gd name="connsiteY3" fmla="*/ 987425 h 1173163"/>
              <a:gd name="connsiteX4" fmla="*/ 557213 w 557465"/>
              <a:gd name="connsiteY4" fmla="*/ 868363 h 1173163"/>
              <a:gd name="connsiteX5" fmla="*/ 496888 w 557465"/>
              <a:gd name="connsiteY5" fmla="*/ 696913 h 1173163"/>
              <a:gd name="connsiteX6" fmla="*/ 471488 w 557465"/>
              <a:gd name="connsiteY6" fmla="*/ 296863 h 1173163"/>
              <a:gd name="connsiteX7" fmla="*/ 238125 w 557465"/>
              <a:gd name="connsiteY7" fmla="*/ 309563 h 1173163"/>
              <a:gd name="connsiteX8" fmla="*/ 138113 w 557465"/>
              <a:gd name="connsiteY8" fmla="*/ 0 h 1173163"/>
              <a:gd name="connsiteX0" fmla="*/ 0 w 557465"/>
              <a:gd name="connsiteY0" fmla="*/ 1173163 h 1173163"/>
              <a:gd name="connsiteX1" fmla="*/ 176213 w 557465"/>
              <a:gd name="connsiteY1" fmla="*/ 896938 h 1173163"/>
              <a:gd name="connsiteX2" fmla="*/ 352425 w 557465"/>
              <a:gd name="connsiteY2" fmla="*/ 987425 h 1173163"/>
              <a:gd name="connsiteX3" fmla="*/ 471488 w 557465"/>
              <a:gd name="connsiteY3" fmla="*/ 987425 h 1173163"/>
              <a:gd name="connsiteX4" fmla="*/ 557213 w 557465"/>
              <a:gd name="connsiteY4" fmla="*/ 868363 h 1173163"/>
              <a:gd name="connsiteX5" fmla="*/ 496888 w 557465"/>
              <a:gd name="connsiteY5" fmla="*/ 696913 h 1173163"/>
              <a:gd name="connsiteX6" fmla="*/ 471488 w 557465"/>
              <a:gd name="connsiteY6" fmla="*/ 296863 h 1173163"/>
              <a:gd name="connsiteX7" fmla="*/ 212725 w 557465"/>
              <a:gd name="connsiteY7" fmla="*/ 328613 h 1173163"/>
              <a:gd name="connsiteX8" fmla="*/ 138113 w 557465"/>
              <a:gd name="connsiteY8" fmla="*/ 0 h 1173163"/>
              <a:gd name="connsiteX0" fmla="*/ 0 w 557465"/>
              <a:gd name="connsiteY0" fmla="*/ 1173163 h 1173163"/>
              <a:gd name="connsiteX1" fmla="*/ 176213 w 557465"/>
              <a:gd name="connsiteY1" fmla="*/ 896938 h 1173163"/>
              <a:gd name="connsiteX2" fmla="*/ 352425 w 557465"/>
              <a:gd name="connsiteY2" fmla="*/ 987425 h 1173163"/>
              <a:gd name="connsiteX3" fmla="*/ 471488 w 557465"/>
              <a:gd name="connsiteY3" fmla="*/ 987425 h 1173163"/>
              <a:gd name="connsiteX4" fmla="*/ 557213 w 557465"/>
              <a:gd name="connsiteY4" fmla="*/ 868363 h 1173163"/>
              <a:gd name="connsiteX5" fmla="*/ 496888 w 557465"/>
              <a:gd name="connsiteY5" fmla="*/ 696913 h 1173163"/>
              <a:gd name="connsiteX6" fmla="*/ 471488 w 557465"/>
              <a:gd name="connsiteY6" fmla="*/ 296863 h 1173163"/>
              <a:gd name="connsiteX7" fmla="*/ 212725 w 557465"/>
              <a:gd name="connsiteY7" fmla="*/ 328613 h 1173163"/>
              <a:gd name="connsiteX8" fmla="*/ 85726 w 557465"/>
              <a:gd name="connsiteY8" fmla="*/ 142875 h 1173163"/>
              <a:gd name="connsiteX9" fmla="*/ 138113 w 557465"/>
              <a:gd name="connsiteY9" fmla="*/ 0 h 1173163"/>
              <a:gd name="connsiteX0" fmla="*/ 0 w 557465"/>
              <a:gd name="connsiteY0" fmla="*/ 1173163 h 1173163"/>
              <a:gd name="connsiteX1" fmla="*/ 176213 w 557465"/>
              <a:gd name="connsiteY1" fmla="*/ 896938 h 1173163"/>
              <a:gd name="connsiteX2" fmla="*/ 352425 w 557465"/>
              <a:gd name="connsiteY2" fmla="*/ 987425 h 1173163"/>
              <a:gd name="connsiteX3" fmla="*/ 471488 w 557465"/>
              <a:gd name="connsiteY3" fmla="*/ 987425 h 1173163"/>
              <a:gd name="connsiteX4" fmla="*/ 557213 w 557465"/>
              <a:gd name="connsiteY4" fmla="*/ 868363 h 1173163"/>
              <a:gd name="connsiteX5" fmla="*/ 496888 w 557465"/>
              <a:gd name="connsiteY5" fmla="*/ 696913 h 1173163"/>
              <a:gd name="connsiteX6" fmla="*/ 471488 w 557465"/>
              <a:gd name="connsiteY6" fmla="*/ 296863 h 1173163"/>
              <a:gd name="connsiteX7" fmla="*/ 212725 w 557465"/>
              <a:gd name="connsiteY7" fmla="*/ 328613 h 1173163"/>
              <a:gd name="connsiteX8" fmla="*/ 158751 w 557465"/>
              <a:gd name="connsiteY8" fmla="*/ 238125 h 1173163"/>
              <a:gd name="connsiteX9" fmla="*/ 85726 w 557465"/>
              <a:gd name="connsiteY9" fmla="*/ 142875 h 1173163"/>
              <a:gd name="connsiteX10" fmla="*/ 138113 w 557465"/>
              <a:gd name="connsiteY10" fmla="*/ 0 h 1173163"/>
              <a:gd name="connsiteX0" fmla="*/ 0 w 557465"/>
              <a:gd name="connsiteY0" fmla="*/ 1173163 h 1173163"/>
              <a:gd name="connsiteX1" fmla="*/ 176213 w 557465"/>
              <a:gd name="connsiteY1" fmla="*/ 896938 h 1173163"/>
              <a:gd name="connsiteX2" fmla="*/ 352425 w 557465"/>
              <a:gd name="connsiteY2" fmla="*/ 987425 h 1173163"/>
              <a:gd name="connsiteX3" fmla="*/ 471488 w 557465"/>
              <a:gd name="connsiteY3" fmla="*/ 987425 h 1173163"/>
              <a:gd name="connsiteX4" fmla="*/ 557213 w 557465"/>
              <a:gd name="connsiteY4" fmla="*/ 868363 h 1173163"/>
              <a:gd name="connsiteX5" fmla="*/ 496888 w 557465"/>
              <a:gd name="connsiteY5" fmla="*/ 696913 h 1173163"/>
              <a:gd name="connsiteX6" fmla="*/ 471488 w 557465"/>
              <a:gd name="connsiteY6" fmla="*/ 296863 h 1173163"/>
              <a:gd name="connsiteX7" fmla="*/ 212725 w 557465"/>
              <a:gd name="connsiteY7" fmla="*/ 328613 h 1173163"/>
              <a:gd name="connsiteX8" fmla="*/ 158751 w 557465"/>
              <a:gd name="connsiteY8" fmla="*/ 238125 h 1173163"/>
              <a:gd name="connsiteX9" fmla="*/ 82551 w 557465"/>
              <a:gd name="connsiteY9" fmla="*/ 120650 h 1173163"/>
              <a:gd name="connsiteX10" fmla="*/ 138113 w 557465"/>
              <a:gd name="connsiteY10" fmla="*/ 0 h 1173163"/>
              <a:gd name="connsiteX0" fmla="*/ 0 w 557460"/>
              <a:gd name="connsiteY0" fmla="*/ 1173163 h 1173163"/>
              <a:gd name="connsiteX1" fmla="*/ 176213 w 557460"/>
              <a:gd name="connsiteY1" fmla="*/ 896938 h 1173163"/>
              <a:gd name="connsiteX2" fmla="*/ 352425 w 557460"/>
              <a:gd name="connsiteY2" fmla="*/ 987425 h 1173163"/>
              <a:gd name="connsiteX3" fmla="*/ 471488 w 557460"/>
              <a:gd name="connsiteY3" fmla="*/ 987425 h 1173163"/>
              <a:gd name="connsiteX4" fmla="*/ 557213 w 557460"/>
              <a:gd name="connsiteY4" fmla="*/ 868363 h 1173163"/>
              <a:gd name="connsiteX5" fmla="*/ 496888 w 557460"/>
              <a:gd name="connsiteY5" fmla="*/ 696913 h 1173163"/>
              <a:gd name="connsiteX6" fmla="*/ 477838 w 557460"/>
              <a:gd name="connsiteY6" fmla="*/ 347663 h 1173163"/>
              <a:gd name="connsiteX7" fmla="*/ 212725 w 557460"/>
              <a:gd name="connsiteY7" fmla="*/ 328613 h 1173163"/>
              <a:gd name="connsiteX8" fmla="*/ 158751 w 557460"/>
              <a:gd name="connsiteY8" fmla="*/ 238125 h 1173163"/>
              <a:gd name="connsiteX9" fmla="*/ 82551 w 557460"/>
              <a:gd name="connsiteY9" fmla="*/ 120650 h 1173163"/>
              <a:gd name="connsiteX10" fmla="*/ 138113 w 557460"/>
              <a:gd name="connsiteY10" fmla="*/ 0 h 1173163"/>
              <a:gd name="connsiteX0" fmla="*/ 0 w 557462"/>
              <a:gd name="connsiteY0" fmla="*/ 1173163 h 1173163"/>
              <a:gd name="connsiteX1" fmla="*/ 176213 w 557462"/>
              <a:gd name="connsiteY1" fmla="*/ 896938 h 1173163"/>
              <a:gd name="connsiteX2" fmla="*/ 352425 w 557462"/>
              <a:gd name="connsiteY2" fmla="*/ 987425 h 1173163"/>
              <a:gd name="connsiteX3" fmla="*/ 471488 w 557462"/>
              <a:gd name="connsiteY3" fmla="*/ 987425 h 1173163"/>
              <a:gd name="connsiteX4" fmla="*/ 557213 w 557462"/>
              <a:gd name="connsiteY4" fmla="*/ 868363 h 1173163"/>
              <a:gd name="connsiteX5" fmla="*/ 496888 w 557462"/>
              <a:gd name="connsiteY5" fmla="*/ 696913 h 1173163"/>
              <a:gd name="connsiteX6" fmla="*/ 474663 w 557462"/>
              <a:gd name="connsiteY6" fmla="*/ 334963 h 1173163"/>
              <a:gd name="connsiteX7" fmla="*/ 212725 w 557462"/>
              <a:gd name="connsiteY7" fmla="*/ 328613 h 1173163"/>
              <a:gd name="connsiteX8" fmla="*/ 158751 w 557462"/>
              <a:gd name="connsiteY8" fmla="*/ 238125 h 1173163"/>
              <a:gd name="connsiteX9" fmla="*/ 82551 w 557462"/>
              <a:gd name="connsiteY9" fmla="*/ 120650 h 1173163"/>
              <a:gd name="connsiteX10" fmla="*/ 138113 w 557462"/>
              <a:gd name="connsiteY10" fmla="*/ 0 h 1173163"/>
              <a:gd name="connsiteX0" fmla="*/ 0 w 557225"/>
              <a:gd name="connsiteY0" fmla="*/ 1173163 h 1173163"/>
              <a:gd name="connsiteX1" fmla="*/ 176213 w 557225"/>
              <a:gd name="connsiteY1" fmla="*/ 896938 h 1173163"/>
              <a:gd name="connsiteX2" fmla="*/ 352425 w 557225"/>
              <a:gd name="connsiteY2" fmla="*/ 987425 h 1173163"/>
              <a:gd name="connsiteX3" fmla="*/ 471488 w 557225"/>
              <a:gd name="connsiteY3" fmla="*/ 987425 h 1173163"/>
              <a:gd name="connsiteX4" fmla="*/ 557213 w 557225"/>
              <a:gd name="connsiteY4" fmla="*/ 868363 h 1173163"/>
              <a:gd name="connsiteX5" fmla="*/ 477838 w 557225"/>
              <a:gd name="connsiteY5" fmla="*/ 696913 h 1173163"/>
              <a:gd name="connsiteX6" fmla="*/ 474663 w 557225"/>
              <a:gd name="connsiteY6" fmla="*/ 334963 h 1173163"/>
              <a:gd name="connsiteX7" fmla="*/ 212725 w 557225"/>
              <a:gd name="connsiteY7" fmla="*/ 328613 h 1173163"/>
              <a:gd name="connsiteX8" fmla="*/ 158751 w 557225"/>
              <a:gd name="connsiteY8" fmla="*/ 238125 h 1173163"/>
              <a:gd name="connsiteX9" fmla="*/ 82551 w 557225"/>
              <a:gd name="connsiteY9" fmla="*/ 120650 h 1173163"/>
              <a:gd name="connsiteX10" fmla="*/ 138113 w 557225"/>
              <a:gd name="connsiteY10" fmla="*/ 0 h 1173163"/>
              <a:gd name="connsiteX0" fmla="*/ 0 w 538179"/>
              <a:gd name="connsiteY0" fmla="*/ 1173163 h 1173163"/>
              <a:gd name="connsiteX1" fmla="*/ 176213 w 538179"/>
              <a:gd name="connsiteY1" fmla="*/ 896938 h 1173163"/>
              <a:gd name="connsiteX2" fmla="*/ 352425 w 538179"/>
              <a:gd name="connsiteY2" fmla="*/ 987425 h 1173163"/>
              <a:gd name="connsiteX3" fmla="*/ 471488 w 538179"/>
              <a:gd name="connsiteY3" fmla="*/ 987425 h 1173163"/>
              <a:gd name="connsiteX4" fmla="*/ 538163 w 538179"/>
              <a:gd name="connsiteY4" fmla="*/ 858838 h 1173163"/>
              <a:gd name="connsiteX5" fmla="*/ 477838 w 538179"/>
              <a:gd name="connsiteY5" fmla="*/ 696913 h 1173163"/>
              <a:gd name="connsiteX6" fmla="*/ 474663 w 538179"/>
              <a:gd name="connsiteY6" fmla="*/ 334963 h 1173163"/>
              <a:gd name="connsiteX7" fmla="*/ 212725 w 538179"/>
              <a:gd name="connsiteY7" fmla="*/ 328613 h 1173163"/>
              <a:gd name="connsiteX8" fmla="*/ 158751 w 538179"/>
              <a:gd name="connsiteY8" fmla="*/ 238125 h 1173163"/>
              <a:gd name="connsiteX9" fmla="*/ 82551 w 538179"/>
              <a:gd name="connsiteY9" fmla="*/ 120650 h 1173163"/>
              <a:gd name="connsiteX10" fmla="*/ 138113 w 538179"/>
              <a:gd name="connsiteY10" fmla="*/ 0 h 117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8179" h="1173163">
                <a:moveTo>
                  <a:pt x="0" y="1173163"/>
                </a:moveTo>
                <a:cubicBezTo>
                  <a:pt x="58738" y="1050528"/>
                  <a:pt x="117476" y="927894"/>
                  <a:pt x="176213" y="896938"/>
                </a:cubicBezTo>
                <a:cubicBezTo>
                  <a:pt x="234951" y="865982"/>
                  <a:pt x="303213" y="972344"/>
                  <a:pt x="352425" y="987425"/>
                </a:cubicBezTo>
                <a:cubicBezTo>
                  <a:pt x="401637" y="1002506"/>
                  <a:pt x="440532" y="1008856"/>
                  <a:pt x="471488" y="987425"/>
                </a:cubicBezTo>
                <a:cubicBezTo>
                  <a:pt x="502444" y="965994"/>
                  <a:pt x="537105" y="907257"/>
                  <a:pt x="538163" y="858838"/>
                </a:cubicBezTo>
                <a:cubicBezTo>
                  <a:pt x="539221" y="810419"/>
                  <a:pt x="488421" y="784226"/>
                  <a:pt x="477838" y="696913"/>
                </a:cubicBezTo>
                <a:cubicBezTo>
                  <a:pt x="467255" y="609601"/>
                  <a:pt x="518849" y="396346"/>
                  <a:pt x="474663" y="334963"/>
                </a:cubicBezTo>
                <a:cubicBezTo>
                  <a:pt x="430478" y="273580"/>
                  <a:pt x="265377" y="344753"/>
                  <a:pt x="212725" y="328613"/>
                </a:cubicBezTo>
                <a:cubicBezTo>
                  <a:pt x="160073" y="312473"/>
                  <a:pt x="179917" y="269081"/>
                  <a:pt x="158751" y="238125"/>
                </a:cubicBezTo>
                <a:cubicBezTo>
                  <a:pt x="137585" y="207169"/>
                  <a:pt x="81757" y="162454"/>
                  <a:pt x="82551" y="120650"/>
                </a:cubicBezTo>
                <a:cubicBezTo>
                  <a:pt x="70116" y="65881"/>
                  <a:pt x="141553" y="22225"/>
                  <a:pt x="138113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EA03C41-CA3F-47A6-87E3-27AE6F785DA9}"/>
              </a:ext>
            </a:extLst>
          </p:cNvPr>
          <p:cNvSpPr/>
          <p:nvPr/>
        </p:nvSpPr>
        <p:spPr>
          <a:xfrm>
            <a:off x="6737208" y="3336925"/>
            <a:ext cx="423159" cy="1144588"/>
          </a:xfrm>
          <a:custGeom>
            <a:avLst/>
            <a:gdLst>
              <a:gd name="connsiteX0" fmla="*/ 214313 w 402614"/>
              <a:gd name="connsiteY0" fmla="*/ 1709738 h 1709738"/>
              <a:gd name="connsiteX1" fmla="*/ 366713 w 402614"/>
              <a:gd name="connsiteY1" fmla="*/ 1500188 h 1709738"/>
              <a:gd name="connsiteX2" fmla="*/ 400050 w 402614"/>
              <a:gd name="connsiteY2" fmla="*/ 1295400 h 1709738"/>
              <a:gd name="connsiteX3" fmla="*/ 319088 w 402614"/>
              <a:gd name="connsiteY3" fmla="*/ 838200 h 1709738"/>
              <a:gd name="connsiteX4" fmla="*/ 171450 w 402614"/>
              <a:gd name="connsiteY4" fmla="*/ 714375 h 1709738"/>
              <a:gd name="connsiteX5" fmla="*/ 142875 w 402614"/>
              <a:gd name="connsiteY5" fmla="*/ 704850 h 1709738"/>
              <a:gd name="connsiteX6" fmla="*/ 0 w 402614"/>
              <a:gd name="connsiteY6" fmla="*/ 0 h 1709738"/>
              <a:gd name="connsiteX0" fmla="*/ 214313 w 402614"/>
              <a:gd name="connsiteY0" fmla="*/ 1709738 h 1709738"/>
              <a:gd name="connsiteX1" fmla="*/ 366713 w 402614"/>
              <a:gd name="connsiteY1" fmla="*/ 1500188 h 1709738"/>
              <a:gd name="connsiteX2" fmla="*/ 400050 w 402614"/>
              <a:gd name="connsiteY2" fmla="*/ 1295400 h 1709738"/>
              <a:gd name="connsiteX3" fmla="*/ 319088 w 402614"/>
              <a:gd name="connsiteY3" fmla="*/ 838200 h 1709738"/>
              <a:gd name="connsiteX4" fmla="*/ 171450 w 402614"/>
              <a:gd name="connsiteY4" fmla="*/ 714375 h 1709738"/>
              <a:gd name="connsiteX5" fmla="*/ 142875 w 402614"/>
              <a:gd name="connsiteY5" fmla="*/ 704850 h 1709738"/>
              <a:gd name="connsiteX6" fmla="*/ 0 w 402614"/>
              <a:gd name="connsiteY6" fmla="*/ 0 h 1709738"/>
              <a:gd name="connsiteX0" fmla="*/ 214313 w 402614"/>
              <a:gd name="connsiteY0" fmla="*/ 1709738 h 1709738"/>
              <a:gd name="connsiteX1" fmla="*/ 366713 w 402614"/>
              <a:gd name="connsiteY1" fmla="*/ 1500188 h 1709738"/>
              <a:gd name="connsiteX2" fmla="*/ 400050 w 402614"/>
              <a:gd name="connsiteY2" fmla="*/ 1295400 h 1709738"/>
              <a:gd name="connsiteX3" fmla="*/ 319088 w 402614"/>
              <a:gd name="connsiteY3" fmla="*/ 838200 h 1709738"/>
              <a:gd name="connsiteX4" fmla="*/ 171450 w 402614"/>
              <a:gd name="connsiteY4" fmla="*/ 714375 h 1709738"/>
              <a:gd name="connsiteX5" fmla="*/ 142875 w 402614"/>
              <a:gd name="connsiteY5" fmla="*/ 704850 h 1709738"/>
              <a:gd name="connsiteX6" fmla="*/ 0 w 402614"/>
              <a:gd name="connsiteY6" fmla="*/ 0 h 1709738"/>
              <a:gd name="connsiteX0" fmla="*/ 214313 w 402614"/>
              <a:gd name="connsiteY0" fmla="*/ 1709738 h 1709738"/>
              <a:gd name="connsiteX1" fmla="*/ 366713 w 402614"/>
              <a:gd name="connsiteY1" fmla="*/ 1500188 h 1709738"/>
              <a:gd name="connsiteX2" fmla="*/ 400050 w 402614"/>
              <a:gd name="connsiteY2" fmla="*/ 1295400 h 1709738"/>
              <a:gd name="connsiteX3" fmla="*/ 319088 w 402614"/>
              <a:gd name="connsiteY3" fmla="*/ 838200 h 1709738"/>
              <a:gd name="connsiteX4" fmla="*/ 242887 w 402614"/>
              <a:gd name="connsiteY4" fmla="*/ 742950 h 1709738"/>
              <a:gd name="connsiteX5" fmla="*/ 142875 w 402614"/>
              <a:gd name="connsiteY5" fmla="*/ 704850 h 1709738"/>
              <a:gd name="connsiteX6" fmla="*/ 0 w 402614"/>
              <a:gd name="connsiteY6" fmla="*/ 0 h 1709738"/>
              <a:gd name="connsiteX0" fmla="*/ 214313 w 402614"/>
              <a:gd name="connsiteY0" fmla="*/ 1709738 h 1709738"/>
              <a:gd name="connsiteX1" fmla="*/ 366713 w 402614"/>
              <a:gd name="connsiteY1" fmla="*/ 1500188 h 1709738"/>
              <a:gd name="connsiteX2" fmla="*/ 400050 w 402614"/>
              <a:gd name="connsiteY2" fmla="*/ 1295400 h 1709738"/>
              <a:gd name="connsiteX3" fmla="*/ 319088 w 402614"/>
              <a:gd name="connsiteY3" fmla="*/ 838200 h 1709738"/>
              <a:gd name="connsiteX4" fmla="*/ 242887 w 402614"/>
              <a:gd name="connsiteY4" fmla="*/ 742950 h 1709738"/>
              <a:gd name="connsiteX5" fmla="*/ 142875 w 402614"/>
              <a:gd name="connsiteY5" fmla="*/ 704850 h 1709738"/>
              <a:gd name="connsiteX6" fmla="*/ 0 w 402614"/>
              <a:gd name="connsiteY6" fmla="*/ 0 h 1709738"/>
              <a:gd name="connsiteX0" fmla="*/ 214313 w 402614"/>
              <a:gd name="connsiteY0" fmla="*/ 1709738 h 1709738"/>
              <a:gd name="connsiteX1" fmla="*/ 366713 w 402614"/>
              <a:gd name="connsiteY1" fmla="*/ 1500188 h 1709738"/>
              <a:gd name="connsiteX2" fmla="*/ 400050 w 402614"/>
              <a:gd name="connsiteY2" fmla="*/ 1295400 h 1709738"/>
              <a:gd name="connsiteX3" fmla="*/ 319088 w 402614"/>
              <a:gd name="connsiteY3" fmla="*/ 838200 h 1709738"/>
              <a:gd name="connsiteX4" fmla="*/ 242887 w 402614"/>
              <a:gd name="connsiteY4" fmla="*/ 742950 h 1709738"/>
              <a:gd name="connsiteX5" fmla="*/ 123825 w 402614"/>
              <a:gd name="connsiteY5" fmla="*/ 638175 h 1709738"/>
              <a:gd name="connsiteX6" fmla="*/ 0 w 402614"/>
              <a:gd name="connsiteY6" fmla="*/ 0 h 1709738"/>
              <a:gd name="connsiteX0" fmla="*/ 211138 w 399439"/>
              <a:gd name="connsiteY0" fmla="*/ 1144588 h 1144588"/>
              <a:gd name="connsiteX1" fmla="*/ 363538 w 399439"/>
              <a:gd name="connsiteY1" fmla="*/ 935038 h 1144588"/>
              <a:gd name="connsiteX2" fmla="*/ 396875 w 399439"/>
              <a:gd name="connsiteY2" fmla="*/ 730250 h 1144588"/>
              <a:gd name="connsiteX3" fmla="*/ 315913 w 399439"/>
              <a:gd name="connsiteY3" fmla="*/ 273050 h 1144588"/>
              <a:gd name="connsiteX4" fmla="*/ 239712 w 399439"/>
              <a:gd name="connsiteY4" fmla="*/ 177800 h 1144588"/>
              <a:gd name="connsiteX5" fmla="*/ 120650 w 399439"/>
              <a:gd name="connsiteY5" fmla="*/ 73025 h 1144588"/>
              <a:gd name="connsiteX6" fmla="*/ 0 w 399439"/>
              <a:gd name="connsiteY6" fmla="*/ 0 h 1144588"/>
              <a:gd name="connsiteX0" fmla="*/ 211138 w 399439"/>
              <a:gd name="connsiteY0" fmla="*/ 1144588 h 1144588"/>
              <a:gd name="connsiteX1" fmla="*/ 363538 w 399439"/>
              <a:gd name="connsiteY1" fmla="*/ 935038 h 1144588"/>
              <a:gd name="connsiteX2" fmla="*/ 396875 w 399439"/>
              <a:gd name="connsiteY2" fmla="*/ 730250 h 1144588"/>
              <a:gd name="connsiteX3" fmla="*/ 315913 w 399439"/>
              <a:gd name="connsiteY3" fmla="*/ 273050 h 1144588"/>
              <a:gd name="connsiteX4" fmla="*/ 239712 w 399439"/>
              <a:gd name="connsiteY4" fmla="*/ 177800 h 1144588"/>
              <a:gd name="connsiteX5" fmla="*/ 60325 w 399439"/>
              <a:gd name="connsiteY5" fmla="*/ 161925 h 1144588"/>
              <a:gd name="connsiteX6" fmla="*/ 0 w 399439"/>
              <a:gd name="connsiteY6" fmla="*/ 0 h 1144588"/>
              <a:gd name="connsiteX0" fmla="*/ 211138 w 399439"/>
              <a:gd name="connsiteY0" fmla="*/ 1144588 h 1144588"/>
              <a:gd name="connsiteX1" fmla="*/ 363538 w 399439"/>
              <a:gd name="connsiteY1" fmla="*/ 935038 h 1144588"/>
              <a:gd name="connsiteX2" fmla="*/ 396875 w 399439"/>
              <a:gd name="connsiteY2" fmla="*/ 730250 h 1144588"/>
              <a:gd name="connsiteX3" fmla="*/ 315913 w 399439"/>
              <a:gd name="connsiteY3" fmla="*/ 273050 h 1144588"/>
              <a:gd name="connsiteX4" fmla="*/ 233362 w 399439"/>
              <a:gd name="connsiteY4" fmla="*/ 196850 h 1144588"/>
              <a:gd name="connsiteX5" fmla="*/ 60325 w 399439"/>
              <a:gd name="connsiteY5" fmla="*/ 161925 h 1144588"/>
              <a:gd name="connsiteX6" fmla="*/ 0 w 399439"/>
              <a:gd name="connsiteY6" fmla="*/ 0 h 1144588"/>
              <a:gd name="connsiteX0" fmla="*/ 211138 w 399439"/>
              <a:gd name="connsiteY0" fmla="*/ 1144588 h 1144588"/>
              <a:gd name="connsiteX1" fmla="*/ 363538 w 399439"/>
              <a:gd name="connsiteY1" fmla="*/ 935038 h 1144588"/>
              <a:gd name="connsiteX2" fmla="*/ 396875 w 399439"/>
              <a:gd name="connsiteY2" fmla="*/ 730250 h 1144588"/>
              <a:gd name="connsiteX3" fmla="*/ 315913 w 399439"/>
              <a:gd name="connsiteY3" fmla="*/ 273050 h 1144588"/>
              <a:gd name="connsiteX4" fmla="*/ 233362 w 399439"/>
              <a:gd name="connsiteY4" fmla="*/ 196850 h 1144588"/>
              <a:gd name="connsiteX5" fmla="*/ 57150 w 399439"/>
              <a:gd name="connsiteY5" fmla="*/ 171450 h 1144588"/>
              <a:gd name="connsiteX6" fmla="*/ 0 w 399439"/>
              <a:gd name="connsiteY6" fmla="*/ 0 h 1144588"/>
              <a:gd name="connsiteX0" fmla="*/ 211138 w 373026"/>
              <a:gd name="connsiteY0" fmla="*/ 1144588 h 1144588"/>
              <a:gd name="connsiteX1" fmla="*/ 363538 w 373026"/>
              <a:gd name="connsiteY1" fmla="*/ 935038 h 1144588"/>
              <a:gd name="connsiteX2" fmla="*/ 352425 w 373026"/>
              <a:gd name="connsiteY2" fmla="*/ 600075 h 1144588"/>
              <a:gd name="connsiteX3" fmla="*/ 315913 w 373026"/>
              <a:gd name="connsiteY3" fmla="*/ 273050 h 1144588"/>
              <a:gd name="connsiteX4" fmla="*/ 233362 w 373026"/>
              <a:gd name="connsiteY4" fmla="*/ 196850 h 1144588"/>
              <a:gd name="connsiteX5" fmla="*/ 57150 w 373026"/>
              <a:gd name="connsiteY5" fmla="*/ 171450 h 1144588"/>
              <a:gd name="connsiteX6" fmla="*/ 0 w 373026"/>
              <a:gd name="connsiteY6" fmla="*/ 0 h 1144588"/>
              <a:gd name="connsiteX0" fmla="*/ 211138 w 381114"/>
              <a:gd name="connsiteY0" fmla="*/ 1144588 h 1144588"/>
              <a:gd name="connsiteX1" fmla="*/ 373063 w 381114"/>
              <a:gd name="connsiteY1" fmla="*/ 954088 h 1144588"/>
              <a:gd name="connsiteX2" fmla="*/ 352425 w 381114"/>
              <a:gd name="connsiteY2" fmla="*/ 600075 h 1144588"/>
              <a:gd name="connsiteX3" fmla="*/ 315913 w 381114"/>
              <a:gd name="connsiteY3" fmla="*/ 273050 h 1144588"/>
              <a:gd name="connsiteX4" fmla="*/ 233362 w 381114"/>
              <a:gd name="connsiteY4" fmla="*/ 196850 h 1144588"/>
              <a:gd name="connsiteX5" fmla="*/ 57150 w 381114"/>
              <a:gd name="connsiteY5" fmla="*/ 171450 h 1144588"/>
              <a:gd name="connsiteX6" fmla="*/ 0 w 381114"/>
              <a:gd name="connsiteY6" fmla="*/ 0 h 1144588"/>
              <a:gd name="connsiteX0" fmla="*/ 277560 w 447536"/>
              <a:gd name="connsiteY0" fmla="*/ 1144588 h 1144588"/>
              <a:gd name="connsiteX1" fmla="*/ 439485 w 447536"/>
              <a:gd name="connsiteY1" fmla="*/ 954088 h 1144588"/>
              <a:gd name="connsiteX2" fmla="*/ 418847 w 447536"/>
              <a:gd name="connsiteY2" fmla="*/ 600075 h 1144588"/>
              <a:gd name="connsiteX3" fmla="*/ 382335 w 447536"/>
              <a:gd name="connsiteY3" fmla="*/ 273050 h 1144588"/>
              <a:gd name="connsiteX4" fmla="*/ 299784 w 447536"/>
              <a:gd name="connsiteY4" fmla="*/ 196850 h 1144588"/>
              <a:gd name="connsiteX5" fmla="*/ 9272 w 447536"/>
              <a:gd name="connsiteY5" fmla="*/ 127000 h 1144588"/>
              <a:gd name="connsiteX6" fmla="*/ 66422 w 447536"/>
              <a:gd name="connsiteY6" fmla="*/ 0 h 1144588"/>
              <a:gd name="connsiteX0" fmla="*/ 268430 w 438406"/>
              <a:gd name="connsiteY0" fmla="*/ 1144588 h 1144588"/>
              <a:gd name="connsiteX1" fmla="*/ 430355 w 438406"/>
              <a:gd name="connsiteY1" fmla="*/ 954088 h 1144588"/>
              <a:gd name="connsiteX2" fmla="*/ 409717 w 438406"/>
              <a:gd name="connsiteY2" fmla="*/ 600075 h 1144588"/>
              <a:gd name="connsiteX3" fmla="*/ 373205 w 438406"/>
              <a:gd name="connsiteY3" fmla="*/ 273050 h 1144588"/>
              <a:gd name="connsiteX4" fmla="*/ 77929 w 438406"/>
              <a:gd name="connsiteY4" fmla="*/ 238125 h 1144588"/>
              <a:gd name="connsiteX5" fmla="*/ 142 w 438406"/>
              <a:gd name="connsiteY5" fmla="*/ 127000 h 1144588"/>
              <a:gd name="connsiteX6" fmla="*/ 57292 w 438406"/>
              <a:gd name="connsiteY6" fmla="*/ 0 h 1144588"/>
              <a:gd name="connsiteX0" fmla="*/ 268430 w 438859"/>
              <a:gd name="connsiteY0" fmla="*/ 1144588 h 1144588"/>
              <a:gd name="connsiteX1" fmla="*/ 430355 w 438859"/>
              <a:gd name="connsiteY1" fmla="*/ 954088 h 1144588"/>
              <a:gd name="connsiteX2" fmla="*/ 409717 w 438859"/>
              <a:gd name="connsiteY2" fmla="*/ 600075 h 1144588"/>
              <a:gd name="connsiteX3" fmla="*/ 354155 w 438859"/>
              <a:gd name="connsiteY3" fmla="*/ 276225 h 1144588"/>
              <a:gd name="connsiteX4" fmla="*/ 77929 w 438859"/>
              <a:gd name="connsiteY4" fmla="*/ 238125 h 1144588"/>
              <a:gd name="connsiteX5" fmla="*/ 142 w 438859"/>
              <a:gd name="connsiteY5" fmla="*/ 127000 h 1144588"/>
              <a:gd name="connsiteX6" fmla="*/ 57292 w 438859"/>
              <a:gd name="connsiteY6" fmla="*/ 0 h 1144588"/>
              <a:gd name="connsiteX0" fmla="*/ 268430 w 432801"/>
              <a:gd name="connsiteY0" fmla="*/ 1144588 h 1144588"/>
              <a:gd name="connsiteX1" fmla="*/ 430355 w 432801"/>
              <a:gd name="connsiteY1" fmla="*/ 954088 h 1144588"/>
              <a:gd name="connsiteX2" fmla="*/ 365267 w 432801"/>
              <a:gd name="connsiteY2" fmla="*/ 606425 h 1144588"/>
              <a:gd name="connsiteX3" fmla="*/ 354155 w 432801"/>
              <a:gd name="connsiteY3" fmla="*/ 276225 h 1144588"/>
              <a:gd name="connsiteX4" fmla="*/ 77929 w 432801"/>
              <a:gd name="connsiteY4" fmla="*/ 238125 h 1144588"/>
              <a:gd name="connsiteX5" fmla="*/ 142 w 432801"/>
              <a:gd name="connsiteY5" fmla="*/ 127000 h 1144588"/>
              <a:gd name="connsiteX6" fmla="*/ 57292 w 432801"/>
              <a:gd name="connsiteY6" fmla="*/ 0 h 1144588"/>
              <a:gd name="connsiteX0" fmla="*/ 268430 w 402261"/>
              <a:gd name="connsiteY0" fmla="*/ 1144588 h 1144588"/>
              <a:gd name="connsiteX1" fmla="*/ 398605 w 402261"/>
              <a:gd name="connsiteY1" fmla="*/ 931863 h 1144588"/>
              <a:gd name="connsiteX2" fmla="*/ 365267 w 402261"/>
              <a:gd name="connsiteY2" fmla="*/ 606425 h 1144588"/>
              <a:gd name="connsiteX3" fmla="*/ 354155 w 402261"/>
              <a:gd name="connsiteY3" fmla="*/ 276225 h 1144588"/>
              <a:gd name="connsiteX4" fmla="*/ 77929 w 402261"/>
              <a:gd name="connsiteY4" fmla="*/ 238125 h 1144588"/>
              <a:gd name="connsiteX5" fmla="*/ 142 w 402261"/>
              <a:gd name="connsiteY5" fmla="*/ 127000 h 1144588"/>
              <a:gd name="connsiteX6" fmla="*/ 57292 w 402261"/>
              <a:gd name="connsiteY6" fmla="*/ 0 h 1144588"/>
              <a:gd name="connsiteX0" fmla="*/ 268430 w 408175"/>
              <a:gd name="connsiteY0" fmla="*/ 1144588 h 1144588"/>
              <a:gd name="connsiteX1" fmla="*/ 398605 w 408175"/>
              <a:gd name="connsiteY1" fmla="*/ 931863 h 1144588"/>
              <a:gd name="connsiteX2" fmla="*/ 365267 w 408175"/>
              <a:gd name="connsiteY2" fmla="*/ 606425 h 1144588"/>
              <a:gd name="connsiteX3" fmla="*/ 354155 w 408175"/>
              <a:gd name="connsiteY3" fmla="*/ 276225 h 1144588"/>
              <a:gd name="connsiteX4" fmla="*/ 77929 w 408175"/>
              <a:gd name="connsiteY4" fmla="*/ 238125 h 1144588"/>
              <a:gd name="connsiteX5" fmla="*/ 142 w 408175"/>
              <a:gd name="connsiteY5" fmla="*/ 127000 h 1144588"/>
              <a:gd name="connsiteX6" fmla="*/ 57292 w 408175"/>
              <a:gd name="connsiteY6" fmla="*/ 0 h 1144588"/>
              <a:gd name="connsiteX0" fmla="*/ 268430 w 410669"/>
              <a:gd name="connsiteY0" fmla="*/ 1144588 h 1144588"/>
              <a:gd name="connsiteX1" fmla="*/ 398605 w 410669"/>
              <a:gd name="connsiteY1" fmla="*/ 931863 h 1144588"/>
              <a:gd name="connsiteX2" fmla="*/ 365267 w 410669"/>
              <a:gd name="connsiteY2" fmla="*/ 606425 h 1144588"/>
              <a:gd name="connsiteX3" fmla="*/ 354155 w 410669"/>
              <a:gd name="connsiteY3" fmla="*/ 276225 h 1144588"/>
              <a:gd name="connsiteX4" fmla="*/ 77929 w 410669"/>
              <a:gd name="connsiteY4" fmla="*/ 238125 h 1144588"/>
              <a:gd name="connsiteX5" fmla="*/ 142 w 410669"/>
              <a:gd name="connsiteY5" fmla="*/ 127000 h 1144588"/>
              <a:gd name="connsiteX6" fmla="*/ 57292 w 410669"/>
              <a:gd name="connsiteY6" fmla="*/ 0 h 1144588"/>
              <a:gd name="connsiteX0" fmla="*/ 268430 w 406279"/>
              <a:gd name="connsiteY0" fmla="*/ 1144588 h 1144588"/>
              <a:gd name="connsiteX1" fmla="*/ 398605 w 406279"/>
              <a:gd name="connsiteY1" fmla="*/ 931863 h 1144588"/>
              <a:gd name="connsiteX2" fmla="*/ 374792 w 406279"/>
              <a:gd name="connsiteY2" fmla="*/ 606425 h 1144588"/>
              <a:gd name="connsiteX3" fmla="*/ 354155 w 406279"/>
              <a:gd name="connsiteY3" fmla="*/ 276225 h 1144588"/>
              <a:gd name="connsiteX4" fmla="*/ 77929 w 406279"/>
              <a:gd name="connsiteY4" fmla="*/ 238125 h 1144588"/>
              <a:gd name="connsiteX5" fmla="*/ 142 w 406279"/>
              <a:gd name="connsiteY5" fmla="*/ 127000 h 1144588"/>
              <a:gd name="connsiteX6" fmla="*/ 57292 w 406279"/>
              <a:gd name="connsiteY6" fmla="*/ 0 h 1144588"/>
              <a:gd name="connsiteX0" fmla="*/ 268430 w 423159"/>
              <a:gd name="connsiteY0" fmla="*/ 1144588 h 1144588"/>
              <a:gd name="connsiteX1" fmla="*/ 398605 w 423159"/>
              <a:gd name="connsiteY1" fmla="*/ 931863 h 1144588"/>
              <a:gd name="connsiteX2" fmla="*/ 374792 w 423159"/>
              <a:gd name="connsiteY2" fmla="*/ 606425 h 1144588"/>
              <a:gd name="connsiteX3" fmla="*/ 354155 w 423159"/>
              <a:gd name="connsiteY3" fmla="*/ 276225 h 1144588"/>
              <a:gd name="connsiteX4" fmla="*/ 77929 w 423159"/>
              <a:gd name="connsiteY4" fmla="*/ 238125 h 1144588"/>
              <a:gd name="connsiteX5" fmla="*/ 142 w 423159"/>
              <a:gd name="connsiteY5" fmla="*/ 127000 h 1144588"/>
              <a:gd name="connsiteX6" fmla="*/ 57292 w 423159"/>
              <a:gd name="connsiteY6" fmla="*/ 0 h 114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159" h="1144588">
                <a:moveTo>
                  <a:pt x="268430" y="1144588"/>
                </a:moveTo>
                <a:cubicBezTo>
                  <a:pt x="329152" y="1074341"/>
                  <a:pt x="342778" y="1015207"/>
                  <a:pt x="398605" y="931863"/>
                </a:cubicBezTo>
                <a:cubicBezTo>
                  <a:pt x="454432" y="848519"/>
                  <a:pt x="401250" y="712523"/>
                  <a:pt x="374792" y="606425"/>
                </a:cubicBezTo>
                <a:cubicBezTo>
                  <a:pt x="348334" y="500327"/>
                  <a:pt x="403632" y="337608"/>
                  <a:pt x="354155" y="276225"/>
                </a:cubicBezTo>
                <a:cubicBezTo>
                  <a:pt x="304678" y="214842"/>
                  <a:pt x="136931" y="262996"/>
                  <a:pt x="77929" y="238125"/>
                </a:cubicBezTo>
                <a:cubicBezTo>
                  <a:pt x="18927" y="213254"/>
                  <a:pt x="3581" y="166687"/>
                  <a:pt x="142" y="127000"/>
                </a:cubicBezTo>
                <a:cubicBezTo>
                  <a:pt x="-3297" y="87313"/>
                  <a:pt x="57292" y="0"/>
                  <a:pt x="57292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D256529-C23D-4B3F-B62D-1AB84B3A16A0}"/>
              </a:ext>
            </a:extLst>
          </p:cNvPr>
          <p:cNvSpPr/>
          <p:nvPr/>
        </p:nvSpPr>
        <p:spPr>
          <a:xfrm>
            <a:off x="6810529" y="3339308"/>
            <a:ext cx="487884" cy="1570831"/>
          </a:xfrm>
          <a:custGeom>
            <a:avLst/>
            <a:gdLst>
              <a:gd name="connsiteX0" fmla="*/ 38100 w 395079"/>
              <a:gd name="connsiteY0" fmla="*/ 2011237 h 2011237"/>
              <a:gd name="connsiteX1" fmla="*/ 204787 w 395079"/>
              <a:gd name="connsiteY1" fmla="*/ 1849312 h 2011237"/>
              <a:gd name="connsiteX2" fmla="*/ 390525 w 395079"/>
              <a:gd name="connsiteY2" fmla="*/ 1720724 h 2011237"/>
              <a:gd name="connsiteX3" fmla="*/ 338137 w 395079"/>
              <a:gd name="connsiteY3" fmla="*/ 1525462 h 2011237"/>
              <a:gd name="connsiteX4" fmla="*/ 338137 w 395079"/>
              <a:gd name="connsiteY4" fmla="*/ 1173037 h 2011237"/>
              <a:gd name="connsiteX5" fmla="*/ 266700 w 395079"/>
              <a:gd name="connsiteY5" fmla="*/ 644399 h 2011237"/>
              <a:gd name="connsiteX6" fmla="*/ 119062 w 395079"/>
              <a:gd name="connsiteY6" fmla="*/ 496762 h 2011237"/>
              <a:gd name="connsiteX7" fmla="*/ 52387 w 395079"/>
              <a:gd name="connsiteY7" fmla="*/ 282449 h 2011237"/>
              <a:gd name="connsiteX8" fmla="*/ 0 w 395079"/>
              <a:gd name="connsiteY8" fmla="*/ 1462 h 2011237"/>
              <a:gd name="connsiteX0" fmla="*/ 38100 w 395079"/>
              <a:gd name="connsiteY0" fmla="*/ 2009775 h 2009775"/>
              <a:gd name="connsiteX1" fmla="*/ 204787 w 395079"/>
              <a:gd name="connsiteY1" fmla="*/ 1847850 h 2009775"/>
              <a:gd name="connsiteX2" fmla="*/ 390525 w 395079"/>
              <a:gd name="connsiteY2" fmla="*/ 1719262 h 2009775"/>
              <a:gd name="connsiteX3" fmla="*/ 338137 w 395079"/>
              <a:gd name="connsiteY3" fmla="*/ 1524000 h 2009775"/>
              <a:gd name="connsiteX4" fmla="*/ 338137 w 395079"/>
              <a:gd name="connsiteY4" fmla="*/ 1171575 h 2009775"/>
              <a:gd name="connsiteX5" fmla="*/ 266700 w 395079"/>
              <a:gd name="connsiteY5" fmla="*/ 642937 h 2009775"/>
              <a:gd name="connsiteX6" fmla="*/ 119062 w 395079"/>
              <a:gd name="connsiteY6" fmla="*/ 495300 h 2009775"/>
              <a:gd name="connsiteX7" fmla="*/ 52387 w 395079"/>
              <a:gd name="connsiteY7" fmla="*/ 280987 h 2009775"/>
              <a:gd name="connsiteX8" fmla="*/ 0 w 395079"/>
              <a:gd name="connsiteY8" fmla="*/ 0 h 2009775"/>
              <a:gd name="connsiteX0" fmla="*/ 78581 w 435560"/>
              <a:gd name="connsiteY0" fmla="*/ 2147887 h 2147887"/>
              <a:gd name="connsiteX1" fmla="*/ 245268 w 435560"/>
              <a:gd name="connsiteY1" fmla="*/ 1985962 h 2147887"/>
              <a:gd name="connsiteX2" fmla="*/ 431006 w 435560"/>
              <a:gd name="connsiteY2" fmla="*/ 1857374 h 2147887"/>
              <a:gd name="connsiteX3" fmla="*/ 378618 w 435560"/>
              <a:gd name="connsiteY3" fmla="*/ 1662112 h 2147887"/>
              <a:gd name="connsiteX4" fmla="*/ 378618 w 435560"/>
              <a:gd name="connsiteY4" fmla="*/ 1309687 h 2147887"/>
              <a:gd name="connsiteX5" fmla="*/ 307181 w 435560"/>
              <a:gd name="connsiteY5" fmla="*/ 781049 h 2147887"/>
              <a:gd name="connsiteX6" fmla="*/ 159543 w 435560"/>
              <a:gd name="connsiteY6" fmla="*/ 633412 h 2147887"/>
              <a:gd name="connsiteX7" fmla="*/ 92868 w 435560"/>
              <a:gd name="connsiteY7" fmla="*/ 419099 h 2147887"/>
              <a:gd name="connsiteX8" fmla="*/ 0 w 435560"/>
              <a:gd name="connsiteY8" fmla="*/ 0 h 2147887"/>
              <a:gd name="connsiteX0" fmla="*/ 78581 w 435560"/>
              <a:gd name="connsiteY0" fmla="*/ 2147887 h 2147887"/>
              <a:gd name="connsiteX1" fmla="*/ 245268 w 435560"/>
              <a:gd name="connsiteY1" fmla="*/ 1985962 h 2147887"/>
              <a:gd name="connsiteX2" fmla="*/ 431006 w 435560"/>
              <a:gd name="connsiteY2" fmla="*/ 1857374 h 2147887"/>
              <a:gd name="connsiteX3" fmla="*/ 378618 w 435560"/>
              <a:gd name="connsiteY3" fmla="*/ 1662112 h 2147887"/>
              <a:gd name="connsiteX4" fmla="*/ 378618 w 435560"/>
              <a:gd name="connsiteY4" fmla="*/ 1309687 h 2147887"/>
              <a:gd name="connsiteX5" fmla="*/ 307181 w 435560"/>
              <a:gd name="connsiteY5" fmla="*/ 781049 h 2147887"/>
              <a:gd name="connsiteX6" fmla="*/ 159543 w 435560"/>
              <a:gd name="connsiteY6" fmla="*/ 633412 h 2147887"/>
              <a:gd name="connsiteX7" fmla="*/ 92868 w 435560"/>
              <a:gd name="connsiteY7" fmla="*/ 419099 h 2147887"/>
              <a:gd name="connsiteX8" fmla="*/ 0 w 435560"/>
              <a:gd name="connsiteY8" fmla="*/ 0 h 2147887"/>
              <a:gd name="connsiteX0" fmla="*/ 78581 w 435560"/>
              <a:gd name="connsiteY0" fmla="*/ 2147887 h 2147887"/>
              <a:gd name="connsiteX1" fmla="*/ 245268 w 435560"/>
              <a:gd name="connsiteY1" fmla="*/ 1985962 h 2147887"/>
              <a:gd name="connsiteX2" fmla="*/ 431006 w 435560"/>
              <a:gd name="connsiteY2" fmla="*/ 1857374 h 2147887"/>
              <a:gd name="connsiteX3" fmla="*/ 378618 w 435560"/>
              <a:gd name="connsiteY3" fmla="*/ 1662112 h 2147887"/>
              <a:gd name="connsiteX4" fmla="*/ 378618 w 435560"/>
              <a:gd name="connsiteY4" fmla="*/ 1309687 h 2147887"/>
              <a:gd name="connsiteX5" fmla="*/ 307181 w 435560"/>
              <a:gd name="connsiteY5" fmla="*/ 781049 h 2147887"/>
              <a:gd name="connsiteX6" fmla="*/ 159543 w 435560"/>
              <a:gd name="connsiteY6" fmla="*/ 633412 h 2147887"/>
              <a:gd name="connsiteX7" fmla="*/ 78581 w 435560"/>
              <a:gd name="connsiteY7" fmla="*/ 411956 h 2147887"/>
              <a:gd name="connsiteX8" fmla="*/ 0 w 435560"/>
              <a:gd name="connsiteY8" fmla="*/ 0 h 2147887"/>
              <a:gd name="connsiteX0" fmla="*/ 0 w 356979"/>
              <a:gd name="connsiteY0" fmla="*/ 1735931 h 1735931"/>
              <a:gd name="connsiteX1" fmla="*/ 166687 w 356979"/>
              <a:gd name="connsiteY1" fmla="*/ 1574006 h 1735931"/>
              <a:gd name="connsiteX2" fmla="*/ 352425 w 356979"/>
              <a:gd name="connsiteY2" fmla="*/ 1445418 h 1735931"/>
              <a:gd name="connsiteX3" fmla="*/ 300037 w 356979"/>
              <a:gd name="connsiteY3" fmla="*/ 1250156 h 1735931"/>
              <a:gd name="connsiteX4" fmla="*/ 300037 w 356979"/>
              <a:gd name="connsiteY4" fmla="*/ 897731 h 1735931"/>
              <a:gd name="connsiteX5" fmla="*/ 228600 w 356979"/>
              <a:gd name="connsiteY5" fmla="*/ 369093 h 1735931"/>
              <a:gd name="connsiteX6" fmla="*/ 80962 w 356979"/>
              <a:gd name="connsiteY6" fmla="*/ 221456 h 1735931"/>
              <a:gd name="connsiteX7" fmla="*/ 0 w 356979"/>
              <a:gd name="connsiteY7" fmla="*/ 0 h 1735931"/>
              <a:gd name="connsiteX0" fmla="*/ 85725 w 442704"/>
              <a:gd name="connsiteY0" fmla="*/ 1580356 h 1580356"/>
              <a:gd name="connsiteX1" fmla="*/ 252412 w 442704"/>
              <a:gd name="connsiteY1" fmla="*/ 1418431 h 1580356"/>
              <a:gd name="connsiteX2" fmla="*/ 438150 w 442704"/>
              <a:gd name="connsiteY2" fmla="*/ 1289843 h 1580356"/>
              <a:gd name="connsiteX3" fmla="*/ 385762 w 442704"/>
              <a:gd name="connsiteY3" fmla="*/ 1094581 h 1580356"/>
              <a:gd name="connsiteX4" fmla="*/ 385762 w 442704"/>
              <a:gd name="connsiteY4" fmla="*/ 742156 h 1580356"/>
              <a:gd name="connsiteX5" fmla="*/ 314325 w 442704"/>
              <a:gd name="connsiteY5" fmla="*/ 213518 h 1580356"/>
              <a:gd name="connsiteX6" fmla="*/ 166687 w 442704"/>
              <a:gd name="connsiteY6" fmla="*/ 65881 h 1580356"/>
              <a:gd name="connsiteX7" fmla="*/ 0 w 442704"/>
              <a:gd name="connsiteY7" fmla="*/ 0 h 1580356"/>
              <a:gd name="connsiteX0" fmla="*/ 76200 w 433179"/>
              <a:gd name="connsiteY0" fmla="*/ 1586706 h 1586706"/>
              <a:gd name="connsiteX1" fmla="*/ 242887 w 433179"/>
              <a:gd name="connsiteY1" fmla="*/ 1424781 h 1586706"/>
              <a:gd name="connsiteX2" fmla="*/ 428625 w 433179"/>
              <a:gd name="connsiteY2" fmla="*/ 1296193 h 1586706"/>
              <a:gd name="connsiteX3" fmla="*/ 376237 w 433179"/>
              <a:gd name="connsiteY3" fmla="*/ 1100931 h 1586706"/>
              <a:gd name="connsiteX4" fmla="*/ 376237 w 433179"/>
              <a:gd name="connsiteY4" fmla="*/ 748506 h 1586706"/>
              <a:gd name="connsiteX5" fmla="*/ 304800 w 433179"/>
              <a:gd name="connsiteY5" fmla="*/ 219868 h 1586706"/>
              <a:gd name="connsiteX6" fmla="*/ 157162 w 433179"/>
              <a:gd name="connsiteY6" fmla="*/ 72231 h 1586706"/>
              <a:gd name="connsiteX7" fmla="*/ 0 w 433179"/>
              <a:gd name="connsiteY7" fmla="*/ 0 h 1586706"/>
              <a:gd name="connsiteX0" fmla="*/ 77583 w 434562"/>
              <a:gd name="connsiteY0" fmla="*/ 1586706 h 1586706"/>
              <a:gd name="connsiteX1" fmla="*/ 244270 w 434562"/>
              <a:gd name="connsiteY1" fmla="*/ 1424781 h 1586706"/>
              <a:gd name="connsiteX2" fmla="*/ 430008 w 434562"/>
              <a:gd name="connsiteY2" fmla="*/ 1296193 h 1586706"/>
              <a:gd name="connsiteX3" fmla="*/ 377620 w 434562"/>
              <a:gd name="connsiteY3" fmla="*/ 1100931 h 1586706"/>
              <a:gd name="connsiteX4" fmla="*/ 377620 w 434562"/>
              <a:gd name="connsiteY4" fmla="*/ 748506 h 1586706"/>
              <a:gd name="connsiteX5" fmla="*/ 306183 w 434562"/>
              <a:gd name="connsiteY5" fmla="*/ 219868 h 1586706"/>
              <a:gd name="connsiteX6" fmla="*/ 22020 w 434562"/>
              <a:gd name="connsiteY6" fmla="*/ 138906 h 1586706"/>
              <a:gd name="connsiteX7" fmla="*/ 1383 w 434562"/>
              <a:gd name="connsiteY7" fmla="*/ 0 h 1586706"/>
              <a:gd name="connsiteX0" fmla="*/ 76200 w 433179"/>
              <a:gd name="connsiteY0" fmla="*/ 1586706 h 1586706"/>
              <a:gd name="connsiteX1" fmla="*/ 242887 w 433179"/>
              <a:gd name="connsiteY1" fmla="*/ 1424781 h 1586706"/>
              <a:gd name="connsiteX2" fmla="*/ 428625 w 433179"/>
              <a:gd name="connsiteY2" fmla="*/ 1296193 h 1586706"/>
              <a:gd name="connsiteX3" fmla="*/ 376237 w 433179"/>
              <a:gd name="connsiteY3" fmla="*/ 1100931 h 1586706"/>
              <a:gd name="connsiteX4" fmla="*/ 376237 w 433179"/>
              <a:gd name="connsiteY4" fmla="*/ 748506 h 1586706"/>
              <a:gd name="connsiteX5" fmla="*/ 304800 w 433179"/>
              <a:gd name="connsiteY5" fmla="*/ 219868 h 1586706"/>
              <a:gd name="connsiteX6" fmla="*/ 33337 w 433179"/>
              <a:gd name="connsiteY6" fmla="*/ 138906 h 1586706"/>
              <a:gd name="connsiteX7" fmla="*/ 0 w 433179"/>
              <a:gd name="connsiteY7" fmla="*/ 0 h 1586706"/>
              <a:gd name="connsiteX0" fmla="*/ 85725 w 442704"/>
              <a:gd name="connsiteY0" fmla="*/ 1580356 h 1580356"/>
              <a:gd name="connsiteX1" fmla="*/ 252412 w 442704"/>
              <a:gd name="connsiteY1" fmla="*/ 1418431 h 1580356"/>
              <a:gd name="connsiteX2" fmla="*/ 438150 w 442704"/>
              <a:gd name="connsiteY2" fmla="*/ 1289843 h 1580356"/>
              <a:gd name="connsiteX3" fmla="*/ 385762 w 442704"/>
              <a:gd name="connsiteY3" fmla="*/ 1094581 h 1580356"/>
              <a:gd name="connsiteX4" fmla="*/ 385762 w 442704"/>
              <a:gd name="connsiteY4" fmla="*/ 742156 h 1580356"/>
              <a:gd name="connsiteX5" fmla="*/ 314325 w 442704"/>
              <a:gd name="connsiteY5" fmla="*/ 213518 h 1580356"/>
              <a:gd name="connsiteX6" fmla="*/ 42862 w 442704"/>
              <a:gd name="connsiteY6" fmla="*/ 132556 h 1580356"/>
              <a:gd name="connsiteX7" fmla="*/ 0 w 442704"/>
              <a:gd name="connsiteY7" fmla="*/ 0 h 1580356"/>
              <a:gd name="connsiteX0" fmla="*/ 85725 w 442704"/>
              <a:gd name="connsiteY0" fmla="*/ 1580356 h 1580356"/>
              <a:gd name="connsiteX1" fmla="*/ 252412 w 442704"/>
              <a:gd name="connsiteY1" fmla="*/ 1418431 h 1580356"/>
              <a:gd name="connsiteX2" fmla="*/ 438150 w 442704"/>
              <a:gd name="connsiteY2" fmla="*/ 1289843 h 1580356"/>
              <a:gd name="connsiteX3" fmla="*/ 385762 w 442704"/>
              <a:gd name="connsiteY3" fmla="*/ 1094581 h 1580356"/>
              <a:gd name="connsiteX4" fmla="*/ 385762 w 442704"/>
              <a:gd name="connsiteY4" fmla="*/ 742156 h 1580356"/>
              <a:gd name="connsiteX5" fmla="*/ 314325 w 442704"/>
              <a:gd name="connsiteY5" fmla="*/ 213518 h 1580356"/>
              <a:gd name="connsiteX6" fmla="*/ 42862 w 442704"/>
              <a:gd name="connsiteY6" fmla="*/ 132556 h 1580356"/>
              <a:gd name="connsiteX7" fmla="*/ 0 w 442704"/>
              <a:gd name="connsiteY7" fmla="*/ 0 h 1580356"/>
              <a:gd name="connsiteX0" fmla="*/ 85725 w 442704"/>
              <a:gd name="connsiteY0" fmla="*/ 1580356 h 1580356"/>
              <a:gd name="connsiteX1" fmla="*/ 252412 w 442704"/>
              <a:gd name="connsiteY1" fmla="*/ 1418431 h 1580356"/>
              <a:gd name="connsiteX2" fmla="*/ 438150 w 442704"/>
              <a:gd name="connsiteY2" fmla="*/ 1289843 h 1580356"/>
              <a:gd name="connsiteX3" fmla="*/ 385762 w 442704"/>
              <a:gd name="connsiteY3" fmla="*/ 1094581 h 1580356"/>
              <a:gd name="connsiteX4" fmla="*/ 385762 w 442704"/>
              <a:gd name="connsiteY4" fmla="*/ 742156 h 1580356"/>
              <a:gd name="connsiteX5" fmla="*/ 282575 w 442704"/>
              <a:gd name="connsiteY5" fmla="*/ 219868 h 1580356"/>
              <a:gd name="connsiteX6" fmla="*/ 42862 w 442704"/>
              <a:gd name="connsiteY6" fmla="*/ 132556 h 1580356"/>
              <a:gd name="connsiteX7" fmla="*/ 0 w 442704"/>
              <a:gd name="connsiteY7" fmla="*/ 0 h 1580356"/>
              <a:gd name="connsiteX0" fmla="*/ 85725 w 442967"/>
              <a:gd name="connsiteY0" fmla="*/ 1580356 h 1580356"/>
              <a:gd name="connsiteX1" fmla="*/ 252412 w 442967"/>
              <a:gd name="connsiteY1" fmla="*/ 1418431 h 1580356"/>
              <a:gd name="connsiteX2" fmla="*/ 438150 w 442967"/>
              <a:gd name="connsiteY2" fmla="*/ 1289843 h 1580356"/>
              <a:gd name="connsiteX3" fmla="*/ 385762 w 442967"/>
              <a:gd name="connsiteY3" fmla="*/ 1094581 h 1580356"/>
              <a:gd name="connsiteX4" fmla="*/ 357187 w 442967"/>
              <a:gd name="connsiteY4" fmla="*/ 732631 h 1580356"/>
              <a:gd name="connsiteX5" fmla="*/ 282575 w 442967"/>
              <a:gd name="connsiteY5" fmla="*/ 219868 h 1580356"/>
              <a:gd name="connsiteX6" fmla="*/ 42862 w 442967"/>
              <a:gd name="connsiteY6" fmla="*/ 132556 h 1580356"/>
              <a:gd name="connsiteX7" fmla="*/ 0 w 442967"/>
              <a:gd name="connsiteY7" fmla="*/ 0 h 1580356"/>
              <a:gd name="connsiteX0" fmla="*/ 85725 w 440314"/>
              <a:gd name="connsiteY0" fmla="*/ 1580356 h 1580356"/>
              <a:gd name="connsiteX1" fmla="*/ 252412 w 440314"/>
              <a:gd name="connsiteY1" fmla="*/ 1418431 h 1580356"/>
              <a:gd name="connsiteX2" fmla="*/ 438150 w 440314"/>
              <a:gd name="connsiteY2" fmla="*/ 1289843 h 1580356"/>
              <a:gd name="connsiteX3" fmla="*/ 354012 w 440314"/>
              <a:gd name="connsiteY3" fmla="*/ 1075531 h 1580356"/>
              <a:gd name="connsiteX4" fmla="*/ 357187 w 440314"/>
              <a:gd name="connsiteY4" fmla="*/ 732631 h 1580356"/>
              <a:gd name="connsiteX5" fmla="*/ 282575 w 440314"/>
              <a:gd name="connsiteY5" fmla="*/ 219868 h 1580356"/>
              <a:gd name="connsiteX6" fmla="*/ 42862 w 440314"/>
              <a:gd name="connsiteY6" fmla="*/ 132556 h 1580356"/>
              <a:gd name="connsiteX7" fmla="*/ 0 w 440314"/>
              <a:gd name="connsiteY7" fmla="*/ 0 h 1580356"/>
              <a:gd name="connsiteX0" fmla="*/ 85725 w 440314"/>
              <a:gd name="connsiteY0" fmla="*/ 1580356 h 1580356"/>
              <a:gd name="connsiteX1" fmla="*/ 252412 w 440314"/>
              <a:gd name="connsiteY1" fmla="*/ 1418431 h 1580356"/>
              <a:gd name="connsiteX2" fmla="*/ 438150 w 440314"/>
              <a:gd name="connsiteY2" fmla="*/ 1273968 h 1580356"/>
              <a:gd name="connsiteX3" fmla="*/ 354012 w 440314"/>
              <a:gd name="connsiteY3" fmla="*/ 1075531 h 1580356"/>
              <a:gd name="connsiteX4" fmla="*/ 357187 w 440314"/>
              <a:gd name="connsiteY4" fmla="*/ 732631 h 1580356"/>
              <a:gd name="connsiteX5" fmla="*/ 282575 w 440314"/>
              <a:gd name="connsiteY5" fmla="*/ 219868 h 1580356"/>
              <a:gd name="connsiteX6" fmla="*/ 42862 w 440314"/>
              <a:gd name="connsiteY6" fmla="*/ 132556 h 1580356"/>
              <a:gd name="connsiteX7" fmla="*/ 0 w 440314"/>
              <a:gd name="connsiteY7" fmla="*/ 0 h 1580356"/>
              <a:gd name="connsiteX0" fmla="*/ 85725 w 438322"/>
              <a:gd name="connsiteY0" fmla="*/ 1580356 h 1580356"/>
              <a:gd name="connsiteX1" fmla="*/ 252412 w 438322"/>
              <a:gd name="connsiteY1" fmla="*/ 1418431 h 1580356"/>
              <a:gd name="connsiteX2" fmla="*/ 438150 w 438322"/>
              <a:gd name="connsiteY2" fmla="*/ 1273968 h 1580356"/>
              <a:gd name="connsiteX3" fmla="*/ 354012 w 438322"/>
              <a:gd name="connsiteY3" fmla="*/ 1075531 h 1580356"/>
              <a:gd name="connsiteX4" fmla="*/ 357187 w 438322"/>
              <a:gd name="connsiteY4" fmla="*/ 732631 h 1580356"/>
              <a:gd name="connsiteX5" fmla="*/ 282575 w 438322"/>
              <a:gd name="connsiteY5" fmla="*/ 219868 h 1580356"/>
              <a:gd name="connsiteX6" fmla="*/ 42862 w 438322"/>
              <a:gd name="connsiteY6" fmla="*/ 132556 h 1580356"/>
              <a:gd name="connsiteX7" fmla="*/ 0 w 438322"/>
              <a:gd name="connsiteY7" fmla="*/ 0 h 1580356"/>
              <a:gd name="connsiteX0" fmla="*/ 85725 w 431985"/>
              <a:gd name="connsiteY0" fmla="*/ 1580356 h 1580356"/>
              <a:gd name="connsiteX1" fmla="*/ 252412 w 431985"/>
              <a:gd name="connsiteY1" fmla="*/ 1418431 h 1580356"/>
              <a:gd name="connsiteX2" fmla="*/ 431800 w 431985"/>
              <a:gd name="connsiteY2" fmla="*/ 1248568 h 1580356"/>
              <a:gd name="connsiteX3" fmla="*/ 354012 w 431985"/>
              <a:gd name="connsiteY3" fmla="*/ 1075531 h 1580356"/>
              <a:gd name="connsiteX4" fmla="*/ 357187 w 431985"/>
              <a:gd name="connsiteY4" fmla="*/ 732631 h 1580356"/>
              <a:gd name="connsiteX5" fmla="*/ 282575 w 431985"/>
              <a:gd name="connsiteY5" fmla="*/ 219868 h 1580356"/>
              <a:gd name="connsiteX6" fmla="*/ 42862 w 431985"/>
              <a:gd name="connsiteY6" fmla="*/ 132556 h 1580356"/>
              <a:gd name="connsiteX7" fmla="*/ 0 w 431985"/>
              <a:gd name="connsiteY7" fmla="*/ 0 h 1580356"/>
              <a:gd name="connsiteX0" fmla="*/ 85725 w 431985"/>
              <a:gd name="connsiteY0" fmla="*/ 1580356 h 1580356"/>
              <a:gd name="connsiteX1" fmla="*/ 252412 w 431985"/>
              <a:gd name="connsiteY1" fmla="*/ 1418431 h 1580356"/>
              <a:gd name="connsiteX2" fmla="*/ 431800 w 431985"/>
              <a:gd name="connsiteY2" fmla="*/ 1264443 h 1580356"/>
              <a:gd name="connsiteX3" fmla="*/ 354012 w 431985"/>
              <a:gd name="connsiteY3" fmla="*/ 1075531 h 1580356"/>
              <a:gd name="connsiteX4" fmla="*/ 357187 w 431985"/>
              <a:gd name="connsiteY4" fmla="*/ 732631 h 1580356"/>
              <a:gd name="connsiteX5" fmla="*/ 282575 w 431985"/>
              <a:gd name="connsiteY5" fmla="*/ 219868 h 1580356"/>
              <a:gd name="connsiteX6" fmla="*/ 42862 w 431985"/>
              <a:gd name="connsiteY6" fmla="*/ 132556 h 1580356"/>
              <a:gd name="connsiteX7" fmla="*/ 0 w 431985"/>
              <a:gd name="connsiteY7" fmla="*/ 0 h 1580356"/>
              <a:gd name="connsiteX0" fmla="*/ 135815 w 482075"/>
              <a:gd name="connsiteY0" fmla="*/ 1580356 h 1580356"/>
              <a:gd name="connsiteX1" fmla="*/ 302502 w 482075"/>
              <a:gd name="connsiteY1" fmla="*/ 1418431 h 1580356"/>
              <a:gd name="connsiteX2" fmla="*/ 481890 w 482075"/>
              <a:gd name="connsiteY2" fmla="*/ 1264443 h 1580356"/>
              <a:gd name="connsiteX3" fmla="*/ 404102 w 482075"/>
              <a:gd name="connsiteY3" fmla="*/ 1075531 h 1580356"/>
              <a:gd name="connsiteX4" fmla="*/ 407277 w 482075"/>
              <a:gd name="connsiteY4" fmla="*/ 732631 h 1580356"/>
              <a:gd name="connsiteX5" fmla="*/ 332665 w 482075"/>
              <a:gd name="connsiteY5" fmla="*/ 219868 h 1580356"/>
              <a:gd name="connsiteX6" fmla="*/ 13577 w 482075"/>
              <a:gd name="connsiteY6" fmla="*/ 164306 h 1580356"/>
              <a:gd name="connsiteX7" fmla="*/ 50090 w 482075"/>
              <a:gd name="connsiteY7" fmla="*/ 0 h 1580356"/>
              <a:gd name="connsiteX0" fmla="*/ 140940 w 487200"/>
              <a:gd name="connsiteY0" fmla="*/ 1580356 h 1580356"/>
              <a:gd name="connsiteX1" fmla="*/ 307627 w 487200"/>
              <a:gd name="connsiteY1" fmla="*/ 1418431 h 1580356"/>
              <a:gd name="connsiteX2" fmla="*/ 487015 w 487200"/>
              <a:gd name="connsiteY2" fmla="*/ 1264443 h 1580356"/>
              <a:gd name="connsiteX3" fmla="*/ 409227 w 487200"/>
              <a:gd name="connsiteY3" fmla="*/ 1075531 h 1580356"/>
              <a:gd name="connsiteX4" fmla="*/ 412402 w 487200"/>
              <a:gd name="connsiteY4" fmla="*/ 732631 h 1580356"/>
              <a:gd name="connsiteX5" fmla="*/ 337790 w 487200"/>
              <a:gd name="connsiteY5" fmla="*/ 219868 h 1580356"/>
              <a:gd name="connsiteX6" fmla="*/ 18702 w 487200"/>
              <a:gd name="connsiteY6" fmla="*/ 164306 h 1580356"/>
              <a:gd name="connsiteX7" fmla="*/ 55215 w 487200"/>
              <a:gd name="connsiteY7" fmla="*/ 0 h 1580356"/>
              <a:gd name="connsiteX0" fmla="*/ 137134 w 483394"/>
              <a:gd name="connsiteY0" fmla="*/ 1577181 h 1577181"/>
              <a:gd name="connsiteX1" fmla="*/ 303821 w 483394"/>
              <a:gd name="connsiteY1" fmla="*/ 1415256 h 1577181"/>
              <a:gd name="connsiteX2" fmla="*/ 483209 w 483394"/>
              <a:gd name="connsiteY2" fmla="*/ 1261268 h 1577181"/>
              <a:gd name="connsiteX3" fmla="*/ 405421 w 483394"/>
              <a:gd name="connsiteY3" fmla="*/ 1072356 h 1577181"/>
              <a:gd name="connsiteX4" fmla="*/ 408596 w 483394"/>
              <a:gd name="connsiteY4" fmla="*/ 729456 h 1577181"/>
              <a:gd name="connsiteX5" fmla="*/ 333984 w 483394"/>
              <a:gd name="connsiteY5" fmla="*/ 216693 h 1577181"/>
              <a:gd name="connsiteX6" fmla="*/ 14896 w 483394"/>
              <a:gd name="connsiteY6" fmla="*/ 161131 h 1577181"/>
              <a:gd name="connsiteX7" fmla="*/ 67284 w 483394"/>
              <a:gd name="connsiteY7" fmla="*/ 0 h 1577181"/>
              <a:gd name="connsiteX0" fmla="*/ 138547 w 484807"/>
              <a:gd name="connsiteY0" fmla="*/ 1570831 h 1570831"/>
              <a:gd name="connsiteX1" fmla="*/ 305234 w 484807"/>
              <a:gd name="connsiteY1" fmla="*/ 1408906 h 1570831"/>
              <a:gd name="connsiteX2" fmla="*/ 484622 w 484807"/>
              <a:gd name="connsiteY2" fmla="*/ 1254918 h 1570831"/>
              <a:gd name="connsiteX3" fmla="*/ 406834 w 484807"/>
              <a:gd name="connsiteY3" fmla="*/ 1066006 h 1570831"/>
              <a:gd name="connsiteX4" fmla="*/ 410009 w 484807"/>
              <a:gd name="connsiteY4" fmla="*/ 723106 h 1570831"/>
              <a:gd name="connsiteX5" fmla="*/ 335397 w 484807"/>
              <a:gd name="connsiteY5" fmla="*/ 210343 h 1570831"/>
              <a:gd name="connsiteX6" fmla="*/ 16309 w 484807"/>
              <a:gd name="connsiteY6" fmla="*/ 154781 h 1570831"/>
              <a:gd name="connsiteX7" fmla="*/ 62347 w 484807"/>
              <a:gd name="connsiteY7" fmla="*/ 0 h 1570831"/>
              <a:gd name="connsiteX0" fmla="*/ 138547 w 484807"/>
              <a:gd name="connsiteY0" fmla="*/ 1570831 h 1570831"/>
              <a:gd name="connsiteX1" fmla="*/ 305234 w 484807"/>
              <a:gd name="connsiteY1" fmla="*/ 1408906 h 1570831"/>
              <a:gd name="connsiteX2" fmla="*/ 484622 w 484807"/>
              <a:gd name="connsiteY2" fmla="*/ 1254918 h 1570831"/>
              <a:gd name="connsiteX3" fmla="*/ 406834 w 484807"/>
              <a:gd name="connsiteY3" fmla="*/ 1066006 h 1570831"/>
              <a:gd name="connsiteX4" fmla="*/ 410009 w 484807"/>
              <a:gd name="connsiteY4" fmla="*/ 723106 h 1570831"/>
              <a:gd name="connsiteX5" fmla="*/ 335397 w 484807"/>
              <a:gd name="connsiteY5" fmla="*/ 210343 h 1570831"/>
              <a:gd name="connsiteX6" fmla="*/ 16309 w 484807"/>
              <a:gd name="connsiteY6" fmla="*/ 154781 h 1570831"/>
              <a:gd name="connsiteX7" fmla="*/ 62347 w 484807"/>
              <a:gd name="connsiteY7" fmla="*/ 0 h 1570831"/>
              <a:gd name="connsiteX0" fmla="*/ 134534 w 480794"/>
              <a:gd name="connsiteY0" fmla="*/ 1570831 h 1570831"/>
              <a:gd name="connsiteX1" fmla="*/ 301221 w 480794"/>
              <a:gd name="connsiteY1" fmla="*/ 1408906 h 1570831"/>
              <a:gd name="connsiteX2" fmla="*/ 480609 w 480794"/>
              <a:gd name="connsiteY2" fmla="*/ 1254918 h 1570831"/>
              <a:gd name="connsiteX3" fmla="*/ 402821 w 480794"/>
              <a:gd name="connsiteY3" fmla="*/ 1066006 h 1570831"/>
              <a:gd name="connsiteX4" fmla="*/ 405996 w 480794"/>
              <a:gd name="connsiteY4" fmla="*/ 723106 h 1570831"/>
              <a:gd name="connsiteX5" fmla="*/ 331384 w 480794"/>
              <a:gd name="connsiteY5" fmla="*/ 210343 h 1570831"/>
              <a:gd name="connsiteX6" fmla="*/ 12296 w 480794"/>
              <a:gd name="connsiteY6" fmla="*/ 154781 h 1570831"/>
              <a:gd name="connsiteX7" fmla="*/ 58334 w 480794"/>
              <a:gd name="connsiteY7" fmla="*/ 0 h 1570831"/>
              <a:gd name="connsiteX0" fmla="*/ 145597 w 491857"/>
              <a:gd name="connsiteY0" fmla="*/ 1570831 h 1570831"/>
              <a:gd name="connsiteX1" fmla="*/ 312284 w 491857"/>
              <a:gd name="connsiteY1" fmla="*/ 1408906 h 1570831"/>
              <a:gd name="connsiteX2" fmla="*/ 491672 w 491857"/>
              <a:gd name="connsiteY2" fmla="*/ 1254918 h 1570831"/>
              <a:gd name="connsiteX3" fmla="*/ 413884 w 491857"/>
              <a:gd name="connsiteY3" fmla="*/ 1066006 h 1570831"/>
              <a:gd name="connsiteX4" fmla="*/ 417059 w 491857"/>
              <a:gd name="connsiteY4" fmla="*/ 723106 h 1570831"/>
              <a:gd name="connsiteX5" fmla="*/ 342447 w 491857"/>
              <a:gd name="connsiteY5" fmla="*/ 210343 h 1570831"/>
              <a:gd name="connsiteX6" fmla="*/ 10659 w 491857"/>
              <a:gd name="connsiteY6" fmla="*/ 161131 h 1570831"/>
              <a:gd name="connsiteX7" fmla="*/ 69397 w 491857"/>
              <a:gd name="connsiteY7" fmla="*/ 0 h 1570831"/>
              <a:gd name="connsiteX0" fmla="*/ 147483 w 493743"/>
              <a:gd name="connsiteY0" fmla="*/ 1570831 h 1570831"/>
              <a:gd name="connsiteX1" fmla="*/ 314170 w 493743"/>
              <a:gd name="connsiteY1" fmla="*/ 1408906 h 1570831"/>
              <a:gd name="connsiteX2" fmla="*/ 493558 w 493743"/>
              <a:gd name="connsiteY2" fmla="*/ 1254918 h 1570831"/>
              <a:gd name="connsiteX3" fmla="*/ 415770 w 493743"/>
              <a:gd name="connsiteY3" fmla="*/ 1066006 h 1570831"/>
              <a:gd name="connsiteX4" fmla="*/ 418945 w 493743"/>
              <a:gd name="connsiteY4" fmla="*/ 723106 h 1570831"/>
              <a:gd name="connsiteX5" fmla="*/ 315758 w 493743"/>
              <a:gd name="connsiteY5" fmla="*/ 235743 h 1570831"/>
              <a:gd name="connsiteX6" fmla="*/ 12545 w 493743"/>
              <a:gd name="connsiteY6" fmla="*/ 161131 h 1570831"/>
              <a:gd name="connsiteX7" fmla="*/ 71283 w 493743"/>
              <a:gd name="connsiteY7" fmla="*/ 0 h 1570831"/>
              <a:gd name="connsiteX0" fmla="*/ 147483 w 493767"/>
              <a:gd name="connsiteY0" fmla="*/ 1570831 h 1570831"/>
              <a:gd name="connsiteX1" fmla="*/ 314170 w 493767"/>
              <a:gd name="connsiteY1" fmla="*/ 1408906 h 1570831"/>
              <a:gd name="connsiteX2" fmla="*/ 493558 w 493767"/>
              <a:gd name="connsiteY2" fmla="*/ 1254918 h 1570831"/>
              <a:gd name="connsiteX3" fmla="*/ 415770 w 493767"/>
              <a:gd name="connsiteY3" fmla="*/ 1066006 h 1570831"/>
              <a:gd name="connsiteX4" fmla="*/ 368145 w 493767"/>
              <a:gd name="connsiteY4" fmla="*/ 573881 h 1570831"/>
              <a:gd name="connsiteX5" fmla="*/ 315758 w 493767"/>
              <a:gd name="connsiteY5" fmla="*/ 235743 h 1570831"/>
              <a:gd name="connsiteX6" fmla="*/ 12545 w 493767"/>
              <a:gd name="connsiteY6" fmla="*/ 161131 h 1570831"/>
              <a:gd name="connsiteX7" fmla="*/ 71283 w 493767"/>
              <a:gd name="connsiteY7" fmla="*/ 0 h 1570831"/>
              <a:gd name="connsiteX0" fmla="*/ 147483 w 493767"/>
              <a:gd name="connsiteY0" fmla="*/ 1570831 h 1570831"/>
              <a:gd name="connsiteX1" fmla="*/ 314170 w 493767"/>
              <a:gd name="connsiteY1" fmla="*/ 1408906 h 1570831"/>
              <a:gd name="connsiteX2" fmla="*/ 493558 w 493767"/>
              <a:gd name="connsiteY2" fmla="*/ 1254918 h 1570831"/>
              <a:gd name="connsiteX3" fmla="*/ 415770 w 493767"/>
              <a:gd name="connsiteY3" fmla="*/ 1066006 h 1570831"/>
              <a:gd name="connsiteX4" fmla="*/ 368145 w 493767"/>
              <a:gd name="connsiteY4" fmla="*/ 573881 h 1570831"/>
              <a:gd name="connsiteX5" fmla="*/ 315758 w 493767"/>
              <a:gd name="connsiteY5" fmla="*/ 235743 h 1570831"/>
              <a:gd name="connsiteX6" fmla="*/ 12545 w 493767"/>
              <a:gd name="connsiteY6" fmla="*/ 161131 h 1570831"/>
              <a:gd name="connsiteX7" fmla="*/ 71283 w 493767"/>
              <a:gd name="connsiteY7" fmla="*/ 0 h 1570831"/>
              <a:gd name="connsiteX0" fmla="*/ 147483 w 493774"/>
              <a:gd name="connsiteY0" fmla="*/ 1570831 h 1570831"/>
              <a:gd name="connsiteX1" fmla="*/ 314170 w 493774"/>
              <a:gd name="connsiteY1" fmla="*/ 1408906 h 1570831"/>
              <a:gd name="connsiteX2" fmla="*/ 493558 w 493774"/>
              <a:gd name="connsiteY2" fmla="*/ 1254918 h 1570831"/>
              <a:gd name="connsiteX3" fmla="*/ 415770 w 493774"/>
              <a:gd name="connsiteY3" fmla="*/ 1066006 h 1570831"/>
              <a:gd name="connsiteX4" fmla="*/ 355445 w 493774"/>
              <a:gd name="connsiteY4" fmla="*/ 558006 h 1570831"/>
              <a:gd name="connsiteX5" fmla="*/ 315758 w 493774"/>
              <a:gd name="connsiteY5" fmla="*/ 235743 h 1570831"/>
              <a:gd name="connsiteX6" fmla="*/ 12545 w 493774"/>
              <a:gd name="connsiteY6" fmla="*/ 161131 h 1570831"/>
              <a:gd name="connsiteX7" fmla="*/ 71283 w 493774"/>
              <a:gd name="connsiteY7" fmla="*/ 0 h 1570831"/>
              <a:gd name="connsiteX0" fmla="*/ 147483 w 493772"/>
              <a:gd name="connsiteY0" fmla="*/ 1570831 h 1570831"/>
              <a:gd name="connsiteX1" fmla="*/ 314170 w 493772"/>
              <a:gd name="connsiteY1" fmla="*/ 1408906 h 1570831"/>
              <a:gd name="connsiteX2" fmla="*/ 493558 w 493772"/>
              <a:gd name="connsiteY2" fmla="*/ 1254918 h 1570831"/>
              <a:gd name="connsiteX3" fmla="*/ 415770 w 493772"/>
              <a:gd name="connsiteY3" fmla="*/ 1066006 h 1570831"/>
              <a:gd name="connsiteX4" fmla="*/ 358620 w 493772"/>
              <a:gd name="connsiteY4" fmla="*/ 558006 h 1570831"/>
              <a:gd name="connsiteX5" fmla="*/ 315758 w 493772"/>
              <a:gd name="connsiteY5" fmla="*/ 235743 h 1570831"/>
              <a:gd name="connsiteX6" fmla="*/ 12545 w 493772"/>
              <a:gd name="connsiteY6" fmla="*/ 161131 h 1570831"/>
              <a:gd name="connsiteX7" fmla="*/ 71283 w 493772"/>
              <a:gd name="connsiteY7" fmla="*/ 0 h 1570831"/>
              <a:gd name="connsiteX0" fmla="*/ 147483 w 493772"/>
              <a:gd name="connsiteY0" fmla="*/ 1570831 h 1570831"/>
              <a:gd name="connsiteX1" fmla="*/ 314170 w 493772"/>
              <a:gd name="connsiteY1" fmla="*/ 1408906 h 1570831"/>
              <a:gd name="connsiteX2" fmla="*/ 493558 w 493772"/>
              <a:gd name="connsiteY2" fmla="*/ 1254918 h 1570831"/>
              <a:gd name="connsiteX3" fmla="*/ 415770 w 493772"/>
              <a:gd name="connsiteY3" fmla="*/ 1066006 h 1570831"/>
              <a:gd name="connsiteX4" fmla="*/ 358620 w 493772"/>
              <a:gd name="connsiteY4" fmla="*/ 558006 h 1570831"/>
              <a:gd name="connsiteX5" fmla="*/ 315758 w 493772"/>
              <a:gd name="connsiteY5" fmla="*/ 235743 h 1570831"/>
              <a:gd name="connsiteX6" fmla="*/ 12545 w 493772"/>
              <a:gd name="connsiteY6" fmla="*/ 161131 h 1570831"/>
              <a:gd name="connsiteX7" fmla="*/ 71283 w 493772"/>
              <a:gd name="connsiteY7" fmla="*/ 0 h 1570831"/>
              <a:gd name="connsiteX0" fmla="*/ 147483 w 493756"/>
              <a:gd name="connsiteY0" fmla="*/ 1570831 h 1570831"/>
              <a:gd name="connsiteX1" fmla="*/ 314170 w 493756"/>
              <a:gd name="connsiteY1" fmla="*/ 1408906 h 1570831"/>
              <a:gd name="connsiteX2" fmla="*/ 493558 w 493756"/>
              <a:gd name="connsiteY2" fmla="*/ 1254918 h 1570831"/>
              <a:gd name="connsiteX3" fmla="*/ 415770 w 493756"/>
              <a:gd name="connsiteY3" fmla="*/ 1066006 h 1570831"/>
              <a:gd name="connsiteX4" fmla="*/ 390371 w 493756"/>
              <a:gd name="connsiteY4" fmla="*/ 778667 h 1570831"/>
              <a:gd name="connsiteX5" fmla="*/ 358620 w 493756"/>
              <a:gd name="connsiteY5" fmla="*/ 558006 h 1570831"/>
              <a:gd name="connsiteX6" fmla="*/ 315758 w 493756"/>
              <a:gd name="connsiteY6" fmla="*/ 235743 h 1570831"/>
              <a:gd name="connsiteX7" fmla="*/ 12545 w 493756"/>
              <a:gd name="connsiteY7" fmla="*/ 161131 h 1570831"/>
              <a:gd name="connsiteX8" fmla="*/ 71283 w 493756"/>
              <a:gd name="connsiteY8" fmla="*/ 0 h 1570831"/>
              <a:gd name="connsiteX0" fmla="*/ 147483 w 494278"/>
              <a:gd name="connsiteY0" fmla="*/ 1570831 h 1570831"/>
              <a:gd name="connsiteX1" fmla="*/ 314170 w 494278"/>
              <a:gd name="connsiteY1" fmla="*/ 1408906 h 1570831"/>
              <a:gd name="connsiteX2" fmla="*/ 493558 w 494278"/>
              <a:gd name="connsiteY2" fmla="*/ 1254918 h 1570831"/>
              <a:gd name="connsiteX3" fmla="*/ 377670 w 494278"/>
              <a:gd name="connsiteY3" fmla="*/ 1097756 h 1570831"/>
              <a:gd name="connsiteX4" fmla="*/ 390371 w 494278"/>
              <a:gd name="connsiteY4" fmla="*/ 778667 h 1570831"/>
              <a:gd name="connsiteX5" fmla="*/ 358620 w 494278"/>
              <a:gd name="connsiteY5" fmla="*/ 558006 h 1570831"/>
              <a:gd name="connsiteX6" fmla="*/ 315758 w 494278"/>
              <a:gd name="connsiteY6" fmla="*/ 235743 h 1570831"/>
              <a:gd name="connsiteX7" fmla="*/ 12545 w 494278"/>
              <a:gd name="connsiteY7" fmla="*/ 161131 h 1570831"/>
              <a:gd name="connsiteX8" fmla="*/ 71283 w 494278"/>
              <a:gd name="connsiteY8" fmla="*/ 0 h 1570831"/>
              <a:gd name="connsiteX0" fmla="*/ 147483 w 494268"/>
              <a:gd name="connsiteY0" fmla="*/ 1570831 h 1570831"/>
              <a:gd name="connsiteX1" fmla="*/ 314170 w 494268"/>
              <a:gd name="connsiteY1" fmla="*/ 1408906 h 1570831"/>
              <a:gd name="connsiteX2" fmla="*/ 493558 w 494268"/>
              <a:gd name="connsiteY2" fmla="*/ 1254918 h 1570831"/>
              <a:gd name="connsiteX3" fmla="*/ 377670 w 494268"/>
              <a:gd name="connsiteY3" fmla="*/ 1097756 h 1570831"/>
              <a:gd name="connsiteX4" fmla="*/ 399896 w 494268"/>
              <a:gd name="connsiteY4" fmla="*/ 769142 h 1570831"/>
              <a:gd name="connsiteX5" fmla="*/ 358620 w 494268"/>
              <a:gd name="connsiteY5" fmla="*/ 558006 h 1570831"/>
              <a:gd name="connsiteX6" fmla="*/ 315758 w 494268"/>
              <a:gd name="connsiteY6" fmla="*/ 235743 h 1570831"/>
              <a:gd name="connsiteX7" fmla="*/ 12545 w 494268"/>
              <a:gd name="connsiteY7" fmla="*/ 161131 h 1570831"/>
              <a:gd name="connsiteX8" fmla="*/ 71283 w 494268"/>
              <a:gd name="connsiteY8" fmla="*/ 0 h 1570831"/>
              <a:gd name="connsiteX0" fmla="*/ 147483 w 481638"/>
              <a:gd name="connsiteY0" fmla="*/ 1570831 h 1570831"/>
              <a:gd name="connsiteX1" fmla="*/ 314170 w 481638"/>
              <a:gd name="connsiteY1" fmla="*/ 1408906 h 1570831"/>
              <a:gd name="connsiteX2" fmla="*/ 480858 w 481638"/>
              <a:gd name="connsiteY2" fmla="*/ 1232693 h 1570831"/>
              <a:gd name="connsiteX3" fmla="*/ 377670 w 481638"/>
              <a:gd name="connsiteY3" fmla="*/ 1097756 h 1570831"/>
              <a:gd name="connsiteX4" fmla="*/ 399896 w 481638"/>
              <a:gd name="connsiteY4" fmla="*/ 769142 h 1570831"/>
              <a:gd name="connsiteX5" fmla="*/ 358620 w 481638"/>
              <a:gd name="connsiteY5" fmla="*/ 558006 h 1570831"/>
              <a:gd name="connsiteX6" fmla="*/ 315758 w 481638"/>
              <a:gd name="connsiteY6" fmla="*/ 235743 h 1570831"/>
              <a:gd name="connsiteX7" fmla="*/ 12545 w 481638"/>
              <a:gd name="connsiteY7" fmla="*/ 161131 h 1570831"/>
              <a:gd name="connsiteX8" fmla="*/ 71283 w 481638"/>
              <a:gd name="connsiteY8" fmla="*/ 0 h 1570831"/>
              <a:gd name="connsiteX0" fmla="*/ 147483 w 481501"/>
              <a:gd name="connsiteY0" fmla="*/ 1570831 h 1570831"/>
              <a:gd name="connsiteX1" fmla="*/ 320520 w 481501"/>
              <a:gd name="connsiteY1" fmla="*/ 1415256 h 1570831"/>
              <a:gd name="connsiteX2" fmla="*/ 480858 w 481501"/>
              <a:gd name="connsiteY2" fmla="*/ 1232693 h 1570831"/>
              <a:gd name="connsiteX3" fmla="*/ 377670 w 481501"/>
              <a:gd name="connsiteY3" fmla="*/ 1097756 h 1570831"/>
              <a:gd name="connsiteX4" fmla="*/ 399896 w 481501"/>
              <a:gd name="connsiteY4" fmla="*/ 769142 h 1570831"/>
              <a:gd name="connsiteX5" fmla="*/ 358620 w 481501"/>
              <a:gd name="connsiteY5" fmla="*/ 558006 h 1570831"/>
              <a:gd name="connsiteX6" fmla="*/ 315758 w 481501"/>
              <a:gd name="connsiteY6" fmla="*/ 235743 h 1570831"/>
              <a:gd name="connsiteX7" fmla="*/ 12545 w 481501"/>
              <a:gd name="connsiteY7" fmla="*/ 161131 h 1570831"/>
              <a:gd name="connsiteX8" fmla="*/ 71283 w 481501"/>
              <a:gd name="connsiteY8" fmla="*/ 0 h 1570831"/>
              <a:gd name="connsiteX0" fmla="*/ 147483 w 481501"/>
              <a:gd name="connsiteY0" fmla="*/ 1570831 h 1570831"/>
              <a:gd name="connsiteX1" fmla="*/ 320520 w 481501"/>
              <a:gd name="connsiteY1" fmla="*/ 1415256 h 1570831"/>
              <a:gd name="connsiteX2" fmla="*/ 480858 w 481501"/>
              <a:gd name="connsiteY2" fmla="*/ 1232693 h 1570831"/>
              <a:gd name="connsiteX3" fmla="*/ 377670 w 481501"/>
              <a:gd name="connsiteY3" fmla="*/ 1097756 h 1570831"/>
              <a:gd name="connsiteX4" fmla="*/ 399896 w 481501"/>
              <a:gd name="connsiteY4" fmla="*/ 769142 h 1570831"/>
              <a:gd name="connsiteX5" fmla="*/ 358620 w 481501"/>
              <a:gd name="connsiteY5" fmla="*/ 558006 h 1570831"/>
              <a:gd name="connsiteX6" fmla="*/ 315758 w 481501"/>
              <a:gd name="connsiteY6" fmla="*/ 235743 h 1570831"/>
              <a:gd name="connsiteX7" fmla="*/ 12545 w 481501"/>
              <a:gd name="connsiteY7" fmla="*/ 161131 h 1570831"/>
              <a:gd name="connsiteX8" fmla="*/ 71283 w 481501"/>
              <a:gd name="connsiteY8" fmla="*/ 0 h 1570831"/>
              <a:gd name="connsiteX0" fmla="*/ 147483 w 481865"/>
              <a:gd name="connsiteY0" fmla="*/ 1570831 h 1570831"/>
              <a:gd name="connsiteX1" fmla="*/ 304645 w 481865"/>
              <a:gd name="connsiteY1" fmla="*/ 1396206 h 1570831"/>
              <a:gd name="connsiteX2" fmla="*/ 480858 w 481865"/>
              <a:gd name="connsiteY2" fmla="*/ 1232693 h 1570831"/>
              <a:gd name="connsiteX3" fmla="*/ 377670 w 481865"/>
              <a:gd name="connsiteY3" fmla="*/ 1097756 h 1570831"/>
              <a:gd name="connsiteX4" fmla="*/ 399896 w 481865"/>
              <a:gd name="connsiteY4" fmla="*/ 769142 h 1570831"/>
              <a:gd name="connsiteX5" fmla="*/ 358620 w 481865"/>
              <a:gd name="connsiteY5" fmla="*/ 558006 h 1570831"/>
              <a:gd name="connsiteX6" fmla="*/ 315758 w 481865"/>
              <a:gd name="connsiteY6" fmla="*/ 235743 h 1570831"/>
              <a:gd name="connsiteX7" fmla="*/ 12545 w 481865"/>
              <a:gd name="connsiteY7" fmla="*/ 161131 h 1570831"/>
              <a:gd name="connsiteX8" fmla="*/ 71283 w 481865"/>
              <a:gd name="connsiteY8" fmla="*/ 0 h 1570831"/>
              <a:gd name="connsiteX0" fmla="*/ 147483 w 482029"/>
              <a:gd name="connsiteY0" fmla="*/ 1570831 h 1570831"/>
              <a:gd name="connsiteX1" fmla="*/ 298295 w 482029"/>
              <a:gd name="connsiteY1" fmla="*/ 1386681 h 1570831"/>
              <a:gd name="connsiteX2" fmla="*/ 480858 w 482029"/>
              <a:gd name="connsiteY2" fmla="*/ 1232693 h 1570831"/>
              <a:gd name="connsiteX3" fmla="*/ 377670 w 482029"/>
              <a:gd name="connsiteY3" fmla="*/ 1097756 h 1570831"/>
              <a:gd name="connsiteX4" fmla="*/ 399896 w 482029"/>
              <a:gd name="connsiteY4" fmla="*/ 769142 h 1570831"/>
              <a:gd name="connsiteX5" fmla="*/ 358620 w 482029"/>
              <a:gd name="connsiteY5" fmla="*/ 558006 h 1570831"/>
              <a:gd name="connsiteX6" fmla="*/ 315758 w 482029"/>
              <a:gd name="connsiteY6" fmla="*/ 235743 h 1570831"/>
              <a:gd name="connsiteX7" fmla="*/ 12545 w 482029"/>
              <a:gd name="connsiteY7" fmla="*/ 161131 h 1570831"/>
              <a:gd name="connsiteX8" fmla="*/ 71283 w 482029"/>
              <a:gd name="connsiteY8" fmla="*/ 0 h 1570831"/>
              <a:gd name="connsiteX0" fmla="*/ 147483 w 494628"/>
              <a:gd name="connsiteY0" fmla="*/ 1570831 h 1570831"/>
              <a:gd name="connsiteX1" fmla="*/ 298295 w 494628"/>
              <a:gd name="connsiteY1" fmla="*/ 1386681 h 1570831"/>
              <a:gd name="connsiteX2" fmla="*/ 493558 w 494628"/>
              <a:gd name="connsiteY2" fmla="*/ 1229518 h 1570831"/>
              <a:gd name="connsiteX3" fmla="*/ 377670 w 494628"/>
              <a:gd name="connsiteY3" fmla="*/ 1097756 h 1570831"/>
              <a:gd name="connsiteX4" fmla="*/ 399896 w 494628"/>
              <a:gd name="connsiteY4" fmla="*/ 769142 h 1570831"/>
              <a:gd name="connsiteX5" fmla="*/ 358620 w 494628"/>
              <a:gd name="connsiteY5" fmla="*/ 558006 h 1570831"/>
              <a:gd name="connsiteX6" fmla="*/ 315758 w 494628"/>
              <a:gd name="connsiteY6" fmla="*/ 235743 h 1570831"/>
              <a:gd name="connsiteX7" fmla="*/ 12545 w 494628"/>
              <a:gd name="connsiteY7" fmla="*/ 161131 h 1570831"/>
              <a:gd name="connsiteX8" fmla="*/ 71283 w 494628"/>
              <a:gd name="connsiteY8" fmla="*/ 0 h 1570831"/>
              <a:gd name="connsiteX0" fmla="*/ 147483 w 494204"/>
              <a:gd name="connsiteY0" fmla="*/ 1570831 h 1570831"/>
              <a:gd name="connsiteX1" fmla="*/ 298295 w 494204"/>
              <a:gd name="connsiteY1" fmla="*/ 1386681 h 1570831"/>
              <a:gd name="connsiteX2" fmla="*/ 493558 w 494204"/>
              <a:gd name="connsiteY2" fmla="*/ 1229518 h 1570831"/>
              <a:gd name="connsiteX3" fmla="*/ 377670 w 494204"/>
              <a:gd name="connsiteY3" fmla="*/ 1097756 h 1570831"/>
              <a:gd name="connsiteX4" fmla="*/ 399896 w 494204"/>
              <a:gd name="connsiteY4" fmla="*/ 769142 h 1570831"/>
              <a:gd name="connsiteX5" fmla="*/ 358620 w 494204"/>
              <a:gd name="connsiteY5" fmla="*/ 558006 h 1570831"/>
              <a:gd name="connsiteX6" fmla="*/ 315758 w 494204"/>
              <a:gd name="connsiteY6" fmla="*/ 235743 h 1570831"/>
              <a:gd name="connsiteX7" fmla="*/ 12545 w 494204"/>
              <a:gd name="connsiteY7" fmla="*/ 161131 h 1570831"/>
              <a:gd name="connsiteX8" fmla="*/ 71283 w 494204"/>
              <a:gd name="connsiteY8" fmla="*/ 0 h 1570831"/>
              <a:gd name="connsiteX0" fmla="*/ 147483 w 487884"/>
              <a:gd name="connsiteY0" fmla="*/ 1570831 h 1570831"/>
              <a:gd name="connsiteX1" fmla="*/ 298295 w 487884"/>
              <a:gd name="connsiteY1" fmla="*/ 1386681 h 1570831"/>
              <a:gd name="connsiteX2" fmla="*/ 487208 w 487884"/>
              <a:gd name="connsiteY2" fmla="*/ 1229518 h 1570831"/>
              <a:gd name="connsiteX3" fmla="*/ 377670 w 487884"/>
              <a:gd name="connsiteY3" fmla="*/ 1097756 h 1570831"/>
              <a:gd name="connsiteX4" fmla="*/ 399896 w 487884"/>
              <a:gd name="connsiteY4" fmla="*/ 769142 h 1570831"/>
              <a:gd name="connsiteX5" fmla="*/ 358620 w 487884"/>
              <a:gd name="connsiteY5" fmla="*/ 558006 h 1570831"/>
              <a:gd name="connsiteX6" fmla="*/ 315758 w 487884"/>
              <a:gd name="connsiteY6" fmla="*/ 235743 h 1570831"/>
              <a:gd name="connsiteX7" fmla="*/ 12545 w 487884"/>
              <a:gd name="connsiteY7" fmla="*/ 161131 h 1570831"/>
              <a:gd name="connsiteX8" fmla="*/ 71283 w 487884"/>
              <a:gd name="connsiteY8" fmla="*/ 0 h 1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884" h="1570831">
                <a:moveTo>
                  <a:pt x="147483" y="1570831"/>
                </a:moveTo>
                <a:cubicBezTo>
                  <a:pt x="201457" y="1514078"/>
                  <a:pt x="241674" y="1443567"/>
                  <a:pt x="298295" y="1386681"/>
                </a:cubicBezTo>
                <a:cubicBezTo>
                  <a:pt x="354916" y="1329796"/>
                  <a:pt x="477154" y="1306247"/>
                  <a:pt x="487208" y="1229518"/>
                </a:cubicBezTo>
                <a:cubicBezTo>
                  <a:pt x="497262" y="1152789"/>
                  <a:pt x="392222" y="1174485"/>
                  <a:pt x="377670" y="1097756"/>
                </a:cubicBezTo>
                <a:cubicBezTo>
                  <a:pt x="363118" y="1021027"/>
                  <a:pt x="409421" y="853809"/>
                  <a:pt x="399896" y="769142"/>
                </a:cubicBezTo>
                <a:cubicBezTo>
                  <a:pt x="390371" y="684475"/>
                  <a:pt x="372643" y="646906"/>
                  <a:pt x="358620" y="558006"/>
                </a:cubicBezTo>
                <a:cubicBezTo>
                  <a:pt x="344597" y="469106"/>
                  <a:pt x="373437" y="301889"/>
                  <a:pt x="315758" y="235743"/>
                </a:cubicBezTo>
                <a:cubicBezTo>
                  <a:pt x="258079" y="169597"/>
                  <a:pt x="53291" y="200421"/>
                  <a:pt x="12545" y="161131"/>
                </a:cubicBezTo>
                <a:cubicBezTo>
                  <a:pt x="-28201" y="121841"/>
                  <a:pt x="40724" y="105569"/>
                  <a:pt x="71283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E9E713-B93F-4F99-AED4-0FDB7C7D7A9C}"/>
              </a:ext>
            </a:extLst>
          </p:cNvPr>
          <p:cNvSpPr/>
          <p:nvPr/>
        </p:nvSpPr>
        <p:spPr>
          <a:xfrm>
            <a:off x="6577013" y="3324225"/>
            <a:ext cx="778882" cy="1769999"/>
          </a:xfrm>
          <a:custGeom>
            <a:avLst/>
            <a:gdLst>
              <a:gd name="connsiteX0" fmla="*/ 0 w 802654"/>
              <a:gd name="connsiteY0" fmla="*/ 2262187 h 2334223"/>
              <a:gd name="connsiteX1" fmla="*/ 142875 w 802654"/>
              <a:gd name="connsiteY1" fmla="*/ 2157412 h 2334223"/>
              <a:gd name="connsiteX2" fmla="*/ 233362 w 802654"/>
              <a:gd name="connsiteY2" fmla="*/ 2228850 h 2334223"/>
              <a:gd name="connsiteX3" fmla="*/ 342900 w 802654"/>
              <a:gd name="connsiteY3" fmla="*/ 2319337 h 2334223"/>
              <a:gd name="connsiteX4" fmla="*/ 461962 w 802654"/>
              <a:gd name="connsiteY4" fmla="*/ 2324100 h 2334223"/>
              <a:gd name="connsiteX5" fmla="*/ 542925 w 802654"/>
              <a:gd name="connsiteY5" fmla="*/ 2219325 h 2334223"/>
              <a:gd name="connsiteX6" fmla="*/ 790575 w 802654"/>
              <a:gd name="connsiteY6" fmla="*/ 1890712 h 2334223"/>
              <a:gd name="connsiteX7" fmla="*/ 762000 w 802654"/>
              <a:gd name="connsiteY7" fmla="*/ 1676400 h 2334223"/>
              <a:gd name="connsiteX8" fmla="*/ 742950 w 802654"/>
              <a:gd name="connsiteY8" fmla="*/ 1209675 h 2334223"/>
              <a:gd name="connsiteX9" fmla="*/ 681037 w 802654"/>
              <a:gd name="connsiteY9" fmla="*/ 733425 h 2334223"/>
              <a:gd name="connsiteX10" fmla="*/ 542925 w 802654"/>
              <a:gd name="connsiteY10" fmla="*/ 585787 h 2334223"/>
              <a:gd name="connsiteX11" fmla="*/ 452437 w 802654"/>
              <a:gd name="connsiteY11" fmla="*/ 366712 h 2334223"/>
              <a:gd name="connsiteX12" fmla="*/ 400050 w 802654"/>
              <a:gd name="connsiteY12" fmla="*/ 0 h 2334223"/>
              <a:gd name="connsiteX0" fmla="*/ 0 w 802654"/>
              <a:gd name="connsiteY0" fmla="*/ 1895475 h 1967511"/>
              <a:gd name="connsiteX1" fmla="*/ 142875 w 802654"/>
              <a:gd name="connsiteY1" fmla="*/ 1790700 h 1967511"/>
              <a:gd name="connsiteX2" fmla="*/ 233362 w 802654"/>
              <a:gd name="connsiteY2" fmla="*/ 1862138 h 1967511"/>
              <a:gd name="connsiteX3" fmla="*/ 342900 w 802654"/>
              <a:gd name="connsiteY3" fmla="*/ 1952625 h 1967511"/>
              <a:gd name="connsiteX4" fmla="*/ 461962 w 802654"/>
              <a:gd name="connsiteY4" fmla="*/ 1957388 h 1967511"/>
              <a:gd name="connsiteX5" fmla="*/ 542925 w 802654"/>
              <a:gd name="connsiteY5" fmla="*/ 1852613 h 1967511"/>
              <a:gd name="connsiteX6" fmla="*/ 790575 w 802654"/>
              <a:gd name="connsiteY6" fmla="*/ 1524000 h 1967511"/>
              <a:gd name="connsiteX7" fmla="*/ 762000 w 802654"/>
              <a:gd name="connsiteY7" fmla="*/ 1309688 h 1967511"/>
              <a:gd name="connsiteX8" fmla="*/ 742950 w 802654"/>
              <a:gd name="connsiteY8" fmla="*/ 842963 h 1967511"/>
              <a:gd name="connsiteX9" fmla="*/ 681037 w 802654"/>
              <a:gd name="connsiteY9" fmla="*/ 366713 h 1967511"/>
              <a:gd name="connsiteX10" fmla="*/ 542925 w 802654"/>
              <a:gd name="connsiteY10" fmla="*/ 219075 h 1967511"/>
              <a:gd name="connsiteX11" fmla="*/ 452437 w 802654"/>
              <a:gd name="connsiteY11" fmla="*/ 0 h 1967511"/>
              <a:gd name="connsiteX0" fmla="*/ 0 w 802654"/>
              <a:gd name="connsiteY0" fmla="*/ 1704975 h 1777011"/>
              <a:gd name="connsiteX1" fmla="*/ 142875 w 802654"/>
              <a:gd name="connsiteY1" fmla="*/ 1600200 h 1777011"/>
              <a:gd name="connsiteX2" fmla="*/ 233362 w 802654"/>
              <a:gd name="connsiteY2" fmla="*/ 1671638 h 1777011"/>
              <a:gd name="connsiteX3" fmla="*/ 342900 w 802654"/>
              <a:gd name="connsiteY3" fmla="*/ 1762125 h 1777011"/>
              <a:gd name="connsiteX4" fmla="*/ 461962 w 802654"/>
              <a:gd name="connsiteY4" fmla="*/ 1766888 h 1777011"/>
              <a:gd name="connsiteX5" fmla="*/ 542925 w 802654"/>
              <a:gd name="connsiteY5" fmla="*/ 1662113 h 1777011"/>
              <a:gd name="connsiteX6" fmla="*/ 790575 w 802654"/>
              <a:gd name="connsiteY6" fmla="*/ 1333500 h 1777011"/>
              <a:gd name="connsiteX7" fmla="*/ 762000 w 802654"/>
              <a:gd name="connsiteY7" fmla="*/ 1119188 h 1777011"/>
              <a:gd name="connsiteX8" fmla="*/ 742950 w 802654"/>
              <a:gd name="connsiteY8" fmla="*/ 652463 h 1777011"/>
              <a:gd name="connsiteX9" fmla="*/ 681037 w 802654"/>
              <a:gd name="connsiteY9" fmla="*/ 176213 h 1777011"/>
              <a:gd name="connsiteX10" fmla="*/ 542925 w 802654"/>
              <a:gd name="connsiteY10" fmla="*/ 28575 h 1777011"/>
              <a:gd name="connsiteX11" fmla="*/ 388937 w 802654"/>
              <a:gd name="connsiteY11" fmla="*/ 0 h 1777011"/>
              <a:gd name="connsiteX0" fmla="*/ 0 w 802654"/>
              <a:gd name="connsiteY0" fmla="*/ 1704975 h 1777011"/>
              <a:gd name="connsiteX1" fmla="*/ 142875 w 802654"/>
              <a:gd name="connsiteY1" fmla="*/ 1600200 h 1777011"/>
              <a:gd name="connsiteX2" fmla="*/ 233362 w 802654"/>
              <a:gd name="connsiteY2" fmla="*/ 1671638 h 1777011"/>
              <a:gd name="connsiteX3" fmla="*/ 342900 w 802654"/>
              <a:gd name="connsiteY3" fmla="*/ 1762125 h 1777011"/>
              <a:gd name="connsiteX4" fmla="*/ 461962 w 802654"/>
              <a:gd name="connsiteY4" fmla="*/ 1766888 h 1777011"/>
              <a:gd name="connsiteX5" fmla="*/ 542925 w 802654"/>
              <a:gd name="connsiteY5" fmla="*/ 1662113 h 1777011"/>
              <a:gd name="connsiteX6" fmla="*/ 790575 w 802654"/>
              <a:gd name="connsiteY6" fmla="*/ 1333500 h 1777011"/>
              <a:gd name="connsiteX7" fmla="*/ 762000 w 802654"/>
              <a:gd name="connsiteY7" fmla="*/ 1119188 h 1777011"/>
              <a:gd name="connsiteX8" fmla="*/ 742950 w 802654"/>
              <a:gd name="connsiteY8" fmla="*/ 652463 h 1777011"/>
              <a:gd name="connsiteX9" fmla="*/ 681037 w 802654"/>
              <a:gd name="connsiteY9" fmla="*/ 176213 h 1777011"/>
              <a:gd name="connsiteX10" fmla="*/ 403225 w 802654"/>
              <a:gd name="connsiteY10" fmla="*/ 104775 h 1777011"/>
              <a:gd name="connsiteX11" fmla="*/ 388937 w 802654"/>
              <a:gd name="connsiteY11" fmla="*/ 0 h 1777011"/>
              <a:gd name="connsiteX0" fmla="*/ 0 w 802654"/>
              <a:gd name="connsiteY0" fmla="*/ 1704975 h 1777011"/>
              <a:gd name="connsiteX1" fmla="*/ 142875 w 802654"/>
              <a:gd name="connsiteY1" fmla="*/ 1600200 h 1777011"/>
              <a:gd name="connsiteX2" fmla="*/ 233362 w 802654"/>
              <a:gd name="connsiteY2" fmla="*/ 1671638 h 1777011"/>
              <a:gd name="connsiteX3" fmla="*/ 342900 w 802654"/>
              <a:gd name="connsiteY3" fmla="*/ 1762125 h 1777011"/>
              <a:gd name="connsiteX4" fmla="*/ 461962 w 802654"/>
              <a:gd name="connsiteY4" fmla="*/ 1766888 h 1777011"/>
              <a:gd name="connsiteX5" fmla="*/ 542925 w 802654"/>
              <a:gd name="connsiteY5" fmla="*/ 1662113 h 1777011"/>
              <a:gd name="connsiteX6" fmla="*/ 790575 w 802654"/>
              <a:gd name="connsiteY6" fmla="*/ 1333500 h 1777011"/>
              <a:gd name="connsiteX7" fmla="*/ 762000 w 802654"/>
              <a:gd name="connsiteY7" fmla="*/ 1119188 h 1777011"/>
              <a:gd name="connsiteX8" fmla="*/ 742950 w 802654"/>
              <a:gd name="connsiteY8" fmla="*/ 652463 h 1777011"/>
              <a:gd name="connsiteX9" fmla="*/ 681037 w 802654"/>
              <a:gd name="connsiteY9" fmla="*/ 176213 h 1777011"/>
              <a:gd name="connsiteX10" fmla="*/ 403225 w 802654"/>
              <a:gd name="connsiteY10" fmla="*/ 104775 h 1777011"/>
              <a:gd name="connsiteX11" fmla="*/ 388937 w 802654"/>
              <a:gd name="connsiteY11" fmla="*/ 0 h 1777011"/>
              <a:gd name="connsiteX0" fmla="*/ 0 w 802654"/>
              <a:gd name="connsiteY0" fmla="*/ 1704975 h 1777011"/>
              <a:gd name="connsiteX1" fmla="*/ 142875 w 802654"/>
              <a:gd name="connsiteY1" fmla="*/ 1600200 h 1777011"/>
              <a:gd name="connsiteX2" fmla="*/ 233362 w 802654"/>
              <a:gd name="connsiteY2" fmla="*/ 1671638 h 1777011"/>
              <a:gd name="connsiteX3" fmla="*/ 342900 w 802654"/>
              <a:gd name="connsiteY3" fmla="*/ 1762125 h 1777011"/>
              <a:gd name="connsiteX4" fmla="*/ 461962 w 802654"/>
              <a:gd name="connsiteY4" fmla="*/ 1766888 h 1777011"/>
              <a:gd name="connsiteX5" fmla="*/ 542925 w 802654"/>
              <a:gd name="connsiteY5" fmla="*/ 1662113 h 1777011"/>
              <a:gd name="connsiteX6" fmla="*/ 790575 w 802654"/>
              <a:gd name="connsiteY6" fmla="*/ 1333500 h 1777011"/>
              <a:gd name="connsiteX7" fmla="*/ 762000 w 802654"/>
              <a:gd name="connsiteY7" fmla="*/ 1119188 h 1777011"/>
              <a:gd name="connsiteX8" fmla="*/ 742950 w 802654"/>
              <a:gd name="connsiteY8" fmla="*/ 652463 h 1777011"/>
              <a:gd name="connsiteX9" fmla="*/ 681037 w 802654"/>
              <a:gd name="connsiteY9" fmla="*/ 176213 h 1777011"/>
              <a:gd name="connsiteX10" fmla="*/ 403225 w 802654"/>
              <a:gd name="connsiteY10" fmla="*/ 104775 h 1777011"/>
              <a:gd name="connsiteX11" fmla="*/ 388937 w 802654"/>
              <a:gd name="connsiteY11" fmla="*/ 0 h 1777011"/>
              <a:gd name="connsiteX0" fmla="*/ 0 w 802654"/>
              <a:gd name="connsiteY0" fmla="*/ 1704975 h 1777011"/>
              <a:gd name="connsiteX1" fmla="*/ 142875 w 802654"/>
              <a:gd name="connsiteY1" fmla="*/ 1600200 h 1777011"/>
              <a:gd name="connsiteX2" fmla="*/ 233362 w 802654"/>
              <a:gd name="connsiteY2" fmla="*/ 1671638 h 1777011"/>
              <a:gd name="connsiteX3" fmla="*/ 342900 w 802654"/>
              <a:gd name="connsiteY3" fmla="*/ 1762125 h 1777011"/>
              <a:gd name="connsiteX4" fmla="*/ 461962 w 802654"/>
              <a:gd name="connsiteY4" fmla="*/ 1766888 h 1777011"/>
              <a:gd name="connsiteX5" fmla="*/ 542925 w 802654"/>
              <a:gd name="connsiteY5" fmla="*/ 1662113 h 1777011"/>
              <a:gd name="connsiteX6" fmla="*/ 790575 w 802654"/>
              <a:gd name="connsiteY6" fmla="*/ 1333500 h 1777011"/>
              <a:gd name="connsiteX7" fmla="*/ 762000 w 802654"/>
              <a:gd name="connsiteY7" fmla="*/ 1119188 h 1777011"/>
              <a:gd name="connsiteX8" fmla="*/ 742950 w 802654"/>
              <a:gd name="connsiteY8" fmla="*/ 652463 h 1777011"/>
              <a:gd name="connsiteX9" fmla="*/ 614362 w 802654"/>
              <a:gd name="connsiteY9" fmla="*/ 179388 h 1777011"/>
              <a:gd name="connsiteX10" fmla="*/ 403225 w 802654"/>
              <a:gd name="connsiteY10" fmla="*/ 104775 h 1777011"/>
              <a:gd name="connsiteX11" fmla="*/ 388937 w 802654"/>
              <a:gd name="connsiteY11" fmla="*/ 0 h 1777011"/>
              <a:gd name="connsiteX0" fmla="*/ 0 w 803450"/>
              <a:gd name="connsiteY0" fmla="*/ 1704975 h 1777011"/>
              <a:gd name="connsiteX1" fmla="*/ 142875 w 803450"/>
              <a:gd name="connsiteY1" fmla="*/ 1600200 h 1777011"/>
              <a:gd name="connsiteX2" fmla="*/ 233362 w 803450"/>
              <a:gd name="connsiteY2" fmla="*/ 1671638 h 1777011"/>
              <a:gd name="connsiteX3" fmla="*/ 342900 w 803450"/>
              <a:gd name="connsiteY3" fmla="*/ 1762125 h 1777011"/>
              <a:gd name="connsiteX4" fmla="*/ 461962 w 803450"/>
              <a:gd name="connsiteY4" fmla="*/ 1766888 h 1777011"/>
              <a:gd name="connsiteX5" fmla="*/ 542925 w 803450"/>
              <a:gd name="connsiteY5" fmla="*/ 1662113 h 1777011"/>
              <a:gd name="connsiteX6" fmla="*/ 790575 w 803450"/>
              <a:gd name="connsiteY6" fmla="*/ 1333500 h 1777011"/>
              <a:gd name="connsiteX7" fmla="*/ 762000 w 803450"/>
              <a:gd name="connsiteY7" fmla="*/ 1119188 h 1777011"/>
              <a:gd name="connsiteX8" fmla="*/ 708025 w 803450"/>
              <a:gd name="connsiteY8" fmla="*/ 649288 h 1777011"/>
              <a:gd name="connsiteX9" fmla="*/ 614362 w 803450"/>
              <a:gd name="connsiteY9" fmla="*/ 179388 h 1777011"/>
              <a:gd name="connsiteX10" fmla="*/ 403225 w 803450"/>
              <a:gd name="connsiteY10" fmla="*/ 104775 h 1777011"/>
              <a:gd name="connsiteX11" fmla="*/ 388937 w 803450"/>
              <a:gd name="connsiteY11" fmla="*/ 0 h 1777011"/>
              <a:gd name="connsiteX0" fmla="*/ 0 w 796418"/>
              <a:gd name="connsiteY0" fmla="*/ 1704975 h 1777011"/>
              <a:gd name="connsiteX1" fmla="*/ 142875 w 796418"/>
              <a:gd name="connsiteY1" fmla="*/ 1600200 h 1777011"/>
              <a:gd name="connsiteX2" fmla="*/ 233362 w 796418"/>
              <a:gd name="connsiteY2" fmla="*/ 1671638 h 1777011"/>
              <a:gd name="connsiteX3" fmla="*/ 342900 w 796418"/>
              <a:gd name="connsiteY3" fmla="*/ 1762125 h 1777011"/>
              <a:gd name="connsiteX4" fmla="*/ 461962 w 796418"/>
              <a:gd name="connsiteY4" fmla="*/ 1766888 h 1777011"/>
              <a:gd name="connsiteX5" fmla="*/ 542925 w 796418"/>
              <a:gd name="connsiteY5" fmla="*/ 1662113 h 1777011"/>
              <a:gd name="connsiteX6" fmla="*/ 790575 w 796418"/>
              <a:gd name="connsiteY6" fmla="*/ 1333500 h 1777011"/>
              <a:gd name="connsiteX7" fmla="*/ 717550 w 796418"/>
              <a:gd name="connsiteY7" fmla="*/ 1046163 h 1777011"/>
              <a:gd name="connsiteX8" fmla="*/ 708025 w 796418"/>
              <a:gd name="connsiteY8" fmla="*/ 649288 h 1777011"/>
              <a:gd name="connsiteX9" fmla="*/ 614362 w 796418"/>
              <a:gd name="connsiteY9" fmla="*/ 179388 h 1777011"/>
              <a:gd name="connsiteX10" fmla="*/ 403225 w 796418"/>
              <a:gd name="connsiteY10" fmla="*/ 104775 h 1777011"/>
              <a:gd name="connsiteX11" fmla="*/ 388937 w 796418"/>
              <a:gd name="connsiteY11" fmla="*/ 0 h 1777011"/>
              <a:gd name="connsiteX0" fmla="*/ 0 w 793889"/>
              <a:gd name="connsiteY0" fmla="*/ 1704975 h 1777011"/>
              <a:gd name="connsiteX1" fmla="*/ 142875 w 793889"/>
              <a:gd name="connsiteY1" fmla="*/ 1600200 h 1777011"/>
              <a:gd name="connsiteX2" fmla="*/ 233362 w 793889"/>
              <a:gd name="connsiteY2" fmla="*/ 1671638 h 1777011"/>
              <a:gd name="connsiteX3" fmla="*/ 342900 w 793889"/>
              <a:gd name="connsiteY3" fmla="*/ 1762125 h 1777011"/>
              <a:gd name="connsiteX4" fmla="*/ 461962 w 793889"/>
              <a:gd name="connsiteY4" fmla="*/ 1766888 h 1777011"/>
              <a:gd name="connsiteX5" fmla="*/ 542925 w 793889"/>
              <a:gd name="connsiteY5" fmla="*/ 1662113 h 1777011"/>
              <a:gd name="connsiteX6" fmla="*/ 595312 w 793889"/>
              <a:gd name="connsiteY6" fmla="*/ 1501775 h 1777011"/>
              <a:gd name="connsiteX7" fmla="*/ 790575 w 793889"/>
              <a:gd name="connsiteY7" fmla="*/ 1333500 h 1777011"/>
              <a:gd name="connsiteX8" fmla="*/ 717550 w 793889"/>
              <a:gd name="connsiteY8" fmla="*/ 1046163 h 1777011"/>
              <a:gd name="connsiteX9" fmla="*/ 708025 w 793889"/>
              <a:gd name="connsiteY9" fmla="*/ 649288 h 1777011"/>
              <a:gd name="connsiteX10" fmla="*/ 614362 w 793889"/>
              <a:gd name="connsiteY10" fmla="*/ 179388 h 1777011"/>
              <a:gd name="connsiteX11" fmla="*/ 403225 w 793889"/>
              <a:gd name="connsiteY11" fmla="*/ 104775 h 1777011"/>
              <a:gd name="connsiteX12" fmla="*/ 388937 w 793889"/>
              <a:gd name="connsiteY12" fmla="*/ 0 h 1777011"/>
              <a:gd name="connsiteX0" fmla="*/ 0 w 793889"/>
              <a:gd name="connsiteY0" fmla="*/ 1704975 h 1777011"/>
              <a:gd name="connsiteX1" fmla="*/ 142875 w 793889"/>
              <a:gd name="connsiteY1" fmla="*/ 1600200 h 1777011"/>
              <a:gd name="connsiteX2" fmla="*/ 233362 w 793889"/>
              <a:gd name="connsiteY2" fmla="*/ 1671638 h 1777011"/>
              <a:gd name="connsiteX3" fmla="*/ 342900 w 793889"/>
              <a:gd name="connsiteY3" fmla="*/ 1762125 h 1777011"/>
              <a:gd name="connsiteX4" fmla="*/ 461962 w 793889"/>
              <a:gd name="connsiteY4" fmla="*/ 1766888 h 1777011"/>
              <a:gd name="connsiteX5" fmla="*/ 542925 w 793889"/>
              <a:gd name="connsiteY5" fmla="*/ 1662113 h 1777011"/>
              <a:gd name="connsiteX6" fmla="*/ 595312 w 793889"/>
              <a:gd name="connsiteY6" fmla="*/ 1501775 h 1777011"/>
              <a:gd name="connsiteX7" fmla="*/ 790575 w 793889"/>
              <a:gd name="connsiteY7" fmla="*/ 1333500 h 1777011"/>
              <a:gd name="connsiteX8" fmla="*/ 717550 w 793889"/>
              <a:gd name="connsiteY8" fmla="*/ 1046163 h 1777011"/>
              <a:gd name="connsiteX9" fmla="*/ 708025 w 793889"/>
              <a:gd name="connsiteY9" fmla="*/ 649288 h 1777011"/>
              <a:gd name="connsiteX10" fmla="*/ 614362 w 793889"/>
              <a:gd name="connsiteY10" fmla="*/ 179388 h 1777011"/>
              <a:gd name="connsiteX11" fmla="*/ 336550 w 793889"/>
              <a:gd name="connsiteY11" fmla="*/ 146050 h 1777011"/>
              <a:gd name="connsiteX12" fmla="*/ 388937 w 793889"/>
              <a:gd name="connsiteY12" fmla="*/ 0 h 1777011"/>
              <a:gd name="connsiteX0" fmla="*/ 0 w 793889"/>
              <a:gd name="connsiteY0" fmla="*/ 1704975 h 1777011"/>
              <a:gd name="connsiteX1" fmla="*/ 142875 w 793889"/>
              <a:gd name="connsiteY1" fmla="*/ 1600200 h 1777011"/>
              <a:gd name="connsiteX2" fmla="*/ 233362 w 793889"/>
              <a:gd name="connsiteY2" fmla="*/ 1671638 h 1777011"/>
              <a:gd name="connsiteX3" fmla="*/ 342900 w 793889"/>
              <a:gd name="connsiteY3" fmla="*/ 1762125 h 1777011"/>
              <a:gd name="connsiteX4" fmla="*/ 461962 w 793889"/>
              <a:gd name="connsiteY4" fmla="*/ 1766888 h 1777011"/>
              <a:gd name="connsiteX5" fmla="*/ 542925 w 793889"/>
              <a:gd name="connsiteY5" fmla="*/ 1662113 h 1777011"/>
              <a:gd name="connsiteX6" fmla="*/ 595312 w 793889"/>
              <a:gd name="connsiteY6" fmla="*/ 1501775 h 1777011"/>
              <a:gd name="connsiteX7" fmla="*/ 790575 w 793889"/>
              <a:gd name="connsiteY7" fmla="*/ 1333500 h 1777011"/>
              <a:gd name="connsiteX8" fmla="*/ 717550 w 793889"/>
              <a:gd name="connsiteY8" fmla="*/ 1046163 h 1777011"/>
              <a:gd name="connsiteX9" fmla="*/ 708025 w 793889"/>
              <a:gd name="connsiteY9" fmla="*/ 649288 h 1777011"/>
              <a:gd name="connsiteX10" fmla="*/ 614362 w 793889"/>
              <a:gd name="connsiteY10" fmla="*/ 179388 h 1777011"/>
              <a:gd name="connsiteX11" fmla="*/ 336550 w 793889"/>
              <a:gd name="connsiteY11" fmla="*/ 146050 h 1777011"/>
              <a:gd name="connsiteX12" fmla="*/ 388937 w 793889"/>
              <a:gd name="connsiteY12" fmla="*/ 0 h 1777011"/>
              <a:gd name="connsiteX0" fmla="*/ 0 w 793889"/>
              <a:gd name="connsiteY0" fmla="*/ 1704975 h 1777011"/>
              <a:gd name="connsiteX1" fmla="*/ 142875 w 793889"/>
              <a:gd name="connsiteY1" fmla="*/ 1600200 h 1777011"/>
              <a:gd name="connsiteX2" fmla="*/ 233362 w 793889"/>
              <a:gd name="connsiteY2" fmla="*/ 1671638 h 1777011"/>
              <a:gd name="connsiteX3" fmla="*/ 342900 w 793889"/>
              <a:gd name="connsiteY3" fmla="*/ 1762125 h 1777011"/>
              <a:gd name="connsiteX4" fmla="*/ 461962 w 793889"/>
              <a:gd name="connsiteY4" fmla="*/ 1766888 h 1777011"/>
              <a:gd name="connsiteX5" fmla="*/ 542925 w 793889"/>
              <a:gd name="connsiteY5" fmla="*/ 1662113 h 1777011"/>
              <a:gd name="connsiteX6" fmla="*/ 595312 w 793889"/>
              <a:gd name="connsiteY6" fmla="*/ 1501775 h 1777011"/>
              <a:gd name="connsiteX7" fmla="*/ 790575 w 793889"/>
              <a:gd name="connsiteY7" fmla="*/ 1333500 h 1777011"/>
              <a:gd name="connsiteX8" fmla="*/ 717550 w 793889"/>
              <a:gd name="connsiteY8" fmla="*/ 1046163 h 1777011"/>
              <a:gd name="connsiteX9" fmla="*/ 708025 w 793889"/>
              <a:gd name="connsiteY9" fmla="*/ 649288 h 1777011"/>
              <a:gd name="connsiteX10" fmla="*/ 614362 w 793889"/>
              <a:gd name="connsiteY10" fmla="*/ 179388 h 1777011"/>
              <a:gd name="connsiteX11" fmla="*/ 323850 w 793889"/>
              <a:gd name="connsiteY11" fmla="*/ 158750 h 1777011"/>
              <a:gd name="connsiteX12" fmla="*/ 388937 w 793889"/>
              <a:gd name="connsiteY12" fmla="*/ 0 h 1777011"/>
              <a:gd name="connsiteX0" fmla="*/ 0 w 793889"/>
              <a:gd name="connsiteY0" fmla="*/ 1704975 h 1777011"/>
              <a:gd name="connsiteX1" fmla="*/ 142875 w 793889"/>
              <a:gd name="connsiteY1" fmla="*/ 1600200 h 1777011"/>
              <a:gd name="connsiteX2" fmla="*/ 233362 w 793889"/>
              <a:gd name="connsiteY2" fmla="*/ 1671638 h 1777011"/>
              <a:gd name="connsiteX3" fmla="*/ 342900 w 793889"/>
              <a:gd name="connsiteY3" fmla="*/ 1762125 h 1777011"/>
              <a:gd name="connsiteX4" fmla="*/ 461962 w 793889"/>
              <a:gd name="connsiteY4" fmla="*/ 1766888 h 1777011"/>
              <a:gd name="connsiteX5" fmla="*/ 542925 w 793889"/>
              <a:gd name="connsiteY5" fmla="*/ 1662113 h 1777011"/>
              <a:gd name="connsiteX6" fmla="*/ 595312 w 793889"/>
              <a:gd name="connsiteY6" fmla="*/ 1501775 h 1777011"/>
              <a:gd name="connsiteX7" fmla="*/ 790575 w 793889"/>
              <a:gd name="connsiteY7" fmla="*/ 1333500 h 1777011"/>
              <a:gd name="connsiteX8" fmla="*/ 717550 w 793889"/>
              <a:gd name="connsiteY8" fmla="*/ 1046163 h 1777011"/>
              <a:gd name="connsiteX9" fmla="*/ 708025 w 793889"/>
              <a:gd name="connsiteY9" fmla="*/ 649288 h 1777011"/>
              <a:gd name="connsiteX10" fmla="*/ 614362 w 793889"/>
              <a:gd name="connsiteY10" fmla="*/ 179388 h 1777011"/>
              <a:gd name="connsiteX11" fmla="*/ 323850 w 793889"/>
              <a:gd name="connsiteY11" fmla="*/ 155575 h 1777011"/>
              <a:gd name="connsiteX12" fmla="*/ 388937 w 793889"/>
              <a:gd name="connsiteY12" fmla="*/ 0 h 1777011"/>
              <a:gd name="connsiteX0" fmla="*/ 0 w 793889"/>
              <a:gd name="connsiteY0" fmla="*/ 1704975 h 1777011"/>
              <a:gd name="connsiteX1" fmla="*/ 142875 w 793889"/>
              <a:gd name="connsiteY1" fmla="*/ 1600200 h 1777011"/>
              <a:gd name="connsiteX2" fmla="*/ 233362 w 793889"/>
              <a:gd name="connsiteY2" fmla="*/ 1671638 h 1777011"/>
              <a:gd name="connsiteX3" fmla="*/ 342900 w 793889"/>
              <a:gd name="connsiteY3" fmla="*/ 1762125 h 1777011"/>
              <a:gd name="connsiteX4" fmla="*/ 461962 w 793889"/>
              <a:gd name="connsiteY4" fmla="*/ 1766888 h 1777011"/>
              <a:gd name="connsiteX5" fmla="*/ 542925 w 793889"/>
              <a:gd name="connsiteY5" fmla="*/ 1662113 h 1777011"/>
              <a:gd name="connsiteX6" fmla="*/ 595312 w 793889"/>
              <a:gd name="connsiteY6" fmla="*/ 1501775 h 1777011"/>
              <a:gd name="connsiteX7" fmla="*/ 790575 w 793889"/>
              <a:gd name="connsiteY7" fmla="*/ 1333500 h 1777011"/>
              <a:gd name="connsiteX8" fmla="*/ 717550 w 793889"/>
              <a:gd name="connsiteY8" fmla="*/ 1046163 h 1777011"/>
              <a:gd name="connsiteX9" fmla="*/ 708025 w 793889"/>
              <a:gd name="connsiteY9" fmla="*/ 649288 h 1777011"/>
              <a:gd name="connsiteX10" fmla="*/ 608012 w 793889"/>
              <a:gd name="connsiteY10" fmla="*/ 214313 h 1777011"/>
              <a:gd name="connsiteX11" fmla="*/ 323850 w 793889"/>
              <a:gd name="connsiteY11" fmla="*/ 155575 h 1777011"/>
              <a:gd name="connsiteX12" fmla="*/ 388937 w 793889"/>
              <a:gd name="connsiteY12" fmla="*/ 0 h 1777011"/>
              <a:gd name="connsiteX0" fmla="*/ 0 w 793889"/>
              <a:gd name="connsiteY0" fmla="*/ 1704975 h 1777011"/>
              <a:gd name="connsiteX1" fmla="*/ 142875 w 793889"/>
              <a:gd name="connsiteY1" fmla="*/ 1600200 h 1777011"/>
              <a:gd name="connsiteX2" fmla="*/ 233362 w 793889"/>
              <a:gd name="connsiteY2" fmla="*/ 1671638 h 1777011"/>
              <a:gd name="connsiteX3" fmla="*/ 342900 w 793889"/>
              <a:gd name="connsiteY3" fmla="*/ 1762125 h 1777011"/>
              <a:gd name="connsiteX4" fmla="*/ 461962 w 793889"/>
              <a:gd name="connsiteY4" fmla="*/ 1766888 h 1777011"/>
              <a:gd name="connsiteX5" fmla="*/ 542925 w 793889"/>
              <a:gd name="connsiteY5" fmla="*/ 1662113 h 1777011"/>
              <a:gd name="connsiteX6" fmla="*/ 595312 w 793889"/>
              <a:gd name="connsiteY6" fmla="*/ 1501775 h 1777011"/>
              <a:gd name="connsiteX7" fmla="*/ 790575 w 793889"/>
              <a:gd name="connsiteY7" fmla="*/ 1333500 h 1777011"/>
              <a:gd name="connsiteX8" fmla="*/ 717550 w 793889"/>
              <a:gd name="connsiteY8" fmla="*/ 1046163 h 1777011"/>
              <a:gd name="connsiteX9" fmla="*/ 708025 w 793889"/>
              <a:gd name="connsiteY9" fmla="*/ 649288 h 1777011"/>
              <a:gd name="connsiteX10" fmla="*/ 608012 w 793889"/>
              <a:gd name="connsiteY10" fmla="*/ 214313 h 1777011"/>
              <a:gd name="connsiteX11" fmla="*/ 323850 w 793889"/>
              <a:gd name="connsiteY11" fmla="*/ 146050 h 1777011"/>
              <a:gd name="connsiteX12" fmla="*/ 388937 w 793889"/>
              <a:gd name="connsiteY12" fmla="*/ 0 h 1777011"/>
              <a:gd name="connsiteX0" fmla="*/ 0 w 793889"/>
              <a:gd name="connsiteY0" fmla="*/ 1704975 h 1777011"/>
              <a:gd name="connsiteX1" fmla="*/ 142875 w 793889"/>
              <a:gd name="connsiteY1" fmla="*/ 1600200 h 1777011"/>
              <a:gd name="connsiteX2" fmla="*/ 233362 w 793889"/>
              <a:gd name="connsiteY2" fmla="*/ 1671638 h 1777011"/>
              <a:gd name="connsiteX3" fmla="*/ 342900 w 793889"/>
              <a:gd name="connsiteY3" fmla="*/ 1762125 h 1777011"/>
              <a:gd name="connsiteX4" fmla="*/ 461962 w 793889"/>
              <a:gd name="connsiteY4" fmla="*/ 1766888 h 1777011"/>
              <a:gd name="connsiteX5" fmla="*/ 542925 w 793889"/>
              <a:gd name="connsiteY5" fmla="*/ 1662113 h 1777011"/>
              <a:gd name="connsiteX6" fmla="*/ 595312 w 793889"/>
              <a:gd name="connsiteY6" fmla="*/ 1501775 h 1777011"/>
              <a:gd name="connsiteX7" fmla="*/ 790575 w 793889"/>
              <a:gd name="connsiteY7" fmla="*/ 1333500 h 1777011"/>
              <a:gd name="connsiteX8" fmla="*/ 717550 w 793889"/>
              <a:gd name="connsiteY8" fmla="*/ 1046163 h 1777011"/>
              <a:gd name="connsiteX9" fmla="*/ 708025 w 793889"/>
              <a:gd name="connsiteY9" fmla="*/ 649288 h 1777011"/>
              <a:gd name="connsiteX10" fmla="*/ 608012 w 793889"/>
              <a:gd name="connsiteY10" fmla="*/ 214313 h 1777011"/>
              <a:gd name="connsiteX11" fmla="*/ 323850 w 793889"/>
              <a:gd name="connsiteY11" fmla="*/ 146050 h 1777011"/>
              <a:gd name="connsiteX12" fmla="*/ 401637 w 793889"/>
              <a:gd name="connsiteY12" fmla="*/ 0 h 1777011"/>
              <a:gd name="connsiteX0" fmla="*/ 0 w 793889"/>
              <a:gd name="connsiteY0" fmla="*/ 1704975 h 1777011"/>
              <a:gd name="connsiteX1" fmla="*/ 142875 w 793889"/>
              <a:gd name="connsiteY1" fmla="*/ 1600200 h 1777011"/>
              <a:gd name="connsiteX2" fmla="*/ 233362 w 793889"/>
              <a:gd name="connsiteY2" fmla="*/ 1671638 h 1777011"/>
              <a:gd name="connsiteX3" fmla="*/ 342900 w 793889"/>
              <a:gd name="connsiteY3" fmla="*/ 1762125 h 1777011"/>
              <a:gd name="connsiteX4" fmla="*/ 461962 w 793889"/>
              <a:gd name="connsiteY4" fmla="*/ 1766888 h 1777011"/>
              <a:gd name="connsiteX5" fmla="*/ 542925 w 793889"/>
              <a:gd name="connsiteY5" fmla="*/ 1662113 h 1777011"/>
              <a:gd name="connsiteX6" fmla="*/ 595312 w 793889"/>
              <a:gd name="connsiteY6" fmla="*/ 1501775 h 1777011"/>
              <a:gd name="connsiteX7" fmla="*/ 790575 w 793889"/>
              <a:gd name="connsiteY7" fmla="*/ 1333500 h 1777011"/>
              <a:gd name="connsiteX8" fmla="*/ 717550 w 793889"/>
              <a:gd name="connsiteY8" fmla="*/ 1046163 h 1777011"/>
              <a:gd name="connsiteX9" fmla="*/ 708025 w 793889"/>
              <a:gd name="connsiteY9" fmla="*/ 649288 h 1777011"/>
              <a:gd name="connsiteX10" fmla="*/ 608012 w 793889"/>
              <a:gd name="connsiteY10" fmla="*/ 214313 h 1777011"/>
              <a:gd name="connsiteX11" fmla="*/ 323850 w 793889"/>
              <a:gd name="connsiteY11" fmla="*/ 146050 h 1777011"/>
              <a:gd name="connsiteX12" fmla="*/ 388937 w 793889"/>
              <a:gd name="connsiteY12" fmla="*/ 0 h 1777011"/>
              <a:gd name="connsiteX0" fmla="*/ 0 w 793889"/>
              <a:gd name="connsiteY0" fmla="*/ 1704975 h 1777011"/>
              <a:gd name="connsiteX1" fmla="*/ 142875 w 793889"/>
              <a:gd name="connsiteY1" fmla="*/ 1600200 h 1777011"/>
              <a:gd name="connsiteX2" fmla="*/ 233362 w 793889"/>
              <a:gd name="connsiteY2" fmla="*/ 1671638 h 1777011"/>
              <a:gd name="connsiteX3" fmla="*/ 342900 w 793889"/>
              <a:gd name="connsiteY3" fmla="*/ 1762125 h 1777011"/>
              <a:gd name="connsiteX4" fmla="*/ 461962 w 793889"/>
              <a:gd name="connsiteY4" fmla="*/ 1766888 h 1777011"/>
              <a:gd name="connsiteX5" fmla="*/ 542925 w 793889"/>
              <a:gd name="connsiteY5" fmla="*/ 1662113 h 1777011"/>
              <a:gd name="connsiteX6" fmla="*/ 595312 w 793889"/>
              <a:gd name="connsiteY6" fmla="*/ 1501775 h 1777011"/>
              <a:gd name="connsiteX7" fmla="*/ 790575 w 793889"/>
              <a:gd name="connsiteY7" fmla="*/ 1333500 h 1777011"/>
              <a:gd name="connsiteX8" fmla="*/ 717550 w 793889"/>
              <a:gd name="connsiteY8" fmla="*/ 1046163 h 1777011"/>
              <a:gd name="connsiteX9" fmla="*/ 708025 w 793889"/>
              <a:gd name="connsiteY9" fmla="*/ 649288 h 1777011"/>
              <a:gd name="connsiteX10" fmla="*/ 598487 w 793889"/>
              <a:gd name="connsiteY10" fmla="*/ 223838 h 1777011"/>
              <a:gd name="connsiteX11" fmla="*/ 323850 w 793889"/>
              <a:gd name="connsiteY11" fmla="*/ 146050 h 1777011"/>
              <a:gd name="connsiteX12" fmla="*/ 388937 w 793889"/>
              <a:gd name="connsiteY12" fmla="*/ 0 h 1777011"/>
              <a:gd name="connsiteX0" fmla="*/ 0 w 794178"/>
              <a:gd name="connsiteY0" fmla="*/ 1704975 h 1777011"/>
              <a:gd name="connsiteX1" fmla="*/ 142875 w 794178"/>
              <a:gd name="connsiteY1" fmla="*/ 1600200 h 1777011"/>
              <a:gd name="connsiteX2" fmla="*/ 233362 w 794178"/>
              <a:gd name="connsiteY2" fmla="*/ 1671638 h 1777011"/>
              <a:gd name="connsiteX3" fmla="*/ 342900 w 794178"/>
              <a:gd name="connsiteY3" fmla="*/ 1762125 h 1777011"/>
              <a:gd name="connsiteX4" fmla="*/ 461962 w 794178"/>
              <a:gd name="connsiteY4" fmla="*/ 1766888 h 1777011"/>
              <a:gd name="connsiteX5" fmla="*/ 542925 w 794178"/>
              <a:gd name="connsiteY5" fmla="*/ 1662113 h 1777011"/>
              <a:gd name="connsiteX6" fmla="*/ 595312 w 794178"/>
              <a:gd name="connsiteY6" fmla="*/ 1501775 h 1777011"/>
              <a:gd name="connsiteX7" fmla="*/ 790575 w 794178"/>
              <a:gd name="connsiteY7" fmla="*/ 1333500 h 1777011"/>
              <a:gd name="connsiteX8" fmla="*/ 717550 w 794178"/>
              <a:gd name="connsiteY8" fmla="*/ 1046163 h 1777011"/>
              <a:gd name="connsiteX9" fmla="*/ 660400 w 794178"/>
              <a:gd name="connsiteY9" fmla="*/ 573088 h 1777011"/>
              <a:gd name="connsiteX10" fmla="*/ 598487 w 794178"/>
              <a:gd name="connsiteY10" fmla="*/ 223838 h 1777011"/>
              <a:gd name="connsiteX11" fmla="*/ 323850 w 794178"/>
              <a:gd name="connsiteY11" fmla="*/ 146050 h 1777011"/>
              <a:gd name="connsiteX12" fmla="*/ 388937 w 794178"/>
              <a:gd name="connsiteY12" fmla="*/ 0 h 1777011"/>
              <a:gd name="connsiteX0" fmla="*/ 0 w 792797"/>
              <a:gd name="connsiteY0" fmla="*/ 1704975 h 1777011"/>
              <a:gd name="connsiteX1" fmla="*/ 142875 w 792797"/>
              <a:gd name="connsiteY1" fmla="*/ 1600200 h 1777011"/>
              <a:gd name="connsiteX2" fmla="*/ 233362 w 792797"/>
              <a:gd name="connsiteY2" fmla="*/ 1671638 h 1777011"/>
              <a:gd name="connsiteX3" fmla="*/ 342900 w 792797"/>
              <a:gd name="connsiteY3" fmla="*/ 1762125 h 1777011"/>
              <a:gd name="connsiteX4" fmla="*/ 461962 w 792797"/>
              <a:gd name="connsiteY4" fmla="*/ 1766888 h 1777011"/>
              <a:gd name="connsiteX5" fmla="*/ 542925 w 792797"/>
              <a:gd name="connsiteY5" fmla="*/ 1662113 h 1777011"/>
              <a:gd name="connsiteX6" fmla="*/ 595312 w 792797"/>
              <a:gd name="connsiteY6" fmla="*/ 1501775 h 1777011"/>
              <a:gd name="connsiteX7" fmla="*/ 790575 w 792797"/>
              <a:gd name="connsiteY7" fmla="*/ 1333500 h 1777011"/>
              <a:gd name="connsiteX8" fmla="*/ 698500 w 792797"/>
              <a:gd name="connsiteY8" fmla="*/ 1036638 h 1777011"/>
              <a:gd name="connsiteX9" fmla="*/ 660400 w 792797"/>
              <a:gd name="connsiteY9" fmla="*/ 573088 h 1777011"/>
              <a:gd name="connsiteX10" fmla="*/ 598487 w 792797"/>
              <a:gd name="connsiteY10" fmla="*/ 223838 h 1777011"/>
              <a:gd name="connsiteX11" fmla="*/ 323850 w 792797"/>
              <a:gd name="connsiteY11" fmla="*/ 146050 h 1777011"/>
              <a:gd name="connsiteX12" fmla="*/ 388937 w 792797"/>
              <a:gd name="connsiteY12" fmla="*/ 0 h 1777011"/>
              <a:gd name="connsiteX0" fmla="*/ 0 w 792797"/>
              <a:gd name="connsiteY0" fmla="*/ 1704975 h 1777011"/>
              <a:gd name="connsiteX1" fmla="*/ 142875 w 792797"/>
              <a:gd name="connsiteY1" fmla="*/ 1600200 h 1777011"/>
              <a:gd name="connsiteX2" fmla="*/ 233362 w 792797"/>
              <a:gd name="connsiteY2" fmla="*/ 1671638 h 1777011"/>
              <a:gd name="connsiteX3" fmla="*/ 342900 w 792797"/>
              <a:gd name="connsiteY3" fmla="*/ 1762125 h 1777011"/>
              <a:gd name="connsiteX4" fmla="*/ 461962 w 792797"/>
              <a:gd name="connsiteY4" fmla="*/ 1766888 h 1777011"/>
              <a:gd name="connsiteX5" fmla="*/ 542925 w 792797"/>
              <a:gd name="connsiteY5" fmla="*/ 1662113 h 1777011"/>
              <a:gd name="connsiteX6" fmla="*/ 595312 w 792797"/>
              <a:gd name="connsiteY6" fmla="*/ 1501775 h 1777011"/>
              <a:gd name="connsiteX7" fmla="*/ 790575 w 792797"/>
              <a:gd name="connsiteY7" fmla="*/ 1333500 h 1777011"/>
              <a:gd name="connsiteX8" fmla="*/ 698500 w 792797"/>
              <a:gd name="connsiteY8" fmla="*/ 1036638 h 1777011"/>
              <a:gd name="connsiteX9" fmla="*/ 660400 w 792797"/>
              <a:gd name="connsiteY9" fmla="*/ 573088 h 1777011"/>
              <a:gd name="connsiteX10" fmla="*/ 598487 w 792797"/>
              <a:gd name="connsiteY10" fmla="*/ 223838 h 1777011"/>
              <a:gd name="connsiteX11" fmla="*/ 323850 w 792797"/>
              <a:gd name="connsiteY11" fmla="*/ 146050 h 1777011"/>
              <a:gd name="connsiteX12" fmla="*/ 388937 w 792797"/>
              <a:gd name="connsiteY12" fmla="*/ 0 h 1777011"/>
              <a:gd name="connsiteX0" fmla="*/ 0 w 792273"/>
              <a:gd name="connsiteY0" fmla="*/ 1704975 h 1777011"/>
              <a:gd name="connsiteX1" fmla="*/ 142875 w 792273"/>
              <a:gd name="connsiteY1" fmla="*/ 1600200 h 1777011"/>
              <a:gd name="connsiteX2" fmla="*/ 233362 w 792273"/>
              <a:gd name="connsiteY2" fmla="*/ 1671638 h 1777011"/>
              <a:gd name="connsiteX3" fmla="*/ 342900 w 792273"/>
              <a:gd name="connsiteY3" fmla="*/ 1762125 h 1777011"/>
              <a:gd name="connsiteX4" fmla="*/ 461962 w 792273"/>
              <a:gd name="connsiteY4" fmla="*/ 1766888 h 1777011"/>
              <a:gd name="connsiteX5" fmla="*/ 542925 w 792273"/>
              <a:gd name="connsiteY5" fmla="*/ 1662113 h 1777011"/>
              <a:gd name="connsiteX6" fmla="*/ 595312 w 792273"/>
              <a:gd name="connsiteY6" fmla="*/ 1501775 h 1777011"/>
              <a:gd name="connsiteX7" fmla="*/ 790575 w 792273"/>
              <a:gd name="connsiteY7" fmla="*/ 1333500 h 1777011"/>
              <a:gd name="connsiteX8" fmla="*/ 698500 w 792273"/>
              <a:gd name="connsiteY8" fmla="*/ 1036638 h 1777011"/>
              <a:gd name="connsiteX9" fmla="*/ 660400 w 792273"/>
              <a:gd name="connsiteY9" fmla="*/ 573088 h 1777011"/>
              <a:gd name="connsiteX10" fmla="*/ 598487 w 792273"/>
              <a:gd name="connsiteY10" fmla="*/ 223838 h 1777011"/>
              <a:gd name="connsiteX11" fmla="*/ 323850 w 792273"/>
              <a:gd name="connsiteY11" fmla="*/ 146050 h 1777011"/>
              <a:gd name="connsiteX12" fmla="*/ 388937 w 792273"/>
              <a:gd name="connsiteY12" fmla="*/ 0 h 1777011"/>
              <a:gd name="connsiteX0" fmla="*/ 0 w 791341"/>
              <a:gd name="connsiteY0" fmla="*/ 1704975 h 1777011"/>
              <a:gd name="connsiteX1" fmla="*/ 142875 w 791341"/>
              <a:gd name="connsiteY1" fmla="*/ 1600200 h 1777011"/>
              <a:gd name="connsiteX2" fmla="*/ 233362 w 791341"/>
              <a:gd name="connsiteY2" fmla="*/ 1671638 h 1777011"/>
              <a:gd name="connsiteX3" fmla="*/ 342900 w 791341"/>
              <a:gd name="connsiteY3" fmla="*/ 1762125 h 1777011"/>
              <a:gd name="connsiteX4" fmla="*/ 461962 w 791341"/>
              <a:gd name="connsiteY4" fmla="*/ 1766888 h 1777011"/>
              <a:gd name="connsiteX5" fmla="*/ 542925 w 791341"/>
              <a:gd name="connsiteY5" fmla="*/ 1662113 h 1777011"/>
              <a:gd name="connsiteX6" fmla="*/ 595312 w 791341"/>
              <a:gd name="connsiteY6" fmla="*/ 1501775 h 1777011"/>
              <a:gd name="connsiteX7" fmla="*/ 790575 w 791341"/>
              <a:gd name="connsiteY7" fmla="*/ 1333500 h 1777011"/>
              <a:gd name="connsiteX8" fmla="*/ 669925 w 791341"/>
              <a:gd name="connsiteY8" fmla="*/ 1008063 h 1777011"/>
              <a:gd name="connsiteX9" fmla="*/ 660400 w 791341"/>
              <a:gd name="connsiteY9" fmla="*/ 573088 h 1777011"/>
              <a:gd name="connsiteX10" fmla="*/ 598487 w 791341"/>
              <a:gd name="connsiteY10" fmla="*/ 223838 h 1777011"/>
              <a:gd name="connsiteX11" fmla="*/ 323850 w 791341"/>
              <a:gd name="connsiteY11" fmla="*/ 146050 h 1777011"/>
              <a:gd name="connsiteX12" fmla="*/ 388937 w 791341"/>
              <a:gd name="connsiteY12" fmla="*/ 0 h 1777011"/>
              <a:gd name="connsiteX0" fmla="*/ 0 w 778933"/>
              <a:gd name="connsiteY0" fmla="*/ 1704975 h 1777011"/>
              <a:gd name="connsiteX1" fmla="*/ 142875 w 778933"/>
              <a:gd name="connsiteY1" fmla="*/ 1600200 h 1777011"/>
              <a:gd name="connsiteX2" fmla="*/ 233362 w 778933"/>
              <a:gd name="connsiteY2" fmla="*/ 1671638 h 1777011"/>
              <a:gd name="connsiteX3" fmla="*/ 342900 w 778933"/>
              <a:gd name="connsiteY3" fmla="*/ 1762125 h 1777011"/>
              <a:gd name="connsiteX4" fmla="*/ 461962 w 778933"/>
              <a:gd name="connsiteY4" fmla="*/ 1766888 h 1777011"/>
              <a:gd name="connsiteX5" fmla="*/ 542925 w 778933"/>
              <a:gd name="connsiteY5" fmla="*/ 1662113 h 1777011"/>
              <a:gd name="connsiteX6" fmla="*/ 595312 w 778933"/>
              <a:gd name="connsiteY6" fmla="*/ 1501775 h 1777011"/>
              <a:gd name="connsiteX7" fmla="*/ 777875 w 778933"/>
              <a:gd name="connsiteY7" fmla="*/ 1257300 h 1777011"/>
              <a:gd name="connsiteX8" fmla="*/ 669925 w 778933"/>
              <a:gd name="connsiteY8" fmla="*/ 1008063 h 1777011"/>
              <a:gd name="connsiteX9" fmla="*/ 660400 w 778933"/>
              <a:gd name="connsiteY9" fmla="*/ 573088 h 1777011"/>
              <a:gd name="connsiteX10" fmla="*/ 598487 w 778933"/>
              <a:gd name="connsiteY10" fmla="*/ 223838 h 1777011"/>
              <a:gd name="connsiteX11" fmla="*/ 323850 w 778933"/>
              <a:gd name="connsiteY11" fmla="*/ 146050 h 1777011"/>
              <a:gd name="connsiteX12" fmla="*/ 388937 w 778933"/>
              <a:gd name="connsiteY12" fmla="*/ 0 h 1777011"/>
              <a:gd name="connsiteX0" fmla="*/ 0 w 778681"/>
              <a:gd name="connsiteY0" fmla="*/ 1704975 h 1777011"/>
              <a:gd name="connsiteX1" fmla="*/ 142875 w 778681"/>
              <a:gd name="connsiteY1" fmla="*/ 1600200 h 1777011"/>
              <a:gd name="connsiteX2" fmla="*/ 233362 w 778681"/>
              <a:gd name="connsiteY2" fmla="*/ 1671638 h 1777011"/>
              <a:gd name="connsiteX3" fmla="*/ 342900 w 778681"/>
              <a:gd name="connsiteY3" fmla="*/ 1762125 h 1777011"/>
              <a:gd name="connsiteX4" fmla="*/ 461962 w 778681"/>
              <a:gd name="connsiteY4" fmla="*/ 1766888 h 1777011"/>
              <a:gd name="connsiteX5" fmla="*/ 542925 w 778681"/>
              <a:gd name="connsiteY5" fmla="*/ 1662113 h 1777011"/>
              <a:gd name="connsiteX6" fmla="*/ 595312 w 778681"/>
              <a:gd name="connsiteY6" fmla="*/ 1501775 h 1777011"/>
              <a:gd name="connsiteX7" fmla="*/ 777875 w 778681"/>
              <a:gd name="connsiteY7" fmla="*/ 1257300 h 1777011"/>
              <a:gd name="connsiteX8" fmla="*/ 669925 w 778681"/>
              <a:gd name="connsiteY8" fmla="*/ 1008063 h 1777011"/>
              <a:gd name="connsiteX9" fmla="*/ 660400 w 778681"/>
              <a:gd name="connsiteY9" fmla="*/ 573088 h 1777011"/>
              <a:gd name="connsiteX10" fmla="*/ 598487 w 778681"/>
              <a:gd name="connsiteY10" fmla="*/ 223838 h 1777011"/>
              <a:gd name="connsiteX11" fmla="*/ 323850 w 778681"/>
              <a:gd name="connsiteY11" fmla="*/ 146050 h 1777011"/>
              <a:gd name="connsiteX12" fmla="*/ 388937 w 778681"/>
              <a:gd name="connsiteY12" fmla="*/ 0 h 1777011"/>
              <a:gd name="connsiteX0" fmla="*/ 0 w 778882"/>
              <a:gd name="connsiteY0" fmla="*/ 1704975 h 1777011"/>
              <a:gd name="connsiteX1" fmla="*/ 142875 w 778882"/>
              <a:gd name="connsiteY1" fmla="*/ 1600200 h 1777011"/>
              <a:gd name="connsiteX2" fmla="*/ 233362 w 778882"/>
              <a:gd name="connsiteY2" fmla="*/ 1671638 h 1777011"/>
              <a:gd name="connsiteX3" fmla="*/ 342900 w 778882"/>
              <a:gd name="connsiteY3" fmla="*/ 1762125 h 1777011"/>
              <a:gd name="connsiteX4" fmla="*/ 461962 w 778882"/>
              <a:gd name="connsiteY4" fmla="*/ 1766888 h 1777011"/>
              <a:gd name="connsiteX5" fmla="*/ 542925 w 778882"/>
              <a:gd name="connsiteY5" fmla="*/ 1662113 h 1777011"/>
              <a:gd name="connsiteX6" fmla="*/ 585787 w 778882"/>
              <a:gd name="connsiteY6" fmla="*/ 1466850 h 1777011"/>
              <a:gd name="connsiteX7" fmla="*/ 777875 w 778882"/>
              <a:gd name="connsiteY7" fmla="*/ 1257300 h 1777011"/>
              <a:gd name="connsiteX8" fmla="*/ 669925 w 778882"/>
              <a:gd name="connsiteY8" fmla="*/ 1008063 h 1777011"/>
              <a:gd name="connsiteX9" fmla="*/ 660400 w 778882"/>
              <a:gd name="connsiteY9" fmla="*/ 573088 h 1777011"/>
              <a:gd name="connsiteX10" fmla="*/ 598487 w 778882"/>
              <a:gd name="connsiteY10" fmla="*/ 223838 h 1777011"/>
              <a:gd name="connsiteX11" fmla="*/ 323850 w 778882"/>
              <a:gd name="connsiteY11" fmla="*/ 146050 h 1777011"/>
              <a:gd name="connsiteX12" fmla="*/ 388937 w 778882"/>
              <a:gd name="connsiteY12" fmla="*/ 0 h 1777011"/>
              <a:gd name="connsiteX0" fmla="*/ 0 w 778882"/>
              <a:gd name="connsiteY0" fmla="*/ 1704975 h 1777235"/>
              <a:gd name="connsiteX1" fmla="*/ 142875 w 778882"/>
              <a:gd name="connsiteY1" fmla="*/ 1600200 h 1777235"/>
              <a:gd name="connsiteX2" fmla="*/ 233362 w 778882"/>
              <a:gd name="connsiteY2" fmla="*/ 1671638 h 1777235"/>
              <a:gd name="connsiteX3" fmla="*/ 342900 w 778882"/>
              <a:gd name="connsiteY3" fmla="*/ 1762125 h 1777235"/>
              <a:gd name="connsiteX4" fmla="*/ 461962 w 778882"/>
              <a:gd name="connsiteY4" fmla="*/ 1766888 h 1777235"/>
              <a:gd name="connsiteX5" fmla="*/ 527050 w 778882"/>
              <a:gd name="connsiteY5" fmla="*/ 1658938 h 1777235"/>
              <a:gd name="connsiteX6" fmla="*/ 585787 w 778882"/>
              <a:gd name="connsiteY6" fmla="*/ 1466850 h 1777235"/>
              <a:gd name="connsiteX7" fmla="*/ 777875 w 778882"/>
              <a:gd name="connsiteY7" fmla="*/ 1257300 h 1777235"/>
              <a:gd name="connsiteX8" fmla="*/ 669925 w 778882"/>
              <a:gd name="connsiteY8" fmla="*/ 1008063 h 1777235"/>
              <a:gd name="connsiteX9" fmla="*/ 660400 w 778882"/>
              <a:gd name="connsiteY9" fmla="*/ 573088 h 1777235"/>
              <a:gd name="connsiteX10" fmla="*/ 598487 w 778882"/>
              <a:gd name="connsiteY10" fmla="*/ 223838 h 1777235"/>
              <a:gd name="connsiteX11" fmla="*/ 323850 w 778882"/>
              <a:gd name="connsiteY11" fmla="*/ 146050 h 1777235"/>
              <a:gd name="connsiteX12" fmla="*/ 388937 w 778882"/>
              <a:gd name="connsiteY12" fmla="*/ 0 h 1777235"/>
              <a:gd name="connsiteX0" fmla="*/ 0 w 778882"/>
              <a:gd name="connsiteY0" fmla="*/ 1704975 h 1770227"/>
              <a:gd name="connsiteX1" fmla="*/ 142875 w 778882"/>
              <a:gd name="connsiteY1" fmla="*/ 1600200 h 1770227"/>
              <a:gd name="connsiteX2" fmla="*/ 233362 w 778882"/>
              <a:gd name="connsiteY2" fmla="*/ 1671638 h 1770227"/>
              <a:gd name="connsiteX3" fmla="*/ 342900 w 778882"/>
              <a:gd name="connsiteY3" fmla="*/ 1762125 h 1770227"/>
              <a:gd name="connsiteX4" fmla="*/ 452437 w 778882"/>
              <a:gd name="connsiteY4" fmla="*/ 1754188 h 1770227"/>
              <a:gd name="connsiteX5" fmla="*/ 527050 w 778882"/>
              <a:gd name="connsiteY5" fmla="*/ 1658938 h 1770227"/>
              <a:gd name="connsiteX6" fmla="*/ 585787 w 778882"/>
              <a:gd name="connsiteY6" fmla="*/ 1466850 h 1770227"/>
              <a:gd name="connsiteX7" fmla="*/ 777875 w 778882"/>
              <a:gd name="connsiteY7" fmla="*/ 1257300 h 1770227"/>
              <a:gd name="connsiteX8" fmla="*/ 669925 w 778882"/>
              <a:gd name="connsiteY8" fmla="*/ 1008063 h 1770227"/>
              <a:gd name="connsiteX9" fmla="*/ 660400 w 778882"/>
              <a:gd name="connsiteY9" fmla="*/ 573088 h 1770227"/>
              <a:gd name="connsiteX10" fmla="*/ 598487 w 778882"/>
              <a:gd name="connsiteY10" fmla="*/ 223838 h 1770227"/>
              <a:gd name="connsiteX11" fmla="*/ 323850 w 778882"/>
              <a:gd name="connsiteY11" fmla="*/ 146050 h 1770227"/>
              <a:gd name="connsiteX12" fmla="*/ 388937 w 778882"/>
              <a:gd name="connsiteY12" fmla="*/ 0 h 1770227"/>
              <a:gd name="connsiteX0" fmla="*/ 0 w 778882"/>
              <a:gd name="connsiteY0" fmla="*/ 1704975 h 1769999"/>
              <a:gd name="connsiteX1" fmla="*/ 142875 w 778882"/>
              <a:gd name="connsiteY1" fmla="*/ 1600200 h 1769999"/>
              <a:gd name="connsiteX2" fmla="*/ 230187 w 778882"/>
              <a:gd name="connsiteY2" fmla="*/ 1674813 h 1769999"/>
              <a:gd name="connsiteX3" fmla="*/ 342900 w 778882"/>
              <a:gd name="connsiteY3" fmla="*/ 1762125 h 1769999"/>
              <a:gd name="connsiteX4" fmla="*/ 452437 w 778882"/>
              <a:gd name="connsiteY4" fmla="*/ 1754188 h 1769999"/>
              <a:gd name="connsiteX5" fmla="*/ 527050 w 778882"/>
              <a:gd name="connsiteY5" fmla="*/ 1658938 h 1769999"/>
              <a:gd name="connsiteX6" fmla="*/ 585787 w 778882"/>
              <a:gd name="connsiteY6" fmla="*/ 1466850 h 1769999"/>
              <a:gd name="connsiteX7" fmla="*/ 777875 w 778882"/>
              <a:gd name="connsiteY7" fmla="*/ 1257300 h 1769999"/>
              <a:gd name="connsiteX8" fmla="*/ 669925 w 778882"/>
              <a:gd name="connsiteY8" fmla="*/ 1008063 h 1769999"/>
              <a:gd name="connsiteX9" fmla="*/ 660400 w 778882"/>
              <a:gd name="connsiteY9" fmla="*/ 573088 h 1769999"/>
              <a:gd name="connsiteX10" fmla="*/ 598487 w 778882"/>
              <a:gd name="connsiteY10" fmla="*/ 223838 h 1769999"/>
              <a:gd name="connsiteX11" fmla="*/ 323850 w 778882"/>
              <a:gd name="connsiteY11" fmla="*/ 146050 h 1769999"/>
              <a:gd name="connsiteX12" fmla="*/ 388937 w 778882"/>
              <a:gd name="connsiteY12" fmla="*/ 0 h 176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8882" h="1769999">
                <a:moveTo>
                  <a:pt x="0" y="1704975"/>
                </a:moveTo>
                <a:cubicBezTo>
                  <a:pt x="51990" y="1655365"/>
                  <a:pt x="104511" y="1605227"/>
                  <a:pt x="142875" y="1600200"/>
                </a:cubicBezTo>
                <a:cubicBezTo>
                  <a:pt x="181239" y="1595173"/>
                  <a:pt x="196850" y="1647825"/>
                  <a:pt x="230187" y="1674813"/>
                </a:cubicBezTo>
                <a:cubicBezTo>
                  <a:pt x="263525" y="1701800"/>
                  <a:pt x="305858" y="1748896"/>
                  <a:pt x="342900" y="1762125"/>
                </a:cubicBezTo>
                <a:cubicBezTo>
                  <a:pt x="379942" y="1775354"/>
                  <a:pt x="421745" y="1771386"/>
                  <a:pt x="452437" y="1754188"/>
                </a:cubicBezTo>
                <a:cubicBezTo>
                  <a:pt x="483129" y="1736990"/>
                  <a:pt x="504825" y="1706828"/>
                  <a:pt x="527050" y="1658938"/>
                </a:cubicBezTo>
                <a:cubicBezTo>
                  <a:pt x="549275" y="1611048"/>
                  <a:pt x="544512" y="1521619"/>
                  <a:pt x="585787" y="1466850"/>
                </a:cubicBezTo>
                <a:cubicBezTo>
                  <a:pt x="627062" y="1412081"/>
                  <a:pt x="763852" y="1333764"/>
                  <a:pt x="777875" y="1257300"/>
                </a:cubicBezTo>
                <a:cubicBezTo>
                  <a:pt x="791898" y="1180836"/>
                  <a:pt x="654579" y="1115748"/>
                  <a:pt x="669925" y="1008063"/>
                </a:cubicBezTo>
                <a:cubicBezTo>
                  <a:pt x="685271" y="900378"/>
                  <a:pt x="672306" y="703792"/>
                  <a:pt x="660400" y="573088"/>
                </a:cubicBezTo>
                <a:cubicBezTo>
                  <a:pt x="648494" y="442384"/>
                  <a:pt x="654579" y="295011"/>
                  <a:pt x="598487" y="223838"/>
                </a:cubicBezTo>
                <a:cubicBezTo>
                  <a:pt x="542395" y="152665"/>
                  <a:pt x="358775" y="183356"/>
                  <a:pt x="323850" y="146050"/>
                </a:cubicBezTo>
                <a:cubicBezTo>
                  <a:pt x="288925" y="108744"/>
                  <a:pt x="365124" y="88106"/>
                  <a:pt x="388937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C8EB2FE-4610-4CB4-B6D0-1B636E498B2B}"/>
              </a:ext>
            </a:extLst>
          </p:cNvPr>
          <p:cNvSpPr/>
          <p:nvPr/>
        </p:nvSpPr>
        <p:spPr>
          <a:xfrm>
            <a:off x="6838949" y="3327401"/>
            <a:ext cx="564124" cy="1897063"/>
          </a:xfrm>
          <a:custGeom>
            <a:avLst/>
            <a:gdLst>
              <a:gd name="connsiteX0" fmla="*/ 0 w 637842"/>
              <a:gd name="connsiteY0" fmla="*/ 2462213 h 2462213"/>
              <a:gd name="connsiteX1" fmla="*/ 314325 w 637842"/>
              <a:gd name="connsiteY1" fmla="*/ 2366963 h 2462213"/>
              <a:gd name="connsiteX2" fmla="*/ 466725 w 637842"/>
              <a:gd name="connsiteY2" fmla="*/ 2147888 h 2462213"/>
              <a:gd name="connsiteX3" fmla="*/ 633413 w 637842"/>
              <a:gd name="connsiteY3" fmla="*/ 1819275 h 2462213"/>
              <a:gd name="connsiteX4" fmla="*/ 585788 w 637842"/>
              <a:gd name="connsiteY4" fmla="*/ 1643063 h 2462213"/>
              <a:gd name="connsiteX5" fmla="*/ 542925 w 637842"/>
              <a:gd name="connsiteY5" fmla="*/ 947738 h 2462213"/>
              <a:gd name="connsiteX6" fmla="*/ 466725 w 637842"/>
              <a:gd name="connsiteY6" fmla="*/ 619125 h 2462213"/>
              <a:gd name="connsiteX7" fmla="*/ 328613 w 637842"/>
              <a:gd name="connsiteY7" fmla="*/ 533400 h 2462213"/>
              <a:gd name="connsiteX8" fmla="*/ 252413 w 637842"/>
              <a:gd name="connsiteY8" fmla="*/ 266700 h 2462213"/>
              <a:gd name="connsiteX9" fmla="*/ 223838 w 637842"/>
              <a:gd name="connsiteY9" fmla="*/ 0 h 2462213"/>
              <a:gd name="connsiteX0" fmla="*/ 0 w 637842"/>
              <a:gd name="connsiteY0" fmla="*/ 2195513 h 2195513"/>
              <a:gd name="connsiteX1" fmla="*/ 314325 w 637842"/>
              <a:gd name="connsiteY1" fmla="*/ 2100263 h 2195513"/>
              <a:gd name="connsiteX2" fmla="*/ 466725 w 637842"/>
              <a:gd name="connsiteY2" fmla="*/ 1881188 h 2195513"/>
              <a:gd name="connsiteX3" fmla="*/ 633413 w 637842"/>
              <a:gd name="connsiteY3" fmla="*/ 1552575 h 2195513"/>
              <a:gd name="connsiteX4" fmla="*/ 585788 w 637842"/>
              <a:gd name="connsiteY4" fmla="*/ 1376363 h 2195513"/>
              <a:gd name="connsiteX5" fmla="*/ 542925 w 637842"/>
              <a:gd name="connsiteY5" fmla="*/ 681038 h 2195513"/>
              <a:gd name="connsiteX6" fmla="*/ 466725 w 637842"/>
              <a:gd name="connsiteY6" fmla="*/ 352425 h 2195513"/>
              <a:gd name="connsiteX7" fmla="*/ 328613 w 637842"/>
              <a:gd name="connsiteY7" fmla="*/ 266700 h 2195513"/>
              <a:gd name="connsiteX8" fmla="*/ 252413 w 637842"/>
              <a:gd name="connsiteY8" fmla="*/ 0 h 2195513"/>
              <a:gd name="connsiteX0" fmla="*/ 0 w 637842"/>
              <a:gd name="connsiteY0" fmla="*/ 1929264 h 1929264"/>
              <a:gd name="connsiteX1" fmla="*/ 314325 w 637842"/>
              <a:gd name="connsiteY1" fmla="*/ 1834014 h 1929264"/>
              <a:gd name="connsiteX2" fmla="*/ 466725 w 637842"/>
              <a:gd name="connsiteY2" fmla="*/ 1614939 h 1929264"/>
              <a:gd name="connsiteX3" fmla="*/ 633413 w 637842"/>
              <a:gd name="connsiteY3" fmla="*/ 1286326 h 1929264"/>
              <a:gd name="connsiteX4" fmla="*/ 585788 w 637842"/>
              <a:gd name="connsiteY4" fmla="*/ 1110114 h 1929264"/>
              <a:gd name="connsiteX5" fmla="*/ 542925 w 637842"/>
              <a:gd name="connsiteY5" fmla="*/ 414789 h 1929264"/>
              <a:gd name="connsiteX6" fmla="*/ 466725 w 637842"/>
              <a:gd name="connsiteY6" fmla="*/ 86176 h 1929264"/>
              <a:gd name="connsiteX7" fmla="*/ 328613 w 637842"/>
              <a:gd name="connsiteY7" fmla="*/ 451 h 1929264"/>
              <a:gd name="connsiteX8" fmla="*/ 220663 w 637842"/>
              <a:gd name="connsiteY8" fmla="*/ 32201 h 1929264"/>
              <a:gd name="connsiteX0" fmla="*/ 0 w 637842"/>
              <a:gd name="connsiteY0" fmla="*/ 1897063 h 1897063"/>
              <a:gd name="connsiteX1" fmla="*/ 314325 w 637842"/>
              <a:gd name="connsiteY1" fmla="*/ 1801813 h 1897063"/>
              <a:gd name="connsiteX2" fmla="*/ 466725 w 637842"/>
              <a:gd name="connsiteY2" fmla="*/ 1582738 h 1897063"/>
              <a:gd name="connsiteX3" fmla="*/ 633413 w 637842"/>
              <a:gd name="connsiteY3" fmla="*/ 1254125 h 1897063"/>
              <a:gd name="connsiteX4" fmla="*/ 585788 w 637842"/>
              <a:gd name="connsiteY4" fmla="*/ 1077913 h 1897063"/>
              <a:gd name="connsiteX5" fmla="*/ 542925 w 637842"/>
              <a:gd name="connsiteY5" fmla="*/ 382588 h 1897063"/>
              <a:gd name="connsiteX6" fmla="*/ 466725 w 637842"/>
              <a:gd name="connsiteY6" fmla="*/ 53975 h 1897063"/>
              <a:gd name="connsiteX7" fmla="*/ 319088 w 637842"/>
              <a:gd name="connsiteY7" fmla="*/ 95250 h 1897063"/>
              <a:gd name="connsiteX8" fmla="*/ 220663 w 637842"/>
              <a:gd name="connsiteY8" fmla="*/ 0 h 1897063"/>
              <a:gd name="connsiteX0" fmla="*/ 0 w 637842"/>
              <a:gd name="connsiteY0" fmla="*/ 1897063 h 1897063"/>
              <a:gd name="connsiteX1" fmla="*/ 314325 w 637842"/>
              <a:gd name="connsiteY1" fmla="*/ 1801813 h 1897063"/>
              <a:gd name="connsiteX2" fmla="*/ 466725 w 637842"/>
              <a:gd name="connsiteY2" fmla="*/ 1582738 h 1897063"/>
              <a:gd name="connsiteX3" fmla="*/ 633413 w 637842"/>
              <a:gd name="connsiteY3" fmla="*/ 1254125 h 1897063"/>
              <a:gd name="connsiteX4" fmla="*/ 585788 w 637842"/>
              <a:gd name="connsiteY4" fmla="*/ 1077913 h 1897063"/>
              <a:gd name="connsiteX5" fmla="*/ 542925 w 637842"/>
              <a:gd name="connsiteY5" fmla="*/ 382588 h 1897063"/>
              <a:gd name="connsiteX6" fmla="*/ 469900 w 637842"/>
              <a:gd name="connsiteY6" fmla="*/ 158750 h 1897063"/>
              <a:gd name="connsiteX7" fmla="*/ 319088 w 637842"/>
              <a:gd name="connsiteY7" fmla="*/ 95250 h 1897063"/>
              <a:gd name="connsiteX8" fmla="*/ 220663 w 637842"/>
              <a:gd name="connsiteY8" fmla="*/ 0 h 1897063"/>
              <a:gd name="connsiteX0" fmla="*/ 0 w 638590"/>
              <a:gd name="connsiteY0" fmla="*/ 1897063 h 1897063"/>
              <a:gd name="connsiteX1" fmla="*/ 314325 w 638590"/>
              <a:gd name="connsiteY1" fmla="*/ 1801813 h 1897063"/>
              <a:gd name="connsiteX2" fmla="*/ 466725 w 638590"/>
              <a:gd name="connsiteY2" fmla="*/ 1582738 h 1897063"/>
              <a:gd name="connsiteX3" fmla="*/ 633413 w 638590"/>
              <a:gd name="connsiteY3" fmla="*/ 1254125 h 1897063"/>
              <a:gd name="connsiteX4" fmla="*/ 585788 w 638590"/>
              <a:gd name="connsiteY4" fmla="*/ 1077913 h 1897063"/>
              <a:gd name="connsiteX5" fmla="*/ 479425 w 638590"/>
              <a:gd name="connsiteY5" fmla="*/ 392113 h 1897063"/>
              <a:gd name="connsiteX6" fmla="*/ 469900 w 638590"/>
              <a:gd name="connsiteY6" fmla="*/ 158750 h 1897063"/>
              <a:gd name="connsiteX7" fmla="*/ 319088 w 638590"/>
              <a:gd name="connsiteY7" fmla="*/ 95250 h 1897063"/>
              <a:gd name="connsiteX8" fmla="*/ 220663 w 638590"/>
              <a:gd name="connsiteY8" fmla="*/ 0 h 1897063"/>
              <a:gd name="connsiteX0" fmla="*/ 0 w 638590"/>
              <a:gd name="connsiteY0" fmla="*/ 1897063 h 1897063"/>
              <a:gd name="connsiteX1" fmla="*/ 314325 w 638590"/>
              <a:gd name="connsiteY1" fmla="*/ 1801813 h 1897063"/>
              <a:gd name="connsiteX2" fmla="*/ 466725 w 638590"/>
              <a:gd name="connsiteY2" fmla="*/ 1582738 h 1897063"/>
              <a:gd name="connsiteX3" fmla="*/ 633413 w 638590"/>
              <a:gd name="connsiteY3" fmla="*/ 1254125 h 1897063"/>
              <a:gd name="connsiteX4" fmla="*/ 585788 w 638590"/>
              <a:gd name="connsiteY4" fmla="*/ 1077913 h 1897063"/>
              <a:gd name="connsiteX5" fmla="*/ 479425 w 638590"/>
              <a:gd name="connsiteY5" fmla="*/ 392113 h 1897063"/>
              <a:gd name="connsiteX6" fmla="*/ 415925 w 638590"/>
              <a:gd name="connsiteY6" fmla="*/ 161925 h 1897063"/>
              <a:gd name="connsiteX7" fmla="*/ 319088 w 638590"/>
              <a:gd name="connsiteY7" fmla="*/ 95250 h 1897063"/>
              <a:gd name="connsiteX8" fmla="*/ 220663 w 638590"/>
              <a:gd name="connsiteY8" fmla="*/ 0 h 1897063"/>
              <a:gd name="connsiteX0" fmla="*/ 0 w 634138"/>
              <a:gd name="connsiteY0" fmla="*/ 1897063 h 1897063"/>
              <a:gd name="connsiteX1" fmla="*/ 314325 w 634138"/>
              <a:gd name="connsiteY1" fmla="*/ 1801813 h 1897063"/>
              <a:gd name="connsiteX2" fmla="*/ 466725 w 634138"/>
              <a:gd name="connsiteY2" fmla="*/ 1582738 h 1897063"/>
              <a:gd name="connsiteX3" fmla="*/ 633413 w 634138"/>
              <a:gd name="connsiteY3" fmla="*/ 1254125 h 1897063"/>
              <a:gd name="connsiteX4" fmla="*/ 525463 w 634138"/>
              <a:gd name="connsiteY4" fmla="*/ 1052513 h 1897063"/>
              <a:gd name="connsiteX5" fmla="*/ 479425 w 634138"/>
              <a:gd name="connsiteY5" fmla="*/ 392113 h 1897063"/>
              <a:gd name="connsiteX6" fmla="*/ 415925 w 634138"/>
              <a:gd name="connsiteY6" fmla="*/ 161925 h 1897063"/>
              <a:gd name="connsiteX7" fmla="*/ 319088 w 634138"/>
              <a:gd name="connsiteY7" fmla="*/ 95250 h 1897063"/>
              <a:gd name="connsiteX8" fmla="*/ 220663 w 634138"/>
              <a:gd name="connsiteY8" fmla="*/ 0 h 1897063"/>
              <a:gd name="connsiteX0" fmla="*/ 0 w 580763"/>
              <a:gd name="connsiteY0" fmla="*/ 1897063 h 1897063"/>
              <a:gd name="connsiteX1" fmla="*/ 314325 w 580763"/>
              <a:gd name="connsiteY1" fmla="*/ 1801813 h 1897063"/>
              <a:gd name="connsiteX2" fmla="*/ 466725 w 580763"/>
              <a:gd name="connsiteY2" fmla="*/ 1582738 h 1897063"/>
              <a:gd name="connsiteX3" fmla="*/ 579438 w 580763"/>
              <a:gd name="connsiteY3" fmla="*/ 1298575 h 1897063"/>
              <a:gd name="connsiteX4" fmla="*/ 525463 w 580763"/>
              <a:gd name="connsiteY4" fmla="*/ 1052513 h 1897063"/>
              <a:gd name="connsiteX5" fmla="*/ 479425 w 580763"/>
              <a:gd name="connsiteY5" fmla="*/ 392113 h 1897063"/>
              <a:gd name="connsiteX6" fmla="*/ 415925 w 580763"/>
              <a:gd name="connsiteY6" fmla="*/ 161925 h 1897063"/>
              <a:gd name="connsiteX7" fmla="*/ 319088 w 580763"/>
              <a:gd name="connsiteY7" fmla="*/ 95250 h 1897063"/>
              <a:gd name="connsiteX8" fmla="*/ 220663 w 580763"/>
              <a:gd name="connsiteY8" fmla="*/ 0 h 1897063"/>
              <a:gd name="connsiteX0" fmla="*/ 0 w 583074"/>
              <a:gd name="connsiteY0" fmla="*/ 1897063 h 1897063"/>
              <a:gd name="connsiteX1" fmla="*/ 314325 w 583074"/>
              <a:gd name="connsiteY1" fmla="*/ 1801813 h 1897063"/>
              <a:gd name="connsiteX2" fmla="*/ 415925 w 583074"/>
              <a:gd name="connsiteY2" fmla="*/ 1547813 h 1897063"/>
              <a:gd name="connsiteX3" fmla="*/ 579438 w 583074"/>
              <a:gd name="connsiteY3" fmla="*/ 1298575 h 1897063"/>
              <a:gd name="connsiteX4" fmla="*/ 525463 w 583074"/>
              <a:gd name="connsiteY4" fmla="*/ 1052513 h 1897063"/>
              <a:gd name="connsiteX5" fmla="*/ 479425 w 583074"/>
              <a:gd name="connsiteY5" fmla="*/ 392113 h 1897063"/>
              <a:gd name="connsiteX6" fmla="*/ 415925 w 583074"/>
              <a:gd name="connsiteY6" fmla="*/ 161925 h 1897063"/>
              <a:gd name="connsiteX7" fmla="*/ 319088 w 583074"/>
              <a:gd name="connsiteY7" fmla="*/ 95250 h 1897063"/>
              <a:gd name="connsiteX8" fmla="*/ 220663 w 583074"/>
              <a:gd name="connsiteY8" fmla="*/ 0 h 1897063"/>
              <a:gd name="connsiteX0" fmla="*/ 0 w 583074"/>
              <a:gd name="connsiteY0" fmla="*/ 1897063 h 1897063"/>
              <a:gd name="connsiteX1" fmla="*/ 314325 w 583074"/>
              <a:gd name="connsiteY1" fmla="*/ 1801813 h 1897063"/>
              <a:gd name="connsiteX2" fmla="*/ 415925 w 583074"/>
              <a:gd name="connsiteY2" fmla="*/ 1547813 h 1897063"/>
              <a:gd name="connsiteX3" fmla="*/ 579438 w 583074"/>
              <a:gd name="connsiteY3" fmla="*/ 1298575 h 1897063"/>
              <a:gd name="connsiteX4" fmla="*/ 525463 w 583074"/>
              <a:gd name="connsiteY4" fmla="*/ 1052513 h 1897063"/>
              <a:gd name="connsiteX5" fmla="*/ 479425 w 583074"/>
              <a:gd name="connsiteY5" fmla="*/ 392113 h 1897063"/>
              <a:gd name="connsiteX6" fmla="*/ 415925 w 583074"/>
              <a:gd name="connsiteY6" fmla="*/ 161925 h 1897063"/>
              <a:gd name="connsiteX7" fmla="*/ 319088 w 583074"/>
              <a:gd name="connsiteY7" fmla="*/ 95250 h 1897063"/>
              <a:gd name="connsiteX8" fmla="*/ 220663 w 583074"/>
              <a:gd name="connsiteY8" fmla="*/ 0 h 1897063"/>
              <a:gd name="connsiteX0" fmla="*/ 0 w 581983"/>
              <a:gd name="connsiteY0" fmla="*/ 1897063 h 1897063"/>
              <a:gd name="connsiteX1" fmla="*/ 314325 w 581983"/>
              <a:gd name="connsiteY1" fmla="*/ 1801813 h 1897063"/>
              <a:gd name="connsiteX2" fmla="*/ 438150 w 581983"/>
              <a:gd name="connsiteY2" fmla="*/ 1493838 h 1897063"/>
              <a:gd name="connsiteX3" fmla="*/ 579438 w 581983"/>
              <a:gd name="connsiteY3" fmla="*/ 1298575 h 1897063"/>
              <a:gd name="connsiteX4" fmla="*/ 525463 w 581983"/>
              <a:gd name="connsiteY4" fmla="*/ 1052513 h 1897063"/>
              <a:gd name="connsiteX5" fmla="*/ 479425 w 581983"/>
              <a:gd name="connsiteY5" fmla="*/ 392113 h 1897063"/>
              <a:gd name="connsiteX6" fmla="*/ 415925 w 581983"/>
              <a:gd name="connsiteY6" fmla="*/ 161925 h 1897063"/>
              <a:gd name="connsiteX7" fmla="*/ 319088 w 581983"/>
              <a:gd name="connsiteY7" fmla="*/ 95250 h 1897063"/>
              <a:gd name="connsiteX8" fmla="*/ 220663 w 581983"/>
              <a:gd name="connsiteY8" fmla="*/ 0 h 1897063"/>
              <a:gd name="connsiteX0" fmla="*/ 0 w 581983"/>
              <a:gd name="connsiteY0" fmla="*/ 1897063 h 1897063"/>
              <a:gd name="connsiteX1" fmla="*/ 314325 w 581983"/>
              <a:gd name="connsiteY1" fmla="*/ 1801813 h 1897063"/>
              <a:gd name="connsiteX2" fmla="*/ 438150 w 581983"/>
              <a:gd name="connsiteY2" fmla="*/ 1493838 h 1897063"/>
              <a:gd name="connsiteX3" fmla="*/ 579438 w 581983"/>
              <a:gd name="connsiteY3" fmla="*/ 1298575 h 1897063"/>
              <a:gd name="connsiteX4" fmla="*/ 525463 w 581983"/>
              <a:gd name="connsiteY4" fmla="*/ 1052513 h 1897063"/>
              <a:gd name="connsiteX5" fmla="*/ 479425 w 581983"/>
              <a:gd name="connsiteY5" fmla="*/ 392113 h 1897063"/>
              <a:gd name="connsiteX6" fmla="*/ 415925 w 581983"/>
              <a:gd name="connsiteY6" fmla="*/ 161925 h 1897063"/>
              <a:gd name="connsiteX7" fmla="*/ 319088 w 581983"/>
              <a:gd name="connsiteY7" fmla="*/ 95250 h 1897063"/>
              <a:gd name="connsiteX8" fmla="*/ 220663 w 581983"/>
              <a:gd name="connsiteY8" fmla="*/ 0 h 1897063"/>
              <a:gd name="connsiteX0" fmla="*/ 0 w 580417"/>
              <a:gd name="connsiteY0" fmla="*/ 1897063 h 1897063"/>
              <a:gd name="connsiteX1" fmla="*/ 314325 w 580417"/>
              <a:gd name="connsiteY1" fmla="*/ 1801813 h 1897063"/>
              <a:gd name="connsiteX2" fmla="*/ 438150 w 580417"/>
              <a:gd name="connsiteY2" fmla="*/ 1493838 h 1897063"/>
              <a:gd name="connsiteX3" fmla="*/ 579438 w 580417"/>
              <a:gd name="connsiteY3" fmla="*/ 1298575 h 1897063"/>
              <a:gd name="connsiteX4" fmla="*/ 525463 w 580417"/>
              <a:gd name="connsiteY4" fmla="*/ 1052513 h 1897063"/>
              <a:gd name="connsiteX5" fmla="*/ 479425 w 580417"/>
              <a:gd name="connsiteY5" fmla="*/ 392113 h 1897063"/>
              <a:gd name="connsiteX6" fmla="*/ 415925 w 580417"/>
              <a:gd name="connsiteY6" fmla="*/ 161925 h 1897063"/>
              <a:gd name="connsiteX7" fmla="*/ 319088 w 580417"/>
              <a:gd name="connsiteY7" fmla="*/ 95250 h 1897063"/>
              <a:gd name="connsiteX8" fmla="*/ 220663 w 580417"/>
              <a:gd name="connsiteY8" fmla="*/ 0 h 1897063"/>
              <a:gd name="connsiteX0" fmla="*/ 0 w 580417"/>
              <a:gd name="connsiteY0" fmla="*/ 1897063 h 1897063"/>
              <a:gd name="connsiteX1" fmla="*/ 314325 w 580417"/>
              <a:gd name="connsiteY1" fmla="*/ 1801813 h 1897063"/>
              <a:gd name="connsiteX2" fmla="*/ 438150 w 580417"/>
              <a:gd name="connsiteY2" fmla="*/ 1493838 h 1897063"/>
              <a:gd name="connsiteX3" fmla="*/ 579438 w 580417"/>
              <a:gd name="connsiteY3" fmla="*/ 1298575 h 1897063"/>
              <a:gd name="connsiteX4" fmla="*/ 525463 w 580417"/>
              <a:gd name="connsiteY4" fmla="*/ 1052513 h 1897063"/>
              <a:gd name="connsiteX5" fmla="*/ 479425 w 580417"/>
              <a:gd name="connsiteY5" fmla="*/ 392113 h 1897063"/>
              <a:gd name="connsiteX6" fmla="*/ 415925 w 580417"/>
              <a:gd name="connsiteY6" fmla="*/ 161925 h 1897063"/>
              <a:gd name="connsiteX7" fmla="*/ 169863 w 580417"/>
              <a:gd name="connsiteY7" fmla="*/ 111125 h 1897063"/>
              <a:gd name="connsiteX8" fmla="*/ 220663 w 580417"/>
              <a:gd name="connsiteY8" fmla="*/ 0 h 1897063"/>
              <a:gd name="connsiteX0" fmla="*/ 0 w 580417"/>
              <a:gd name="connsiteY0" fmla="*/ 1897063 h 1897063"/>
              <a:gd name="connsiteX1" fmla="*/ 314325 w 580417"/>
              <a:gd name="connsiteY1" fmla="*/ 1801813 h 1897063"/>
              <a:gd name="connsiteX2" fmla="*/ 438150 w 580417"/>
              <a:gd name="connsiteY2" fmla="*/ 1493838 h 1897063"/>
              <a:gd name="connsiteX3" fmla="*/ 579438 w 580417"/>
              <a:gd name="connsiteY3" fmla="*/ 1298575 h 1897063"/>
              <a:gd name="connsiteX4" fmla="*/ 525463 w 580417"/>
              <a:gd name="connsiteY4" fmla="*/ 1052513 h 1897063"/>
              <a:gd name="connsiteX5" fmla="*/ 479425 w 580417"/>
              <a:gd name="connsiteY5" fmla="*/ 392113 h 1897063"/>
              <a:gd name="connsiteX6" fmla="*/ 390525 w 580417"/>
              <a:gd name="connsiteY6" fmla="*/ 206375 h 1897063"/>
              <a:gd name="connsiteX7" fmla="*/ 169863 w 580417"/>
              <a:gd name="connsiteY7" fmla="*/ 111125 h 1897063"/>
              <a:gd name="connsiteX8" fmla="*/ 220663 w 580417"/>
              <a:gd name="connsiteY8" fmla="*/ 0 h 1897063"/>
              <a:gd name="connsiteX0" fmla="*/ 0 w 580417"/>
              <a:gd name="connsiteY0" fmla="*/ 1897063 h 1897063"/>
              <a:gd name="connsiteX1" fmla="*/ 314325 w 580417"/>
              <a:gd name="connsiteY1" fmla="*/ 1801813 h 1897063"/>
              <a:gd name="connsiteX2" fmla="*/ 438150 w 580417"/>
              <a:gd name="connsiteY2" fmla="*/ 1493838 h 1897063"/>
              <a:gd name="connsiteX3" fmla="*/ 579438 w 580417"/>
              <a:gd name="connsiteY3" fmla="*/ 1298575 h 1897063"/>
              <a:gd name="connsiteX4" fmla="*/ 525463 w 580417"/>
              <a:gd name="connsiteY4" fmla="*/ 1052513 h 1897063"/>
              <a:gd name="connsiteX5" fmla="*/ 479425 w 580417"/>
              <a:gd name="connsiteY5" fmla="*/ 392113 h 1897063"/>
              <a:gd name="connsiteX6" fmla="*/ 390525 w 580417"/>
              <a:gd name="connsiteY6" fmla="*/ 206375 h 1897063"/>
              <a:gd name="connsiteX7" fmla="*/ 160338 w 580417"/>
              <a:gd name="connsiteY7" fmla="*/ 107950 h 1897063"/>
              <a:gd name="connsiteX8" fmla="*/ 220663 w 580417"/>
              <a:gd name="connsiteY8" fmla="*/ 0 h 1897063"/>
              <a:gd name="connsiteX0" fmla="*/ 0 w 580417"/>
              <a:gd name="connsiteY0" fmla="*/ 1897063 h 1897063"/>
              <a:gd name="connsiteX1" fmla="*/ 314325 w 580417"/>
              <a:gd name="connsiteY1" fmla="*/ 1801813 h 1897063"/>
              <a:gd name="connsiteX2" fmla="*/ 438150 w 580417"/>
              <a:gd name="connsiteY2" fmla="*/ 1493838 h 1897063"/>
              <a:gd name="connsiteX3" fmla="*/ 579438 w 580417"/>
              <a:gd name="connsiteY3" fmla="*/ 1298575 h 1897063"/>
              <a:gd name="connsiteX4" fmla="*/ 525463 w 580417"/>
              <a:gd name="connsiteY4" fmla="*/ 1052513 h 1897063"/>
              <a:gd name="connsiteX5" fmla="*/ 479425 w 580417"/>
              <a:gd name="connsiteY5" fmla="*/ 392113 h 1897063"/>
              <a:gd name="connsiteX6" fmla="*/ 390525 w 580417"/>
              <a:gd name="connsiteY6" fmla="*/ 206375 h 1897063"/>
              <a:gd name="connsiteX7" fmla="*/ 160338 w 580417"/>
              <a:gd name="connsiteY7" fmla="*/ 107950 h 1897063"/>
              <a:gd name="connsiteX8" fmla="*/ 220663 w 580417"/>
              <a:gd name="connsiteY8" fmla="*/ 0 h 1897063"/>
              <a:gd name="connsiteX0" fmla="*/ 0 w 580417"/>
              <a:gd name="connsiteY0" fmla="*/ 1897063 h 1897063"/>
              <a:gd name="connsiteX1" fmla="*/ 314325 w 580417"/>
              <a:gd name="connsiteY1" fmla="*/ 1801813 h 1897063"/>
              <a:gd name="connsiteX2" fmla="*/ 438150 w 580417"/>
              <a:gd name="connsiteY2" fmla="*/ 1493838 h 1897063"/>
              <a:gd name="connsiteX3" fmla="*/ 579438 w 580417"/>
              <a:gd name="connsiteY3" fmla="*/ 1298575 h 1897063"/>
              <a:gd name="connsiteX4" fmla="*/ 525463 w 580417"/>
              <a:gd name="connsiteY4" fmla="*/ 1052513 h 1897063"/>
              <a:gd name="connsiteX5" fmla="*/ 479425 w 580417"/>
              <a:gd name="connsiteY5" fmla="*/ 392113 h 1897063"/>
              <a:gd name="connsiteX6" fmla="*/ 390525 w 580417"/>
              <a:gd name="connsiteY6" fmla="*/ 206375 h 1897063"/>
              <a:gd name="connsiteX7" fmla="*/ 160338 w 580417"/>
              <a:gd name="connsiteY7" fmla="*/ 111125 h 1897063"/>
              <a:gd name="connsiteX8" fmla="*/ 220663 w 580417"/>
              <a:gd name="connsiteY8" fmla="*/ 0 h 1897063"/>
              <a:gd name="connsiteX0" fmla="*/ 0 w 580417"/>
              <a:gd name="connsiteY0" fmla="*/ 1897063 h 1897063"/>
              <a:gd name="connsiteX1" fmla="*/ 314325 w 580417"/>
              <a:gd name="connsiteY1" fmla="*/ 1801813 h 1897063"/>
              <a:gd name="connsiteX2" fmla="*/ 438150 w 580417"/>
              <a:gd name="connsiteY2" fmla="*/ 1493838 h 1897063"/>
              <a:gd name="connsiteX3" fmla="*/ 579438 w 580417"/>
              <a:gd name="connsiteY3" fmla="*/ 1298575 h 1897063"/>
              <a:gd name="connsiteX4" fmla="*/ 525463 w 580417"/>
              <a:gd name="connsiteY4" fmla="*/ 1052513 h 1897063"/>
              <a:gd name="connsiteX5" fmla="*/ 479425 w 580417"/>
              <a:gd name="connsiteY5" fmla="*/ 392113 h 1897063"/>
              <a:gd name="connsiteX6" fmla="*/ 390525 w 580417"/>
              <a:gd name="connsiteY6" fmla="*/ 206375 h 1897063"/>
              <a:gd name="connsiteX7" fmla="*/ 160338 w 580417"/>
              <a:gd name="connsiteY7" fmla="*/ 111125 h 1897063"/>
              <a:gd name="connsiteX8" fmla="*/ 220663 w 580417"/>
              <a:gd name="connsiteY8" fmla="*/ 0 h 1897063"/>
              <a:gd name="connsiteX0" fmla="*/ 0 w 580417"/>
              <a:gd name="connsiteY0" fmla="*/ 1897063 h 1897063"/>
              <a:gd name="connsiteX1" fmla="*/ 314325 w 580417"/>
              <a:gd name="connsiteY1" fmla="*/ 1801813 h 1897063"/>
              <a:gd name="connsiteX2" fmla="*/ 438150 w 580417"/>
              <a:gd name="connsiteY2" fmla="*/ 1493838 h 1897063"/>
              <a:gd name="connsiteX3" fmla="*/ 579438 w 580417"/>
              <a:gd name="connsiteY3" fmla="*/ 1298575 h 1897063"/>
              <a:gd name="connsiteX4" fmla="*/ 525463 w 580417"/>
              <a:gd name="connsiteY4" fmla="*/ 1052513 h 1897063"/>
              <a:gd name="connsiteX5" fmla="*/ 479425 w 580417"/>
              <a:gd name="connsiteY5" fmla="*/ 392113 h 1897063"/>
              <a:gd name="connsiteX6" fmla="*/ 390525 w 580417"/>
              <a:gd name="connsiteY6" fmla="*/ 206375 h 1897063"/>
              <a:gd name="connsiteX7" fmla="*/ 166688 w 580417"/>
              <a:gd name="connsiteY7" fmla="*/ 120650 h 1897063"/>
              <a:gd name="connsiteX8" fmla="*/ 220663 w 580417"/>
              <a:gd name="connsiteY8" fmla="*/ 0 h 1897063"/>
              <a:gd name="connsiteX0" fmla="*/ 0 w 580417"/>
              <a:gd name="connsiteY0" fmla="*/ 1897063 h 1897063"/>
              <a:gd name="connsiteX1" fmla="*/ 314325 w 580417"/>
              <a:gd name="connsiteY1" fmla="*/ 1801813 h 1897063"/>
              <a:gd name="connsiteX2" fmla="*/ 438150 w 580417"/>
              <a:gd name="connsiteY2" fmla="*/ 1493838 h 1897063"/>
              <a:gd name="connsiteX3" fmla="*/ 579438 w 580417"/>
              <a:gd name="connsiteY3" fmla="*/ 1298575 h 1897063"/>
              <a:gd name="connsiteX4" fmla="*/ 525463 w 580417"/>
              <a:gd name="connsiteY4" fmla="*/ 1052513 h 1897063"/>
              <a:gd name="connsiteX5" fmla="*/ 479425 w 580417"/>
              <a:gd name="connsiteY5" fmla="*/ 392113 h 1897063"/>
              <a:gd name="connsiteX6" fmla="*/ 333375 w 580417"/>
              <a:gd name="connsiteY6" fmla="*/ 180975 h 1897063"/>
              <a:gd name="connsiteX7" fmla="*/ 166688 w 580417"/>
              <a:gd name="connsiteY7" fmla="*/ 120650 h 1897063"/>
              <a:gd name="connsiteX8" fmla="*/ 220663 w 580417"/>
              <a:gd name="connsiteY8" fmla="*/ 0 h 1897063"/>
              <a:gd name="connsiteX0" fmla="*/ 0 w 580417"/>
              <a:gd name="connsiteY0" fmla="*/ 1897063 h 1897063"/>
              <a:gd name="connsiteX1" fmla="*/ 314325 w 580417"/>
              <a:gd name="connsiteY1" fmla="*/ 1801813 h 1897063"/>
              <a:gd name="connsiteX2" fmla="*/ 438150 w 580417"/>
              <a:gd name="connsiteY2" fmla="*/ 1493838 h 1897063"/>
              <a:gd name="connsiteX3" fmla="*/ 579438 w 580417"/>
              <a:gd name="connsiteY3" fmla="*/ 1298575 h 1897063"/>
              <a:gd name="connsiteX4" fmla="*/ 525463 w 580417"/>
              <a:gd name="connsiteY4" fmla="*/ 1052513 h 1897063"/>
              <a:gd name="connsiteX5" fmla="*/ 479425 w 580417"/>
              <a:gd name="connsiteY5" fmla="*/ 392113 h 1897063"/>
              <a:gd name="connsiteX6" fmla="*/ 333375 w 580417"/>
              <a:gd name="connsiteY6" fmla="*/ 180975 h 1897063"/>
              <a:gd name="connsiteX7" fmla="*/ 166688 w 580417"/>
              <a:gd name="connsiteY7" fmla="*/ 120650 h 1897063"/>
              <a:gd name="connsiteX8" fmla="*/ 220663 w 580417"/>
              <a:gd name="connsiteY8" fmla="*/ 0 h 1897063"/>
              <a:gd name="connsiteX0" fmla="*/ 0 w 580417"/>
              <a:gd name="connsiteY0" fmla="*/ 1897063 h 1897063"/>
              <a:gd name="connsiteX1" fmla="*/ 314325 w 580417"/>
              <a:gd name="connsiteY1" fmla="*/ 1801813 h 1897063"/>
              <a:gd name="connsiteX2" fmla="*/ 438150 w 580417"/>
              <a:gd name="connsiteY2" fmla="*/ 1493838 h 1897063"/>
              <a:gd name="connsiteX3" fmla="*/ 579438 w 580417"/>
              <a:gd name="connsiteY3" fmla="*/ 1298575 h 1897063"/>
              <a:gd name="connsiteX4" fmla="*/ 525463 w 580417"/>
              <a:gd name="connsiteY4" fmla="*/ 1052513 h 1897063"/>
              <a:gd name="connsiteX5" fmla="*/ 479425 w 580417"/>
              <a:gd name="connsiteY5" fmla="*/ 392113 h 1897063"/>
              <a:gd name="connsiteX6" fmla="*/ 333375 w 580417"/>
              <a:gd name="connsiteY6" fmla="*/ 161925 h 1897063"/>
              <a:gd name="connsiteX7" fmla="*/ 166688 w 580417"/>
              <a:gd name="connsiteY7" fmla="*/ 120650 h 1897063"/>
              <a:gd name="connsiteX8" fmla="*/ 220663 w 580417"/>
              <a:gd name="connsiteY8" fmla="*/ 0 h 1897063"/>
              <a:gd name="connsiteX0" fmla="*/ 0 w 580524"/>
              <a:gd name="connsiteY0" fmla="*/ 1897063 h 1897063"/>
              <a:gd name="connsiteX1" fmla="*/ 314325 w 580524"/>
              <a:gd name="connsiteY1" fmla="*/ 1801813 h 1897063"/>
              <a:gd name="connsiteX2" fmla="*/ 438150 w 580524"/>
              <a:gd name="connsiteY2" fmla="*/ 1493838 h 1897063"/>
              <a:gd name="connsiteX3" fmla="*/ 579438 w 580524"/>
              <a:gd name="connsiteY3" fmla="*/ 1298575 h 1897063"/>
              <a:gd name="connsiteX4" fmla="*/ 525463 w 580524"/>
              <a:gd name="connsiteY4" fmla="*/ 1052513 h 1897063"/>
              <a:gd name="connsiteX5" fmla="*/ 447675 w 580524"/>
              <a:gd name="connsiteY5" fmla="*/ 373063 h 1897063"/>
              <a:gd name="connsiteX6" fmla="*/ 333375 w 580524"/>
              <a:gd name="connsiteY6" fmla="*/ 161925 h 1897063"/>
              <a:gd name="connsiteX7" fmla="*/ 166688 w 580524"/>
              <a:gd name="connsiteY7" fmla="*/ 120650 h 1897063"/>
              <a:gd name="connsiteX8" fmla="*/ 220663 w 580524"/>
              <a:gd name="connsiteY8" fmla="*/ 0 h 1897063"/>
              <a:gd name="connsiteX0" fmla="*/ 0 w 580500"/>
              <a:gd name="connsiteY0" fmla="*/ 1897063 h 1897063"/>
              <a:gd name="connsiteX1" fmla="*/ 314325 w 580500"/>
              <a:gd name="connsiteY1" fmla="*/ 1801813 h 1897063"/>
              <a:gd name="connsiteX2" fmla="*/ 438150 w 580500"/>
              <a:gd name="connsiteY2" fmla="*/ 1493838 h 1897063"/>
              <a:gd name="connsiteX3" fmla="*/ 579438 w 580500"/>
              <a:gd name="connsiteY3" fmla="*/ 1298575 h 1897063"/>
              <a:gd name="connsiteX4" fmla="*/ 500063 w 580500"/>
              <a:gd name="connsiteY4" fmla="*/ 954088 h 1897063"/>
              <a:gd name="connsiteX5" fmla="*/ 447675 w 580500"/>
              <a:gd name="connsiteY5" fmla="*/ 373063 h 1897063"/>
              <a:gd name="connsiteX6" fmla="*/ 333375 w 580500"/>
              <a:gd name="connsiteY6" fmla="*/ 161925 h 1897063"/>
              <a:gd name="connsiteX7" fmla="*/ 166688 w 580500"/>
              <a:gd name="connsiteY7" fmla="*/ 120650 h 1897063"/>
              <a:gd name="connsiteX8" fmla="*/ 220663 w 580500"/>
              <a:gd name="connsiteY8" fmla="*/ 0 h 1897063"/>
              <a:gd name="connsiteX0" fmla="*/ 0 w 580289"/>
              <a:gd name="connsiteY0" fmla="*/ 1897063 h 1897063"/>
              <a:gd name="connsiteX1" fmla="*/ 314325 w 580289"/>
              <a:gd name="connsiteY1" fmla="*/ 1801813 h 1897063"/>
              <a:gd name="connsiteX2" fmla="*/ 438150 w 580289"/>
              <a:gd name="connsiteY2" fmla="*/ 1493838 h 1897063"/>
              <a:gd name="connsiteX3" fmla="*/ 579438 w 580289"/>
              <a:gd name="connsiteY3" fmla="*/ 1298575 h 1897063"/>
              <a:gd name="connsiteX4" fmla="*/ 500063 w 580289"/>
              <a:gd name="connsiteY4" fmla="*/ 954088 h 1897063"/>
              <a:gd name="connsiteX5" fmla="*/ 447675 w 580289"/>
              <a:gd name="connsiteY5" fmla="*/ 373063 h 1897063"/>
              <a:gd name="connsiteX6" fmla="*/ 333375 w 580289"/>
              <a:gd name="connsiteY6" fmla="*/ 161925 h 1897063"/>
              <a:gd name="connsiteX7" fmla="*/ 166688 w 580289"/>
              <a:gd name="connsiteY7" fmla="*/ 120650 h 1897063"/>
              <a:gd name="connsiteX8" fmla="*/ 220663 w 580289"/>
              <a:gd name="connsiteY8" fmla="*/ 0 h 1897063"/>
              <a:gd name="connsiteX0" fmla="*/ 0 w 579600"/>
              <a:gd name="connsiteY0" fmla="*/ 1897063 h 1897063"/>
              <a:gd name="connsiteX1" fmla="*/ 314325 w 579600"/>
              <a:gd name="connsiteY1" fmla="*/ 1801813 h 1897063"/>
              <a:gd name="connsiteX2" fmla="*/ 438150 w 579600"/>
              <a:gd name="connsiteY2" fmla="*/ 1493838 h 1897063"/>
              <a:gd name="connsiteX3" fmla="*/ 579438 w 579600"/>
              <a:gd name="connsiteY3" fmla="*/ 1298575 h 1897063"/>
              <a:gd name="connsiteX4" fmla="*/ 468313 w 579600"/>
              <a:gd name="connsiteY4" fmla="*/ 941388 h 1897063"/>
              <a:gd name="connsiteX5" fmla="*/ 447675 w 579600"/>
              <a:gd name="connsiteY5" fmla="*/ 373063 h 1897063"/>
              <a:gd name="connsiteX6" fmla="*/ 333375 w 579600"/>
              <a:gd name="connsiteY6" fmla="*/ 161925 h 1897063"/>
              <a:gd name="connsiteX7" fmla="*/ 166688 w 579600"/>
              <a:gd name="connsiteY7" fmla="*/ 120650 h 1897063"/>
              <a:gd name="connsiteX8" fmla="*/ 220663 w 579600"/>
              <a:gd name="connsiteY8" fmla="*/ 0 h 1897063"/>
              <a:gd name="connsiteX0" fmla="*/ 0 w 563787"/>
              <a:gd name="connsiteY0" fmla="*/ 1897063 h 1897063"/>
              <a:gd name="connsiteX1" fmla="*/ 314325 w 563787"/>
              <a:gd name="connsiteY1" fmla="*/ 1801813 h 1897063"/>
              <a:gd name="connsiteX2" fmla="*/ 438150 w 563787"/>
              <a:gd name="connsiteY2" fmla="*/ 1493838 h 1897063"/>
              <a:gd name="connsiteX3" fmla="*/ 563563 w 563787"/>
              <a:gd name="connsiteY3" fmla="*/ 1225550 h 1897063"/>
              <a:gd name="connsiteX4" fmla="*/ 468313 w 563787"/>
              <a:gd name="connsiteY4" fmla="*/ 941388 h 1897063"/>
              <a:gd name="connsiteX5" fmla="*/ 447675 w 563787"/>
              <a:gd name="connsiteY5" fmla="*/ 373063 h 1897063"/>
              <a:gd name="connsiteX6" fmla="*/ 333375 w 563787"/>
              <a:gd name="connsiteY6" fmla="*/ 161925 h 1897063"/>
              <a:gd name="connsiteX7" fmla="*/ 166688 w 563787"/>
              <a:gd name="connsiteY7" fmla="*/ 120650 h 1897063"/>
              <a:gd name="connsiteX8" fmla="*/ 220663 w 563787"/>
              <a:gd name="connsiteY8" fmla="*/ 0 h 1897063"/>
              <a:gd name="connsiteX0" fmla="*/ 0 w 563787"/>
              <a:gd name="connsiteY0" fmla="*/ 1897063 h 1897063"/>
              <a:gd name="connsiteX1" fmla="*/ 314325 w 563787"/>
              <a:gd name="connsiteY1" fmla="*/ 1801813 h 1897063"/>
              <a:gd name="connsiteX2" fmla="*/ 438150 w 563787"/>
              <a:gd name="connsiteY2" fmla="*/ 1493838 h 1897063"/>
              <a:gd name="connsiteX3" fmla="*/ 563563 w 563787"/>
              <a:gd name="connsiteY3" fmla="*/ 1247775 h 1897063"/>
              <a:gd name="connsiteX4" fmla="*/ 468313 w 563787"/>
              <a:gd name="connsiteY4" fmla="*/ 941388 h 1897063"/>
              <a:gd name="connsiteX5" fmla="*/ 447675 w 563787"/>
              <a:gd name="connsiteY5" fmla="*/ 373063 h 1897063"/>
              <a:gd name="connsiteX6" fmla="*/ 333375 w 563787"/>
              <a:gd name="connsiteY6" fmla="*/ 161925 h 1897063"/>
              <a:gd name="connsiteX7" fmla="*/ 166688 w 563787"/>
              <a:gd name="connsiteY7" fmla="*/ 120650 h 1897063"/>
              <a:gd name="connsiteX8" fmla="*/ 220663 w 563787"/>
              <a:gd name="connsiteY8" fmla="*/ 0 h 1897063"/>
              <a:gd name="connsiteX0" fmla="*/ 0 w 563787"/>
              <a:gd name="connsiteY0" fmla="*/ 1897063 h 1897063"/>
              <a:gd name="connsiteX1" fmla="*/ 314325 w 563787"/>
              <a:gd name="connsiteY1" fmla="*/ 1801813 h 1897063"/>
              <a:gd name="connsiteX2" fmla="*/ 438150 w 563787"/>
              <a:gd name="connsiteY2" fmla="*/ 1493838 h 1897063"/>
              <a:gd name="connsiteX3" fmla="*/ 563563 w 563787"/>
              <a:gd name="connsiteY3" fmla="*/ 1247775 h 1897063"/>
              <a:gd name="connsiteX4" fmla="*/ 468313 w 563787"/>
              <a:gd name="connsiteY4" fmla="*/ 941388 h 1897063"/>
              <a:gd name="connsiteX5" fmla="*/ 447675 w 563787"/>
              <a:gd name="connsiteY5" fmla="*/ 373063 h 1897063"/>
              <a:gd name="connsiteX6" fmla="*/ 333375 w 563787"/>
              <a:gd name="connsiteY6" fmla="*/ 161925 h 1897063"/>
              <a:gd name="connsiteX7" fmla="*/ 166688 w 563787"/>
              <a:gd name="connsiteY7" fmla="*/ 120650 h 1897063"/>
              <a:gd name="connsiteX8" fmla="*/ 220663 w 563787"/>
              <a:gd name="connsiteY8" fmla="*/ 0 h 1897063"/>
              <a:gd name="connsiteX0" fmla="*/ 0 w 564124"/>
              <a:gd name="connsiteY0" fmla="*/ 1897063 h 1897063"/>
              <a:gd name="connsiteX1" fmla="*/ 314325 w 564124"/>
              <a:gd name="connsiteY1" fmla="*/ 1801813 h 1897063"/>
              <a:gd name="connsiteX2" fmla="*/ 419100 w 564124"/>
              <a:gd name="connsiteY2" fmla="*/ 1497013 h 1897063"/>
              <a:gd name="connsiteX3" fmla="*/ 563563 w 564124"/>
              <a:gd name="connsiteY3" fmla="*/ 1247775 h 1897063"/>
              <a:gd name="connsiteX4" fmla="*/ 468313 w 564124"/>
              <a:gd name="connsiteY4" fmla="*/ 941388 h 1897063"/>
              <a:gd name="connsiteX5" fmla="*/ 447675 w 564124"/>
              <a:gd name="connsiteY5" fmla="*/ 373063 h 1897063"/>
              <a:gd name="connsiteX6" fmla="*/ 333375 w 564124"/>
              <a:gd name="connsiteY6" fmla="*/ 161925 h 1897063"/>
              <a:gd name="connsiteX7" fmla="*/ 166688 w 564124"/>
              <a:gd name="connsiteY7" fmla="*/ 120650 h 1897063"/>
              <a:gd name="connsiteX8" fmla="*/ 220663 w 564124"/>
              <a:gd name="connsiteY8" fmla="*/ 0 h 1897063"/>
              <a:gd name="connsiteX0" fmla="*/ 0 w 564124"/>
              <a:gd name="connsiteY0" fmla="*/ 1897063 h 1897063"/>
              <a:gd name="connsiteX1" fmla="*/ 285750 w 564124"/>
              <a:gd name="connsiteY1" fmla="*/ 1776413 h 1897063"/>
              <a:gd name="connsiteX2" fmla="*/ 419100 w 564124"/>
              <a:gd name="connsiteY2" fmla="*/ 1497013 h 1897063"/>
              <a:gd name="connsiteX3" fmla="*/ 563563 w 564124"/>
              <a:gd name="connsiteY3" fmla="*/ 1247775 h 1897063"/>
              <a:gd name="connsiteX4" fmla="*/ 468313 w 564124"/>
              <a:gd name="connsiteY4" fmla="*/ 941388 h 1897063"/>
              <a:gd name="connsiteX5" fmla="*/ 447675 w 564124"/>
              <a:gd name="connsiteY5" fmla="*/ 373063 h 1897063"/>
              <a:gd name="connsiteX6" fmla="*/ 333375 w 564124"/>
              <a:gd name="connsiteY6" fmla="*/ 161925 h 1897063"/>
              <a:gd name="connsiteX7" fmla="*/ 166688 w 564124"/>
              <a:gd name="connsiteY7" fmla="*/ 120650 h 1897063"/>
              <a:gd name="connsiteX8" fmla="*/ 220663 w 564124"/>
              <a:gd name="connsiteY8" fmla="*/ 0 h 189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4124" h="1897063">
                <a:moveTo>
                  <a:pt x="0" y="1897063"/>
                </a:moveTo>
                <a:cubicBezTo>
                  <a:pt x="118269" y="1875631"/>
                  <a:pt x="215900" y="1843088"/>
                  <a:pt x="285750" y="1776413"/>
                </a:cubicBezTo>
                <a:cubicBezTo>
                  <a:pt x="355600" y="1709738"/>
                  <a:pt x="372798" y="1585119"/>
                  <a:pt x="419100" y="1497013"/>
                </a:cubicBezTo>
                <a:cubicBezTo>
                  <a:pt x="465402" y="1408907"/>
                  <a:pt x="555361" y="1340379"/>
                  <a:pt x="563563" y="1247775"/>
                </a:cubicBezTo>
                <a:cubicBezTo>
                  <a:pt x="571765" y="1155171"/>
                  <a:pt x="487628" y="1087173"/>
                  <a:pt x="468313" y="941388"/>
                </a:cubicBezTo>
                <a:cubicBezTo>
                  <a:pt x="448998" y="795603"/>
                  <a:pt x="470165" y="502973"/>
                  <a:pt x="447675" y="373063"/>
                </a:cubicBezTo>
                <a:cubicBezTo>
                  <a:pt x="425185" y="243153"/>
                  <a:pt x="380206" y="203994"/>
                  <a:pt x="333375" y="161925"/>
                </a:cubicBezTo>
                <a:cubicBezTo>
                  <a:pt x="286544" y="119856"/>
                  <a:pt x="185473" y="147638"/>
                  <a:pt x="166688" y="120650"/>
                </a:cubicBezTo>
                <a:cubicBezTo>
                  <a:pt x="147903" y="93663"/>
                  <a:pt x="190500" y="79375"/>
                  <a:pt x="220663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F8832E2-84EE-4FD3-8F16-A0242E9E11FE}"/>
              </a:ext>
            </a:extLst>
          </p:cNvPr>
          <p:cNvSpPr/>
          <p:nvPr/>
        </p:nvSpPr>
        <p:spPr>
          <a:xfrm>
            <a:off x="6496048" y="3319463"/>
            <a:ext cx="963953" cy="2164515"/>
          </a:xfrm>
          <a:custGeom>
            <a:avLst/>
            <a:gdLst>
              <a:gd name="connsiteX0" fmla="*/ 0 w 1036472"/>
              <a:gd name="connsiteY0" fmla="*/ 2662238 h 2720950"/>
              <a:gd name="connsiteX1" fmla="*/ 285750 w 1036472"/>
              <a:gd name="connsiteY1" fmla="*/ 2690813 h 2720950"/>
              <a:gd name="connsiteX2" fmla="*/ 490538 w 1036472"/>
              <a:gd name="connsiteY2" fmla="*/ 2714625 h 2720950"/>
              <a:gd name="connsiteX3" fmla="*/ 552450 w 1036472"/>
              <a:gd name="connsiteY3" fmla="*/ 2566988 h 2720950"/>
              <a:gd name="connsiteX4" fmla="*/ 733425 w 1036472"/>
              <a:gd name="connsiteY4" fmla="*/ 2419350 h 2720950"/>
              <a:gd name="connsiteX5" fmla="*/ 928688 w 1036472"/>
              <a:gd name="connsiteY5" fmla="*/ 2043113 h 2720950"/>
              <a:gd name="connsiteX6" fmla="*/ 1033463 w 1036472"/>
              <a:gd name="connsiteY6" fmla="*/ 1781175 h 2720950"/>
              <a:gd name="connsiteX7" fmla="*/ 1004888 w 1036472"/>
              <a:gd name="connsiteY7" fmla="*/ 1652588 h 2720950"/>
              <a:gd name="connsiteX8" fmla="*/ 971550 w 1036472"/>
              <a:gd name="connsiteY8" fmla="*/ 1228725 h 2720950"/>
              <a:gd name="connsiteX9" fmla="*/ 909638 w 1036472"/>
              <a:gd name="connsiteY9" fmla="*/ 623888 h 2720950"/>
              <a:gd name="connsiteX10" fmla="*/ 781050 w 1036472"/>
              <a:gd name="connsiteY10" fmla="*/ 509588 h 2720950"/>
              <a:gd name="connsiteX11" fmla="*/ 738188 w 1036472"/>
              <a:gd name="connsiteY11" fmla="*/ 481013 h 2720950"/>
              <a:gd name="connsiteX12" fmla="*/ 695325 w 1036472"/>
              <a:gd name="connsiteY12" fmla="*/ 409575 h 2720950"/>
              <a:gd name="connsiteX13" fmla="*/ 661988 w 1036472"/>
              <a:gd name="connsiteY13" fmla="*/ 0 h 2720950"/>
              <a:gd name="connsiteX0" fmla="*/ 0 w 1036472"/>
              <a:gd name="connsiteY0" fmla="*/ 2252663 h 2311375"/>
              <a:gd name="connsiteX1" fmla="*/ 285750 w 1036472"/>
              <a:gd name="connsiteY1" fmla="*/ 2281238 h 2311375"/>
              <a:gd name="connsiteX2" fmla="*/ 490538 w 1036472"/>
              <a:gd name="connsiteY2" fmla="*/ 2305050 h 2311375"/>
              <a:gd name="connsiteX3" fmla="*/ 552450 w 1036472"/>
              <a:gd name="connsiteY3" fmla="*/ 2157413 h 2311375"/>
              <a:gd name="connsiteX4" fmla="*/ 733425 w 1036472"/>
              <a:gd name="connsiteY4" fmla="*/ 2009775 h 2311375"/>
              <a:gd name="connsiteX5" fmla="*/ 928688 w 1036472"/>
              <a:gd name="connsiteY5" fmla="*/ 1633538 h 2311375"/>
              <a:gd name="connsiteX6" fmla="*/ 1033463 w 1036472"/>
              <a:gd name="connsiteY6" fmla="*/ 1371600 h 2311375"/>
              <a:gd name="connsiteX7" fmla="*/ 1004888 w 1036472"/>
              <a:gd name="connsiteY7" fmla="*/ 1243013 h 2311375"/>
              <a:gd name="connsiteX8" fmla="*/ 971550 w 1036472"/>
              <a:gd name="connsiteY8" fmla="*/ 819150 h 2311375"/>
              <a:gd name="connsiteX9" fmla="*/ 909638 w 1036472"/>
              <a:gd name="connsiteY9" fmla="*/ 214313 h 2311375"/>
              <a:gd name="connsiteX10" fmla="*/ 781050 w 1036472"/>
              <a:gd name="connsiteY10" fmla="*/ 100013 h 2311375"/>
              <a:gd name="connsiteX11" fmla="*/ 738188 w 1036472"/>
              <a:gd name="connsiteY11" fmla="*/ 71438 h 2311375"/>
              <a:gd name="connsiteX12" fmla="*/ 695325 w 1036472"/>
              <a:gd name="connsiteY12" fmla="*/ 0 h 2311375"/>
              <a:gd name="connsiteX0" fmla="*/ 0 w 1036472"/>
              <a:gd name="connsiteY0" fmla="*/ 2184845 h 2243557"/>
              <a:gd name="connsiteX1" fmla="*/ 285750 w 1036472"/>
              <a:gd name="connsiteY1" fmla="*/ 2213420 h 2243557"/>
              <a:gd name="connsiteX2" fmla="*/ 490538 w 1036472"/>
              <a:gd name="connsiteY2" fmla="*/ 2237232 h 2243557"/>
              <a:gd name="connsiteX3" fmla="*/ 552450 w 1036472"/>
              <a:gd name="connsiteY3" fmla="*/ 2089595 h 2243557"/>
              <a:gd name="connsiteX4" fmla="*/ 733425 w 1036472"/>
              <a:gd name="connsiteY4" fmla="*/ 1941957 h 2243557"/>
              <a:gd name="connsiteX5" fmla="*/ 928688 w 1036472"/>
              <a:gd name="connsiteY5" fmla="*/ 1565720 h 2243557"/>
              <a:gd name="connsiteX6" fmla="*/ 1033463 w 1036472"/>
              <a:gd name="connsiteY6" fmla="*/ 1303782 h 2243557"/>
              <a:gd name="connsiteX7" fmla="*/ 1004888 w 1036472"/>
              <a:gd name="connsiteY7" fmla="*/ 1175195 h 2243557"/>
              <a:gd name="connsiteX8" fmla="*/ 971550 w 1036472"/>
              <a:gd name="connsiteY8" fmla="*/ 751332 h 2243557"/>
              <a:gd name="connsiteX9" fmla="*/ 909638 w 1036472"/>
              <a:gd name="connsiteY9" fmla="*/ 146495 h 2243557"/>
              <a:gd name="connsiteX10" fmla="*/ 781050 w 1036472"/>
              <a:gd name="connsiteY10" fmla="*/ 32195 h 2243557"/>
              <a:gd name="connsiteX11" fmla="*/ 738188 w 1036472"/>
              <a:gd name="connsiteY11" fmla="*/ 3620 h 2243557"/>
              <a:gd name="connsiteX12" fmla="*/ 652463 w 1036472"/>
              <a:gd name="connsiteY12" fmla="*/ 98870 h 2243557"/>
              <a:gd name="connsiteX0" fmla="*/ 0 w 1036472"/>
              <a:gd name="connsiteY0" fmla="*/ 2153359 h 2212071"/>
              <a:gd name="connsiteX1" fmla="*/ 285750 w 1036472"/>
              <a:gd name="connsiteY1" fmla="*/ 2181934 h 2212071"/>
              <a:gd name="connsiteX2" fmla="*/ 490538 w 1036472"/>
              <a:gd name="connsiteY2" fmla="*/ 2205746 h 2212071"/>
              <a:gd name="connsiteX3" fmla="*/ 552450 w 1036472"/>
              <a:gd name="connsiteY3" fmla="*/ 2058109 h 2212071"/>
              <a:gd name="connsiteX4" fmla="*/ 733425 w 1036472"/>
              <a:gd name="connsiteY4" fmla="*/ 1910471 h 2212071"/>
              <a:gd name="connsiteX5" fmla="*/ 928688 w 1036472"/>
              <a:gd name="connsiteY5" fmla="*/ 1534234 h 2212071"/>
              <a:gd name="connsiteX6" fmla="*/ 1033463 w 1036472"/>
              <a:gd name="connsiteY6" fmla="*/ 1272296 h 2212071"/>
              <a:gd name="connsiteX7" fmla="*/ 1004888 w 1036472"/>
              <a:gd name="connsiteY7" fmla="*/ 1143709 h 2212071"/>
              <a:gd name="connsiteX8" fmla="*/ 971550 w 1036472"/>
              <a:gd name="connsiteY8" fmla="*/ 719846 h 2212071"/>
              <a:gd name="connsiteX9" fmla="*/ 909638 w 1036472"/>
              <a:gd name="connsiteY9" fmla="*/ 115009 h 2212071"/>
              <a:gd name="connsiteX10" fmla="*/ 781050 w 1036472"/>
              <a:gd name="connsiteY10" fmla="*/ 709 h 2212071"/>
              <a:gd name="connsiteX11" fmla="*/ 657226 w 1036472"/>
              <a:gd name="connsiteY11" fmla="*/ 129296 h 2212071"/>
              <a:gd name="connsiteX12" fmla="*/ 652463 w 1036472"/>
              <a:gd name="connsiteY12" fmla="*/ 67384 h 2212071"/>
              <a:gd name="connsiteX0" fmla="*/ 0 w 1036472"/>
              <a:gd name="connsiteY0" fmla="*/ 2085975 h 2144687"/>
              <a:gd name="connsiteX1" fmla="*/ 285750 w 1036472"/>
              <a:gd name="connsiteY1" fmla="*/ 2114550 h 2144687"/>
              <a:gd name="connsiteX2" fmla="*/ 490538 w 1036472"/>
              <a:gd name="connsiteY2" fmla="*/ 2138362 h 2144687"/>
              <a:gd name="connsiteX3" fmla="*/ 552450 w 1036472"/>
              <a:gd name="connsiteY3" fmla="*/ 1990725 h 2144687"/>
              <a:gd name="connsiteX4" fmla="*/ 733425 w 1036472"/>
              <a:gd name="connsiteY4" fmla="*/ 1843087 h 2144687"/>
              <a:gd name="connsiteX5" fmla="*/ 928688 w 1036472"/>
              <a:gd name="connsiteY5" fmla="*/ 1466850 h 2144687"/>
              <a:gd name="connsiteX6" fmla="*/ 1033463 w 1036472"/>
              <a:gd name="connsiteY6" fmla="*/ 1204912 h 2144687"/>
              <a:gd name="connsiteX7" fmla="*/ 1004888 w 1036472"/>
              <a:gd name="connsiteY7" fmla="*/ 1076325 h 2144687"/>
              <a:gd name="connsiteX8" fmla="*/ 971550 w 1036472"/>
              <a:gd name="connsiteY8" fmla="*/ 652462 h 2144687"/>
              <a:gd name="connsiteX9" fmla="*/ 909638 w 1036472"/>
              <a:gd name="connsiteY9" fmla="*/ 47625 h 2144687"/>
              <a:gd name="connsiteX10" fmla="*/ 785813 w 1036472"/>
              <a:gd name="connsiteY10" fmla="*/ 147637 h 2144687"/>
              <a:gd name="connsiteX11" fmla="*/ 657226 w 1036472"/>
              <a:gd name="connsiteY11" fmla="*/ 61912 h 2144687"/>
              <a:gd name="connsiteX12" fmla="*/ 652463 w 1036472"/>
              <a:gd name="connsiteY12" fmla="*/ 0 h 2144687"/>
              <a:gd name="connsiteX0" fmla="*/ 0 w 1036472"/>
              <a:gd name="connsiteY0" fmla="*/ 2085975 h 2144687"/>
              <a:gd name="connsiteX1" fmla="*/ 285750 w 1036472"/>
              <a:gd name="connsiteY1" fmla="*/ 2114550 h 2144687"/>
              <a:gd name="connsiteX2" fmla="*/ 490538 w 1036472"/>
              <a:gd name="connsiteY2" fmla="*/ 2138362 h 2144687"/>
              <a:gd name="connsiteX3" fmla="*/ 552450 w 1036472"/>
              <a:gd name="connsiteY3" fmla="*/ 1990725 h 2144687"/>
              <a:gd name="connsiteX4" fmla="*/ 733425 w 1036472"/>
              <a:gd name="connsiteY4" fmla="*/ 1843087 h 2144687"/>
              <a:gd name="connsiteX5" fmla="*/ 928688 w 1036472"/>
              <a:gd name="connsiteY5" fmla="*/ 1466850 h 2144687"/>
              <a:gd name="connsiteX6" fmla="*/ 1033463 w 1036472"/>
              <a:gd name="connsiteY6" fmla="*/ 1204912 h 2144687"/>
              <a:gd name="connsiteX7" fmla="*/ 1004888 w 1036472"/>
              <a:gd name="connsiteY7" fmla="*/ 1076325 h 2144687"/>
              <a:gd name="connsiteX8" fmla="*/ 971550 w 1036472"/>
              <a:gd name="connsiteY8" fmla="*/ 652462 h 2144687"/>
              <a:gd name="connsiteX9" fmla="*/ 909638 w 1036472"/>
              <a:gd name="connsiteY9" fmla="*/ 47625 h 2144687"/>
              <a:gd name="connsiteX10" fmla="*/ 785813 w 1036472"/>
              <a:gd name="connsiteY10" fmla="*/ 147637 h 2144687"/>
              <a:gd name="connsiteX11" fmla="*/ 633413 w 1036472"/>
              <a:gd name="connsiteY11" fmla="*/ 66675 h 2144687"/>
              <a:gd name="connsiteX12" fmla="*/ 652463 w 1036472"/>
              <a:gd name="connsiteY12" fmla="*/ 0 h 2144687"/>
              <a:gd name="connsiteX0" fmla="*/ 0 w 1036472"/>
              <a:gd name="connsiteY0" fmla="*/ 2085975 h 2144687"/>
              <a:gd name="connsiteX1" fmla="*/ 285750 w 1036472"/>
              <a:gd name="connsiteY1" fmla="*/ 2114550 h 2144687"/>
              <a:gd name="connsiteX2" fmla="*/ 490538 w 1036472"/>
              <a:gd name="connsiteY2" fmla="*/ 2138362 h 2144687"/>
              <a:gd name="connsiteX3" fmla="*/ 552450 w 1036472"/>
              <a:gd name="connsiteY3" fmla="*/ 1990725 h 2144687"/>
              <a:gd name="connsiteX4" fmla="*/ 733425 w 1036472"/>
              <a:gd name="connsiteY4" fmla="*/ 1843087 h 2144687"/>
              <a:gd name="connsiteX5" fmla="*/ 928688 w 1036472"/>
              <a:gd name="connsiteY5" fmla="*/ 1466850 h 2144687"/>
              <a:gd name="connsiteX6" fmla="*/ 1033463 w 1036472"/>
              <a:gd name="connsiteY6" fmla="*/ 1204912 h 2144687"/>
              <a:gd name="connsiteX7" fmla="*/ 1004888 w 1036472"/>
              <a:gd name="connsiteY7" fmla="*/ 1076325 h 2144687"/>
              <a:gd name="connsiteX8" fmla="*/ 971550 w 1036472"/>
              <a:gd name="connsiteY8" fmla="*/ 652462 h 2144687"/>
              <a:gd name="connsiteX9" fmla="*/ 909638 w 1036472"/>
              <a:gd name="connsiteY9" fmla="*/ 47625 h 2144687"/>
              <a:gd name="connsiteX10" fmla="*/ 801688 w 1036472"/>
              <a:gd name="connsiteY10" fmla="*/ 182562 h 2144687"/>
              <a:gd name="connsiteX11" fmla="*/ 633413 w 1036472"/>
              <a:gd name="connsiteY11" fmla="*/ 66675 h 2144687"/>
              <a:gd name="connsiteX12" fmla="*/ 652463 w 1036472"/>
              <a:gd name="connsiteY12" fmla="*/ 0 h 2144687"/>
              <a:gd name="connsiteX0" fmla="*/ 0 w 1036472"/>
              <a:gd name="connsiteY0" fmla="*/ 2085975 h 2144687"/>
              <a:gd name="connsiteX1" fmla="*/ 285750 w 1036472"/>
              <a:gd name="connsiteY1" fmla="*/ 2114550 h 2144687"/>
              <a:gd name="connsiteX2" fmla="*/ 490538 w 1036472"/>
              <a:gd name="connsiteY2" fmla="*/ 2138362 h 2144687"/>
              <a:gd name="connsiteX3" fmla="*/ 552450 w 1036472"/>
              <a:gd name="connsiteY3" fmla="*/ 1990725 h 2144687"/>
              <a:gd name="connsiteX4" fmla="*/ 733425 w 1036472"/>
              <a:gd name="connsiteY4" fmla="*/ 1843087 h 2144687"/>
              <a:gd name="connsiteX5" fmla="*/ 928688 w 1036472"/>
              <a:gd name="connsiteY5" fmla="*/ 1466850 h 2144687"/>
              <a:gd name="connsiteX6" fmla="*/ 1033463 w 1036472"/>
              <a:gd name="connsiteY6" fmla="*/ 1204912 h 2144687"/>
              <a:gd name="connsiteX7" fmla="*/ 1004888 w 1036472"/>
              <a:gd name="connsiteY7" fmla="*/ 1076325 h 2144687"/>
              <a:gd name="connsiteX8" fmla="*/ 971550 w 1036472"/>
              <a:gd name="connsiteY8" fmla="*/ 652462 h 2144687"/>
              <a:gd name="connsiteX9" fmla="*/ 801688 w 1036472"/>
              <a:gd name="connsiteY9" fmla="*/ 182562 h 2144687"/>
              <a:gd name="connsiteX10" fmla="*/ 633413 w 1036472"/>
              <a:gd name="connsiteY10" fmla="*/ 66675 h 2144687"/>
              <a:gd name="connsiteX11" fmla="*/ 652463 w 1036472"/>
              <a:gd name="connsiteY11" fmla="*/ 0 h 2144687"/>
              <a:gd name="connsiteX0" fmla="*/ 0 w 1038040"/>
              <a:gd name="connsiteY0" fmla="*/ 2085975 h 2144687"/>
              <a:gd name="connsiteX1" fmla="*/ 285750 w 1038040"/>
              <a:gd name="connsiteY1" fmla="*/ 2114550 h 2144687"/>
              <a:gd name="connsiteX2" fmla="*/ 490538 w 1038040"/>
              <a:gd name="connsiteY2" fmla="*/ 2138362 h 2144687"/>
              <a:gd name="connsiteX3" fmla="*/ 552450 w 1038040"/>
              <a:gd name="connsiteY3" fmla="*/ 1990725 h 2144687"/>
              <a:gd name="connsiteX4" fmla="*/ 733425 w 1038040"/>
              <a:gd name="connsiteY4" fmla="*/ 1843087 h 2144687"/>
              <a:gd name="connsiteX5" fmla="*/ 928688 w 1038040"/>
              <a:gd name="connsiteY5" fmla="*/ 1466850 h 2144687"/>
              <a:gd name="connsiteX6" fmla="*/ 1033463 w 1038040"/>
              <a:gd name="connsiteY6" fmla="*/ 1204912 h 2144687"/>
              <a:gd name="connsiteX7" fmla="*/ 1004888 w 1038040"/>
              <a:gd name="connsiteY7" fmla="*/ 1076325 h 2144687"/>
              <a:gd name="connsiteX8" fmla="*/ 876300 w 1038040"/>
              <a:gd name="connsiteY8" fmla="*/ 646112 h 2144687"/>
              <a:gd name="connsiteX9" fmla="*/ 801688 w 1038040"/>
              <a:gd name="connsiteY9" fmla="*/ 182562 h 2144687"/>
              <a:gd name="connsiteX10" fmla="*/ 633413 w 1038040"/>
              <a:gd name="connsiteY10" fmla="*/ 66675 h 2144687"/>
              <a:gd name="connsiteX11" fmla="*/ 652463 w 1038040"/>
              <a:gd name="connsiteY11" fmla="*/ 0 h 2144687"/>
              <a:gd name="connsiteX0" fmla="*/ 0 w 1038040"/>
              <a:gd name="connsiteY0" fmla="*/ 2085975 h 2144687"/>
              <a:gd name="connsiteX1" fmla="*/ 285750 w 1038040"/>
              <a:gd name="connsiteY1" fmla="*/ 2114550 h 2144687"/>
              <a:gd name="connsiteX2" fmla="*/ 490538 w 1038040"/>
              <a:gd name="connsiteY2" fmla="*/ 2138362 h 2144687"/>
              <a:gd name="connsiteX3" fmla="*/ 552450 w 1038040"/>
              <a:gd name="connsiteY3" fmla="*/ 1990725 h 2144687"/>
              <a:gd name="connsiteX4" fmla="*/ 733425 w 1038040"/>
              <a:gd name="connsiteY4" fmla="*/ 1843087 h 2144687"/>
              <a:gd name="connsiteX5" fmla="*/ 928688 w 1038040"/>
              <a:gd name="connsiteY5" fmla="*/ 1466850 h 2144687"/>
              <a:gd name="connsiteX6" fmla="*/ 1033463 w 1038040"/>
              <a:gd name="connsiteY6" fmla="*/ 1204912 h 2144687"/>
              <a:gd name="connsiteX7" fmla="*/ 1004888 w 1038040"/>
              <a:gd name="connsiteY7" fmla="*/ 1076325 h 2144687"/>
              <a:gd name="connsiteX8" fmla="*/ 876300 w 1038040"/>
              <a:gd name="connsiteY8" fmla="*/ 646112 h 2144687"/>
              <a:gd name="connsiteX9" fmla="*/ 801688 w 1038040"/>
              <a:gd name="connsiteY9" fmla="*/ 182562 h 2144687"/>
              <a:gd name="connsiteX10" fmla="*/ 608013 w 1038040"/>
              <a:gd name="connsiteY10" fmla="*/ 69850 h 2144687"/>
              <a:gd name="connsiteX11" fmla="*/ 652463 w 1038040"/>
              <a:gd name="connsiteY11" fmla="*/ 0 h 2144687"/>
              <a:gd name="connsiteX0" fmla="*/ 0 w 1038040"/>
              <a:gd name="connsiteY0" fmla="*/ 2105025 h 2163737"/>
              <a:gd name="connsiteX1" fmla="*/ 285750 w 1038040"/>
              <a:gd name="connsiteY1" fmla="*/ 2133600 h 2163737"/>
              <a:gd name="connsiteX2" fmla="*/ 490538 w 1038040"/>
              <a:gd name="connsiteY2" fmla="*/ 2157412 h 2163737"/>
              <a:gd name="connsiteX3" fmla="*/ 552450 w 1038040"/>
              <a:gd name="connsiteY3" fmla="*/ 2009775 h 2163737"/>
              <a:gd name="connsiteX4" fmla="*/ 733425 w 1038040"/>
              <a:gd name="connsiteY4" fmla="*/ 1862137 h 2163737"/>
              <a:gd name="connsiteX5" fmla="*/ 928688 w 1038040"/>
              <a:gd name="connsiteY5" fmla="*/ 1485900 h 2163737"/>
              <a:gd name="connsiteX6" fmla="*/ 1033463 w 1038040"/>
              <a:gd name="connsiteY6" fmla="*/ 1223962 h 2163737"/>
              <a:gd name="connsiteX7" fmla="*/ 1004888 w 1038040"/>
              <a:gd name="connsiteY7" fmla="*/ 1095375 h 2163737"/>
              <a:gd name="connsiteX8" fmla="*/ 876300 w 1038040"/>
              <a:gd name="connsiteY8" fmla="*/ 665162 h 2163737"/>
              <a:gd name="connsiteX9" fmla="*/ 801688 w 1038040"/>
              <a:gd name="connsiteY9" fmla="*/ 201612 h 2163737"/>
              <a:gd name="connsiteX10" fmla="*/ 608013 w 1038040"/>
              <a:gd name="connsiteY10" fmla="*/ 88900 h 2163737"/>
              <a:gd name="connsiteX11" fmla="*/ 652463 w 1038040"/>
              <a:gd name="connsiteY11" fmla="*/ 0 h 2163737"/>
              <a:gd name="connsiteX0" fmla="*/ 0 w 1038040"/>
              <a:gd name="connsiteY0" fmla="*/ 2105025 h 2163737"/>
              <a:gd name="connsiteX1" fmla="*/ 285750 w 1038040"/>
              <a:gd name="connsiteY1" fmla="*/ 2133600 h 2163737"/>
              <a:gd name="connsiteX2" fmla="*/ 490538 w 1038040"/>
              <a:gd name="connsiteY2" fmla="*/ 2157412 h 2163737"/>
              <a:gd name="connsiteX3" fmla="*/ 552450 w 1038040"/>
              <a:gd name="connsiteY3" fmla="*/ 2009775 h 2163737"/>
              <a:gd name="connsiteX4" fmla="*/ 733425 w 1038040"/>
              <a:gd name="connsiteY4" fmla="*/ 1862137 h 2163737"/>
              <a:gd name="connsiteX5" fmla="*/ 928688 w 1038040"/>
              <a:gd name="connsiteY5" fmla="*/ 1485900 h 2163737"/>
              <a:gd name="connsiteX6" fmla="*/ 1033463 w 1038040"/>
              <a:gd name="connsiteY6" fmla="*/ 1223962 h 2163737"/>
              <a:gd name="connsiteX7" fmla="*/ 1004888 w 1038040"/>
              <a:gd name="connsiteY7" fmla="*/ 1095375 h 2163737"/>
              <a:gd name="connsiteX8" fmla="*/ 876300 w 1038040"/>
              <a:gd name="connsiteY8" fmla="*/ 665162 h 2163737"/>
              <a:gd name="connsiteX9" fmla="*/ 801688 w 1038040"/>
              <a:gd name="connsiteY9" fmla="*/ 201612 h 2163737"/>
              <a:gd name="connsiteX10" fmla="*/ 608013 w 1038040"/>
              <a:gd name="connsiteY10" fmla="*/ 88900 h 2163737"/>
              <a:gd name="connsiteX11" fmla="*/ 652463 w 1038040"/>
              <a:gd name="connsiteY11" fmla="*/ 0 h 2163737"/>
              <a:gd name="connsiteX0" fmla="*/ 0 w 1038040"/>
              <a:gd name="connsiteY0" fmla="*/ 2105025 h 2163737"/>
              <a:gd name="connsiteX1" fmla="*/ 285750 w 1038040"/>
              <a:gd name="connsiteY1" fmla="*/ 2133600 h 2163737"/>
              <a:gd name="connsiteX2" fmla="*/ 490538 w 1038040"/>
              <a:gd name="connsiteY2" fmla="*/ 2157412 h 2163737"/>
              <a:gd name="connsiteX3" fmla="*/ 552450 w 1038040"/>
              <a:gd name="connsiteY3" fmla="*/ 2009775 h 2163737"/>
              <a:gd name="connsiteX4" fmla="*/ 733425 w 1038040"/>
              <a:gd name="connsiteY4" fmla="*/ 1862137 h 2163737"/>
              <a:gd name="connsiteX5" fmla="*/ 928688 w 1038040"/>
              <a:gd name="connsiteY5" fmla="*/ 1485900 h 2163737"/>
              <a:gd name="connsiteX6" fmla="*/ 1033463 w 1038040"/>
              <a:gd name="connsiteY6" fmla="*/ 1223962 h 2163737"/>
              <a:gd name="connsiteX7" fmla="*/ 1004888 w 1038040"/>
              <a:gd name="connsiteY7" fmla="*/ 1095375 h 2163737"/>
              <a:gd name="connsiteX8" fmla="*/ 876300 w 1038040"/>
              <a:gd name="connsiteY8" fmla="*/ 665162 h 2163737"/>
              <a:gd name="connsiteX9" fmla="*/ 801688 w 1038040"/>
              <a:gd name="connsiteY9" fmla="*/ 201612 h 2163737"/>
              <a:gd name="connsiteX10" fmla="*/ 608013 w 1038040"/>
              <a:gd name="connsiteY10" fmla="*/ 88900 h 2163737"/>
              <a:gd name="connsiteX11" fmla="*/ 671513 w 1038040"/>
              <a:gd name="connsiteY11" fmla="*/ 0 h 2163737"/>
              <a:gd name="connsiteX0" fmla="*/ 0 w 1038040"/>
              <a:gd name="connsiteY0" fmla="*/ 2114550 h 2173262"/>
              <a:gd name="connsiteX1" fmla="*/ 285750 w 1038040"/>
              <a:gd name="connsiteY1" fmla="*/ 2143125 h 2173262"/>
              <a:gd name="connsiteX2" fmla="*/ 490538 w 1038040"/>
              <a:gd name="connsiteY2" fmla="*/ 2166937 h 2173262"/>
              <a:gd name="connsiteX3" fmla="*/ 552450 w 1038040"/>
              <a:gd name="connsiteY3" fmla="*/ 2019300 h 2173262"/>
              <a:gd name="connsiteX4" fmla="*/ 733425 w 1038040"/>
              <a:gd name="connsiteY4" fmla="*/ 1871662 h 2173262"/>
              <a:gd name="connsiteX5" fmla="*/ 928688 w 1038040"/>
              <a:gd name="connsiteY5" fmla="*/ 1495425 h 2173262"/>
              <a:gd name="connsiteX6" fmla="*/ 1033463 w 1038040"/>
              <a:gd name="connsiteY6" fmla="*/ 1233487 h 2173262"/>
              <a:gd name="connsiteX7" fmla="*/ 1004888 w 1038040"/>
              <a:gd name="connsiteY7" fmla="*/ 1104900 h 2173262"/>
              <a:gd name="connsiteX8" fmla="*/ 876300 w 1038040"/>
              <a:gd name="connsiteY8" fmla="*/ 674687 h 2173262"/>
              <a:gd name="connsiteX9" fmla="*/ 801688 w 1038040"/>
              <a:gd name="connsiteY9" fmla="*/ 211137 h 2173262"/>
              <a:gd name="connsiteX10" fmla="*/ 608013 w 1038040"/>
              <a:gd name="connsiteY10" fmla="*/ 98425 h 2173262"/>
              <a:gd name="connsiteX11" fmla="*/ 661988 w 1038040"/>
              <a:gd name="connsiteY11" fmla="*/ 0 h 2173262"/>
              <a:gd name="connsiteX0" fmla="*/ 0 w 1034067"/>
              <a:gd name="connsiteY0" fmla="*/ 2114550 h 2173262"/>
              <a:gd name="connsiteX1" fmla="*/ 285750 w 1034067"/>
              <a:gd name="connsiteY1" fmla="*/ 2143125 h 2173262"/>
              <a:gd name="connsiteX2" fmla="*/ 490538 w 1034067"/>
              <a:gd name="connsiteY2" fmla="*/ 2166937 h 2173262"/>
              <a:gd name="connsiteX3" fmla="*/ 552450 w 1034067"/>
              <a:gd name="connsiteY3" fmla="*/ 2019300 h 2173262"/>
              <a:gd name="connsiteX4" fmla="*/ 733425 w 1034067"/>
              <a:gd name="connsiteY4" fmla="*/ 1871662 h 2173262"/>
              <a:gd name="connsiteX5" fmla="*/ 928688 w 1034067"/>
              <a:gd name="connsiteY5" fmla="*/ 1495425 h 2173262"/>
              <a:gd name="connsiteX6" fmla="*/ 1033463 w 1034067"/>
              <a:gd name="connsiteY6" fmla="*/ 1233487 h 2173262"/>
              <a:gd name="connsiteX7" fmla="*/ 884238 w 1034067"/>
              <a:gd name="connsiteY7" fmla="*/ 949325 h 2173262"/>
              <a:gd name="connsiteX8" fmla="*/ 876300 w 1034067"/>
              <a:gd name="connsiteY8" fmla="*/ 674687 h 2173262"/>
              <a:gd name="connsiteX9" fmla="*/ 801688 w 1034067"/>
              <a:gd name="connsiteY9" fmla="*/ 211137 h 2173262"/>
              <a:gd name="connsiteX10" fmla="*/ 608013 w 1034067"/>
              <a:gd name="connsiteY10" fmla="*/ 98425 h 2173262"/>
              <a:gd name="connsiteX11" fmla="*/ 661988 w 1034067"/>
              <a:gd name="connsiteY11" fmla="*/ 0 h 2173262"/>
              <a:gd name="connsiteX0" fmla="*/ 0 w 966679"/>
              <a:gd name="connsiteY0" fmla="*/ 2114550 h 2173262"/>
              <a:gd name="connsiteX1" fmla="*/ 285750 w 966679"/>
              <a:gd name="connsiteY1" fmla="*/ 2143125 h 2173262"/>
              <a:gd name="connsiteX2" fmla="*/ 490538 w 966679"/>
              <a:gd name="connsiteY2" fmla="*/ 2166937 h 2173262"/>
              <a:gd name="connsiteX3" fmla="*/ 552450 w 966679"/>
              <a:gd name="connsiteY3" fmla="*/ 2019300 h 2173262"/>
              <a:gd name="connsiteX4" fmla="*/ 733425 w 966679"/>
              <a:gd name="connsiteY4" fmla="*/ 1871662 h 2173262"/>
              <a:gd name="connsiteX5" fmla="*/ 928688 w 966679"/>
              <a:gd name="connsiteY5" fmla="*/ 1495425 h 2173262"/>
              <a:gd name="connsiteX6" fmla="*/ 963613 w 966679"/>
              <a:gd name="connsiteY6" fmla="*/ 1227137 h 2173262"/>
              <a:gd name="connsiteX7" fmla="*/ 884238 w 966679"/>
              <a:gd name="connsiteY7" fmla="*/ 949325 h 2173262"/>
              <a:gd name="connsiteX8" fmla="*/ 876300 w 966679"/>
              <a:gd name="connsiteY8" fmla="*/ 674687 h 2173262"/>
              <a:gd name="connsiteX9" fmla="*/ 801688 w 966679"/>
              <a:gd name="connsiteY9" fmla="*/ 211137 h 2173262"/>
              <a:gd name="connsiteX10" fmla="*/ 608013 w 966679"/>
              <a:gd name="connsiteY10" fmla="*/ 98425 h 2173262"/>
              <a:gd name="connsiteX11" fmla="*/ 661988 w 966679"/>
              <a:gd name="connsiteY11" fmla="*/ 0 h 2173262"/>
              <a:gd name="connsiteX0" fmla="*/ 0 w 963662"/>
              <a:gd name="connsiteY0" fmla="*/ 2114550 h 2173262"/>
              <a:gd name="connsiteX1" fmla="*/ 285750 w 963662"/>
              <a:gd name="connsiteY1" fmla="*/ 2143125 h 2173262"/>
              <a:gd name="connsiteX2" fmla="*/ 490538 w 963662"/>
              <a:gd name="connsiteY2" fmla="*/ 2166937 h 2173262"/>
              <a:gd name="connsiteX3" fmla="*/ 552450 w 963662"/>
              <a:gd name="connsiteY3" fmla="*/ 2019300 h 2173262"/>
              <a:gd name="connsiteX4" fmla="*/ 733425 w 963662"/>
              <a:gd name="connsiteY4" fmla="*/ 1871662 h 2173262"/>
              <a:gd name="connsiteX5" fmla="*/ 871538 w 963662"/>
              <a:gd name="connsiteY5" fmla="*/ 1476375 h 2173262"/>
              <a:gd name="connsiteX6" fmla="*/ 963613 w 963662"/>
              <a:gd name="connsiteY6" fmla="*/ 1227137 h 2173262"/>
              <a:gd name="connsiteX7" fmla="*/ 884238 w 963662"/>
              <a:gd name="connsiteY7" fmla="*/ 949325 h 2173262"/>
              <a:gd name="connsiteX8" fmla="*/ 876300 w 963662"/>
              <a:gd name="connsiteY8" fmla="*/ 674687 h 2173262"/>
              <a:gd name="connsiteX9" fmla="*/ 801688 w 963662"/>
              <a:gd name="connsiteY9" fmla="*/ 211137 h 2173262"/>
              <a:gd name="connsiteX10" fmla="*/ 608013 w 963662"/>
              <a:gd name="connsiteY10" fmla="*/ 98425 h 2173262"/>
              <a:gd name="connsiteX11" fmla="*/ 661988 w 963662"/>
              <a:gd name="connsiteY11" fmla="*/ 0 h 2173262"/>
              <a:gd name="connsiteX0" fmla="*/ 0 w 963662"/>
              <a:gd name="connsiteY0" fmla="*/ 2114550 h 2173262"/>
              <a:gd name="connsiteX1" fmla="*/ 285750 w 963662"/>
              <a:gd name="connsiteY1" fmla="*/ 2143125 h 2173262"/>
              <a:gd name="connsiteX2" fmla="*/ 490538 w 963662"/>
              <a:gd name="connsiteY2" fmla="*/ 2166937 h 2173262"/>
              <a:gd name="connsiteX3" fmla="*/ 552450 w 963662"/>
              <a:gd name="connsiteY3" fmla="*/ 2019300 h 2173262"/>
              <a:gd name="connsiteX4" fmla="*/ 733425 w 963662"/>
              <a:gd name="connsiteY4" fmla="*/ 1871662 h 2173262"/>
              <a:gd name="connsiteX5" fmla="*/ 871538 w 963662"/>
              <a:gd name="connsiteY5" fmla="*/ 1476375 h 2173262"/>
              <a:gd name="connsiteX6" fmla="*/ 963613 w 963662"/>
              <a:gd name="connsiteY6" fmla="*/ 1227137 h 2173262"/>
              <a:gd name="connsiteX7" fmla="*/ 884238 w 963662"/>
              <a:gd name="connsiteY7" fmla="*/ 949325 h 2173262"/>
              <a:gd name="connsiteX8" fmla="*/ 876300 w 963662"/>
              <a:gd name="connsiteY8" fmla="*/ 674687 h 2173262"/>
              <a:gd name="connsiteX9" fmla="*/ 801688 w 963662"/>
              <a:gd name="connsiteY9" fmla="*/ 211137 h 2173262"/>
              <a:gd name="connsiteX10" fmla="*/ 608013 w 963662"/>
              <a:gd name="connsiteY10" fmla="*/ 98425 h 2173262"/>
              <a:gd name="connsiteX11" fmla="*/ 661988 w 963662"/>
              <a:gd name="connsiteY11" fmla="*/ 0 h 2173262"/>
              <a:gd name="connsiteX0" fmla="*/ 0 w 963662"/>
              <a:gd name="connsiteY0" fmla="*/ 2114550 h 2173262"/>
              <a:gd name="connsiteX1" fmla="*/ 285750 w 963662"/>
              <a:gd name="connsiteY1" fmla="*/ 2143125 h 2173262"/>
              <a:gd name="connsiteX2" fmla="*/ 490538 w 963662"/>
              <a:gd name="connsiteY2" fmla="*/ 2166937 h 2173262"/>
              <a:gd name="connsiteX3" fmla="*/ 552450 w 963662"/>
              <a:gd name="connsiteY3" fmla="*/ 2019300 h 2173262"/>
              <a:gd name="connsiteX4" fmla="*/ 685800 w 963662"/>
              <a:gd name="connsiteY4" fmla="*/ 1811337 h 2173262"/>
              <a:gd name="connsiteX5" fmla="*/ 871538 w 963662"/>
              <a:gd name="connsiteY5" fmla="*/ 1476375 h 2173262"/>
              <a:gd name="connsiteX6" fmla="*/ 963613 w 963662"/>
              <a:gd name="connsiteY6" fmla="*/ 1227137 h 2173262"/>
              <a:gd name="connsiteX7" fmla="*/ 884238 w 963662"/>
              <a:gd name="connsiteY7" fmla="*/ 949325 h 2173262"/>
              <a:gd name="connsiteX8" fmla="*/ 876300 w 963662"/>
              <a:gd name="connsiteY8" fmla="*/ 674687 h 2173262"/>
              <a:gd name="connsiteX9" fmla="*/ 801688 w 963662"/>
              <a:gd name="connsiteY9" fmla="*/ 211137 h 2173262"/>
              <a:gd name="connsiteX10" fmla="*/ 608013 w 963662"/>
              <a:gd name="connsiteY10" fmla="*/ 98425 h 2173262"/>
              <a:gd name="connsiteX11" fmla="*/ 661988 w 963662"/>
              <a:gd name="connsiteY11" fmla="*/ 0 h 2173262"/>
              <a:gd name="connsiteX0" fmla="*/ 0 w 963662"/>
              <a:gd name="connsiteY0" fmla="*/ 2114550 h 2173262"/>
              <a:gd name="connsiteX1" fmla="*/ 285750 w 963662"/>
              <a:gd name="connsiteY1" fmla="*/ 2143125 h 2173262"/>
              <a:gd name="connsiteX2" fmla="*/ 490538 w 963662"/>
              <a:gd name="connsiteY2" fmla="*/ 2166937 h 2173262"/>
              <a:gd name="connsiteX3" fmla="*/ 552450 w 963662"/>
              <a:gd name="connsiteY3" fmla="*/ 2019300 h 2173262"/>
              <a:gd name="connsiteX4" fmla="*/ 685800 w 963662"/>
              <a:gd name="connsiteY4" fmla="*/ 1811337 h 2173262"/>
              <a:gd name="connsiteX5" fmla="*/ 871538 w 963662"/>
              <a:gd name="connsiteY5" fmla="*/ 1476375 h 2173262"/>
              <a:gd name="connsiteX6" fmla="*/ 963613 w 963662"/>
              <a:gd name="connsiteY6" fmla="*/ 1227137 h 2173262"/>
              <a:gd name="connsiteX7" fmla="*/ 884238 w 963662"/>
              <a:gd name="connsiteY7" fmla="*/ 949325 h 2173262"/>
              <a:gd name="connsiteX8" fmla="*/ 876300 w 963662"/>
              <a:gd name="connsiteY8" fmla="*/ 674687 h 2173262"/>
              <a:gd name="connsiteX9" fmla="*/ 801688 w 963662"/>
              <a:gd name="connsiteY9" fmla="*/ 211137 h 2173262"/>
              <a:gd name="connsiteX10" fmla="*/ 608013 w 963662"/>
              <a:gd name="connsiteY10" fmla="*/ 98425 h 2173262"/>
              <a:gd name="connsiteX11" fmla="*/ 661988 w 963662"/>
              <a:gd name="connsiteY11" fmla="*/ 0 h 2173262"/>
              <a:gd name="connsiteX0" fmla="*/ 0 w 964216"/>
              <a:gd name="connsiteY0" fmla="*/ 2114550 h 2173262"/>
              <a:gd name="connsiteX1" fmla="*/ 285750 w 964216"/>
              <a:gd name="connsiteY1" fmla="*/ 2143125 h 2173262"/>
              <a:gd name="connsiteX2" fmla="*/ 490538 w 964216"/>
              <a:gd name="connsiteY2" fmla="*/ 2166937 h 2173262"/>
              <a:gd name="connsiteX3" fmla="*/ 552450 w 964216"/>
              <a:gd name="connsiteY3" fmla="*/ 2019300 h 2173262"/>
              <a:gd name="connsiteX4" fmla="*/ 685800 w 964216"/>
              <a:gd name="connsiteY4" fmla="*/ 1811337 h 2173262"/>
              <a:gd name="connsiteX5" fmla="*/ 836613 w 964216"/>
              <a:gd name="connsiteY5" fmla="*/ 1508125 h 2173262"/>
              <a:gd name="connsiteX6" fmla="*/ 963613 w 964216"/>
              <a:gd name="connsiteY6" fmla="*/ 1227137 h 2173262"/>
              <a:gd name="connsiteX7" fmla="*/ 884238 w 964216"/>
              <a:gd name="connsiteY7" fmla="*/ 949325 h 2173262"/>
              <a:gd name="connsiteX8" fmla="*/ 876300 w 964216"/>
              <a:gd name="connsiteY8" fmla="*/ 674687 h 2173262"/>
              <a:gd name="connsiteX9" fmla="*/ 801688 w 964216"/>
              <a:gd name="connsiteY9" fmla="*/ 211137 h 2173262"/>
              <a:gd name="connsiteX10" fmla="*/ 608013 w 964216"/>
              <a:gd name="connsiteY10" fmla="*/ 98425 h 2173262"/>
              <a:gd name="connsiteX11" fmla="*/ 661988 w 964216"/>
              <a:gd name="connsiteY11" fmla="*/ 0 h 2173262"/>
              <a:gd name="connsiteX0" fmla="*/ 0 w 963953"/>
              <a:gd name="connsiteY0" fmla="*/ 2114550 h 2173262"/>
              <a:gd name="connsiteX1" fmla="*/ 285750 w 963953"/>
              <a:gd name="connsiteY1" fmla="*/ 2143125 h 2173262"/>
              <a:gd name="connsiteX2" fmla="*/ 490538 w 963953"/>
              <a:gd name="connsiteY2" fmla="*/ 2166937 h 2173262"/>
              <a:gd name="connsiteX3" fmla="*/ 552450 w 963953"/>
              <a:gd name="connsiteY3" fmla="*/ 2019300 h 2173262"/>
              <a:gd name="connsiteX4" fmla="*/ 685800 w 963953"/>
              <a:gd name="connsiteY4" fmla="*/ 1811337 h 2173262"/>
              <a:gd name="connsiteX5" fmla="*/ 849313 w 963953"/>
              <a:gd name="connsiteY5" fmla="*/ 1514475 h 2173262"/>
              <a:gd name="connsiteX6" fmla="*/ 963613 w 963953"/>
              <a:gd name="connsiteY6" fmla="*/ 1227137 h 2173262"/>
              <a:gd name="connsiteX7" fmla="*/ 884238 w 963953"/>
              <a:gd name="connsiteY7" fmla="*/ 949325 h 2173262"/>
              <a:gd name="connsiteX8" fmla="*/ 876300 w 963953"/>
              <a:gd name="connsiteY8" fmla="*/ 674687 h 2173262"/>
              <a:gd name="connsiteX9" fmla="*/ 801688 w 963953"/>
              <a:gd name="connsiteY9" fmla="*/ 211137 h 2173262"/>
              <a:gd name="connsiteX10" fmla="*/ 608013 w 963953"/>
              <a:gd name="connsiteY10" fmla="*/ 98425 h 2173262"/>
              <a:gd name="connsiteX11" fmla="*/ 661988 w 963953"/>
              <a:gd name="connsiteY11" fmla="*/ 0 h 2173262"/>
              <a:gd name="connsiteX0" fmla="*/ 0 w 963953"/>
              <a:gd name="connsiteY0" fmla="*/ 2114550 h 2177839"/>
              <a:gd name="connsiteX1" fmla="*/ 285750 w 963953"/>
              <a:gd name="connsiteY1" fmla="*/ 2143125 h 2177839"/>
              <a:gd name="connsiteX2" fmla="*/ 490538 w 963953"/>
              <a:gd name="connsiteY2" fmla="*/ 2166937 h 2177839"/>
              <a:gd name="connsiteX3" fmla="*/ 501650 w 963953"/>
              <a:gd name="connsiteY3" fmla="*/ 1952625 h 2177839"/>
              <a:gd name="connsiteX4" fmla="*/ 685800 w 963953"/>
              <a:gd name="connsiteY4" fmla="*/ 1811337 h 2177839"/>
              <a:gd name="connsiteX5" fmla="*/ 849313 w 963953"/>
              <a:gd name="connsiteY5" fmla="*/ 1514475 h 2177839"/>
              <a:gd name="connsiteX6" fmla="*/ 963613 w 963953"/>
              <a:gd name="connsiteY6" fmla="*/ 1227137 h 2177839"/>
              <a:gd name="connsiteX7" fmla="*/ 884238 w 963953"/>
              <a:gd name="connsiteY7" fmla="*/ 949325 h 2177839"/>
              <a:gd name="connsiteX8" fmla="*/ 876300 w 963953"/>
              <a:gd name="connsiteY8" fmla="*/ 674687 h 2177839"/>
              <a:gd name="connsiteX9" fmla="*/ 801688 w 963953"/>
              <a:gd name="connsiteY9" fmla="*/ 211137 h 2177839"/>
              <a:gd name="connsiteX10" fmla="*/ 608013 w 963953"/>
              <a:gd name="connsiteY10" fmla="*/ 98425 h 2177839"/>
              <a:gd name="connsiteX11" fmla="*/ 661988 w 963953"/>
              <a:gd name="connsiteY11" fmla="*/ 0 h 2177839"/>
              <a:gd name="connsiteX0" fmla="*/ 0 w 963953"/>
              <a:gd name="connsiteY0" fmla="*/ 2114550 h 2164515"/>
              <a:gd name="connsiteX1" fmla="*/ 285750 w 963953"/>
              <a:gd name="connsiteY1" fmla="*/ 2143125 h 2164515"/>
              <a:gd name="connsiteX2" fmla="*/ 490538 w 963953"/>
              <a:gd name="connsiteY2" fmla="*/ 2151062 h 2164515"/>
              <a:gd name="connsiteX3" fmla="*/ 501650 w 963953"/>
              <a:gd name="connsiteY3" fmla="*/ 1952625 h 2164515"/>
              <a:gd name="connsiteX4" fmla="*/ 685800 w 963953"/>
              <a:gd name="connsiteY4" fmla="*/ 1811337 h 2164515"/>
              <a:gd name="connsiteX5" fmla="*/ 849313 w 963953"/>
              <a:gd name="connsiteY5" fmla="*/ 1514475 h 2164515"/>
              <a:gd name="connsiteX6" fmla="*/ 963613 w 963953"/>
              <a:gd name="connsiteY6" fmla="*/ 1227137 h 2164515"/>
              <a:gd name="connsiteX7" fmla="*/ 884238 w 963953"/>
              <a:gd name="connsiteY7" fmla="*/ 949325 h 2164515"/>
              <a:gd name="connsiteX8" fmla="*/ 876300 w 963953"/>
              <a:gd name="connsiteY8" fmla="*/ 674687 h 2164515"/>
              <a:gd name="connsiteX9" fmla="*/ 801688 w 963953"/>
              <a:gd name="connsiteY9" fmla="*/ 211137 h 2164515"/>
              <a:gd name="connsiteX10" fmla="*/ 608013 w 963953"/>
              <a:gd name="connsiteY10" fmla="*/ 98425 h 2164515"/>
              <a:gd name="connsiteX11" fmla="*/ 661988 w 963953"/>
              <a:gd name="connsiteY11" fmla="*/ 0 h 2164515"/>
              <a:gd name="connsiteX0" fmla="*/ 0 w 963953"/>
              <a:gd name="connsiteY0" fmla="*/ 2114550 h 2164515"/>
              <a:gd name="connsiteX1" fmla="*/ 285750 w 963953"/>
              <a:gd name="connsiteY1" fmla="*/ 2143125 h 2164515"/>
              <a:gd name="connsiteX2" fmla="*/ 490538 w 963953"/>
              <a:gd name="connsiteY2" fmla="*/ 2151062 h 2164515"/>
              <a:gd name="connsiteX3" fmla="*/ 501650 w 963953"/>
              <a:gd name="connsiteY3" fmla="*/ 1952625 h 2164515"/>
              <a:gd name="connsiteX4" fmla="*/ 685800 w 963953"/>
              <a:gd name="connsiteY4" fmla="*/ 1811337 h 2164515"/>
              <a:gd name="connsiteX5" fmla="*/ 849313 w 963953"/>
              <a:gd name="connsiteY5" fmla="*/ 1514475 h 2164515"/>
              <a:gd name="connsiteX6" fmla="*/ 963613 w 963953"/>
              <a:gd name="connsiteY6" fmla="*/ 1227137 h 2164515"/>
              <a:gd name="connsiteX7" fmla="*/ 884238 w 963953"/>
              <a:gd name="connsiteY7" fmla="*/ 949325 h 2164515"/>
              <a:gd name="connsiteX8" fmla="*/ 876300 w 963953"/>
              <a:gd name="connsiteY8" fmla="*/ 674687 h 2164515"/>
              <a:gd name="connsiteX9" fmla="*/ 801688 w 963953"/>
              <a:gd name="connsiteY9" fmla="*/ 211137 h 2164515"/>
              <a:gd name="connsiteX10" fmla="*/ 636588 w 963953"/>
              <a:gd name="connsiteY10" fmla="*/ 98425 h 2164515"/>
              <a:gd name="connsiteX11" fmla="*/ 661988 w 963953"/>
              <a:gd name="connsiteY11" fmla="*/ 0 h 2164515"/>
              <a:gd name="connsiteX0" fmla="*/ 0 w 963953"/>
              <a:gd name="connsiteY0" fmla="*/ 2114550 h 2164515"/>
              <a:gd name="connsiteX1" fmla="*/ 285750 w 963953"/>
              <a:gd name="connsiteY1" fmla="*/ 2143125 h 2164515"/>
              <a:gd name="connsiteX2" fmla="*/ 490538 w 963953"/>
              <a:gd name="connsiteY2" fmla="*/ 2151062 h 2164515"/>
              <a:gd name="connsiteX3" fmla="*/ 501650 w 963953"/>
              <a:gd name="connsiteY3" fmla="*/ 1952625 h 2164515"/>
              <a:gd name="connsiteX4" fmla="*/ 685800 w 963953"/>
              <a:gd name="connsiteY4" fmla="*/ 1811337 h 2164515"/>
              <a:gd name="connsiteX5" fmla="*/ 849313 w 963953"/>
              <a:gd name="connsiteY5" fmla="*/ 1514475 h 2164515"/>
              <a:gd name="connsiteX6" fmla="*/ 963613 w 963953"/>
              <a:gd name="connsiteY6" fmla="*/ 1227137 h 2164515"/>
              <a:gd name="connsiteX7" fmla="*/ 884238 w 963953"/>
              <a:gd name="connsiteY7" fmla="*/ 949325 h 2164515"/>
              <a:gd name="connsiteX8" fmla="*/ 876300 w 963953"/>
              <a:gd name="connsiteY8" fmla="*/ 674687 h 2164515"/>
              <a:gd name="connsiteX9" fmla="*/ 801688 w 963953"/>
              <a:gd name="connsiteY9" fmla="*/ 211137 h 2164515"/>
              <a:gd name="connsiteX10" fmla="*/ 639763 w 963953"/>
              <a:gd name="connsiteY10" fmla="*/ 98425 h 2164515"/>
              <a:gd name="connsiteX11" fmla="*/ 661988 w 963953"/>
              <a:gd name="connsiteY11" fmla="*/ 0 h 2164515"/>
              <a:gd name="connsiteX0" fmla="*/ 0 w 963953"/>
              <a:gd name="connsiteY0" fmla="*/ 2114550 h 2164515"/>
              <a:gd name="connsiteX1" fmla="*/ 285750 w 963953"/>
              <a:gd name="connsiteY1" fmla="*/ 2143125 h 2164515"/>
              <a:gd name="connsiteX2" fmla="*/ 490538 w 963953"/>
              <a:gd name="connsiteY2" fmla="*/ 2151062 h 2164515"/>
              <a:gd name="connsiteX3" fmla="*/ 501650 w 963953"/>
              <a:gd name="connsiteY3" fmla="*/ 1952625 h 2164515"/>
              <a:gd name="connsiteX4" fmla="*/ 685800 w 963953"/>
              <a:gd name="connsiteY4" fmla="*/ 1811337 h 2164515"/>
              <a:gd name="connsiteX5" fmla="*/ 849313 w 963953"/>
              <a:gd name="connsiteY5" fmla="*/ 1514475 h 2164515"/>
              <a:gd name="connsiteX6" fmla="*/ 963613 w 963953"/>
              <a:gd name="connsiteY6" fmla="*/ 1227137 h 2164515"/>
              <a:gd name="connsiteX7" fmla="*/ 884238 w 963953"/>
              <a:gd name="connsiteY7" fmla="*/ 949325 h 2164515"/>
              <a:gd name="connsiteX8" fmla="*/ 876300 w 963953"/>
              <a:gd name="connsiteY8" fmla="*/ 674687 h 2164515"/>
              <a:gd name="connsiteX9" fmla="*/ 792163 w 963953"/>
              <a:gd name="connsiteY9" fmla="*/ 214312 h 2164515"/>
              <a:gd name="connsiteX10" fmla="*/ 639763 w 963953"/>
              <a:gd name="connsiteY10" fmla="*/ 98425 h 2164515"/>
              <a:gd name="connsiteX11" fmla="*/ 661988 w 963953"/>
              <a:gd name="connsiteY11" fmla="*/ 0 h 216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3953" h="2164515">
                <a:moveTo>
                  <a:pt x="0" y="2114550"/>
                </a:moveTo>
                <a:cubicBezTo>
                  <a:pt x="95250" y="2124075"/>
                  <a:pt x="203994" y="2137040"/>
                  <a:pt x="285750" y="2143125"/>
                </a:cubicBezTo>
                <a:cubicBezTo>
                  <a:pt x="367506" y="2149210"/>
                  <a:pt x="454555" y="2182812"/>
                  <a:pt x="490538" y="2151062"/>
                </a:cubicBezTo>
                <a:cubicBezTo>
                  <a:pt x="526521" y="2119312"/>
                  <a:pt x="469106" y="2009246"/>
                  <a:pt x="501650" y="1952625"/>
                </a:cubicBezTo>
                <a:cubicBezTo>
                  <a:pt x="534194" y="1896004"/>
                  <a:pt x="627856" y="1884362"/>
                  <a:pt x="685800" y="1811337"/>
                </a:cubicBezTo>
                <a:cubicBezTo>
                  <a:pt x="743744" y="1738312"/>
                  <a:pt x="780786" y="1611842"/>
                  <a:pt x="849313" y="1514475"/>
                </a:cubicBezTo>
                <a:cubicBezTo>
                  <a:pt x="917840" y="1417108"/>
                  <a:pt x="957792" y="1321329"/>
                  <a:pt x="963613" y="1227137"/>
                </a:cubicBezTo>
                <a:cubicBezTo>
                  <a:pt x="969434" y="1132945"/>
                  <a:pt x="898790" y="1041400"/>
                  <a:pt x="884238" y="949325"/>
                </a:cubicBezTo>
                <a:cubicBezTo>
                  <a:pt x="869686" y="857250"/>
                  <a:pt x="891646" y="797189"/>
                  <a:pt x="876300" y="674687"/>
                </a:cubicBezTo>
                <a:cubicBezTo>
                  <a:pt x="860954" y="552185"/>
                  <a:pt x="831586" y="310356"/>
                  <a:pt x="792163" y="214312"/>
                </a:cubicBezTo>
                <a:cubicBezTo>
                  <a:pt x="752740" y="118268"/>
                  <a:pt x="661459" y="134144"/>
                  <a:pt x="639763" y="98425"/>
                </a:cubicBezTo>
                <a:cubicBezTo>
                  <a:pt x="618067" y="62706"/>
                  <a:pt x="655638" y="76994"/>
                  <a:pt x="661988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D434152-5946-4FB8-AAEB-14CEF675E8F7}"/>
              </a:ext>
            </a:extLst>
          </p:cNvPr>
          <p:cNvSpPr/>
          <p:nvPr/>
        </p:nvSpPr>
        <p:spPr>
          <a:xfrm>
            <a:off x="6157911" y="3333750"/>
            <a:ext cx="1355019" cy="2271820"/>
          </a:xfrm>
          <a:custGeom>
            <a:avLst/>
            <a:gdLst>
              <a:gd name="connsiteX0" fmla="*/ 0 w 1464315"/>
              <a:gd name="connsiteY0" fmla="*/ 1857375 h 2397260"/>
              <a:gd name="connsiteX1" fmla="*/ 242887 w 1464315"/>
              <a:gd name="connsiteY1" fmla="*/ 1971675 h 2397260"/>
              <a:gd name="connsiteX2" fmla="*/ 266700 w 1464315"/>
              <a:gd name="connsiteY2" fmla="*/ 2081212 h 2397260"/>
              <a:gd name="connsiteX3" fmla="*/ 204787 w 1464315"/>
              <a:gd name="connsiteY3" fmla="*/ 2147887 h 2397260"/>
              <a:gd name="connsiteX4" fmla="*/ 166687 w 1464315"/>
              <a:gd name="connsiteY4" fmla="*/ 2247900 h 2397260"/>
              <a:gd name="connsiteX5" fmla="*/ 228600 w 1464315"/>
              <a:gd name="connsiteY5" fmla="*/ 2338387 h 2397260"/>
              <a:gd name="connsiteX6" fmla="*/ 423862 w 1464315"/>
              <a:gd name="connsiteY6" fmla="*/ 2381250 h 2397260"/>
              <a:gd name="connsiteX7" fmla="*/ 895350 w 1464315"/>
              <a:gd name="connsiteY7" fmla="*/ 2371725 h 2397260"/>
              <a:gd name="connsiteX8" fmla="*/ 1123950 w 1464315"/>
              <a:gd name="connsiteY8" fmla="*/ 2095500 h 2397260"/>
              <a:gd name="connsiteX9" fmla="*/ 1462087 w 1464315"/>
              <a:gd name="connsiteY9" fmla="*/ 1295400 h 2397260"/>
              <a:gd name="connsiteX10" fmla="*/ 1266825 w 1464315"/>
              <a:gd name="connsiteY10" fmla="*/ 0 h 2397260"/>
              <a:gd name="connsiteX0" fmla="*/ 0 w 1440818"/>
              <a:gd name="connsiteY0" fmla="*/ 1857375 h 2397260"/>
              <a:gd name="connsiteX1" fmla="*/ 242887 w 1440818"/>
              <a:gd name="connsiteY1" fmla="*/ 1971675 h 2397260"/>
              <a:gd name="connsiteX2" fmla="*/ 266700 w 1440818"/>
              <a:gd name="connsiteY2" fmla="*/ 2081212 h 2397260"/>
              <a:gd name="connsiteX3" fmla="*/ 204787 w 1440818"/>
              <a:gd name="connsiteY3" fmla="*/ 2147887 h 2397260"/>
              <a:gd name="connsiteX4" fmla="*/ 166687 w 1440818"/>
              <a:gd name="connsiteY4" fmla="*/ 2247900 h 2397260"/>
              <a:gd name="connsiteX5" fmla="*/ 228600 w 1440818"/>
              <a:gd name="connsiteY5" fmla="*/ 2338387 h 2397260"/>
              <a:gd name="connsiteX6" fmla="*/ 423862 w 1440818"/>
              <a:gd name="connsiteY6" fmla="*/ 2381250 h 2397260"/>
              <a:gd name="connsiteX7" fmla="*/ 895350 w 1440818"/>
              <a:gd name="connsiteY7" fmla="*/ 2371725 h 2397260"/>
              <a:gd name="connsiteX8" fmla="*/ 1123950 w 1440818"/>
              <a:gd name="connsiteY8" fmla="*/ 2095500 h 2397260"/>
              <a:gd name="connsiteX9" fmla="*/ 1438274 w 1440818"/>
              <a:gd name="connsiteY9" fmla="*/ 1295400 h 2397260"/>
              <a:gd name="connsiteX10" fmla="*/ 1266825 w 1440818"/>
              <a:gd name="connsiteY10" fmla="*/ 0 h 2397260"/>
              <a:gd name="connsiteX0" fmla="*/ 0 w 1441236"/>
              <a:gd name="connsiteY0" fmla="*/ 1857375 h 2397260"/>
              <a:gd name="connsiteX1" fmla="*/ 242887 w 1441236"/>
              <a:gd name="connsiteY1" fmla="*/ 1971675 h 2397260"/>
              <a:gd name="connsiteX2" fmla="*/ 266700 w 1441236"/>
              <a:gd name="connsiteY2" fmla="*/ 2081212 h 2397260"/>
              <a:gd name="connsiteX3" fmla="*/ 204787 w 1441236"/>
              <a:gd name="connsiteY3" fmla="*/ 2147887 h 2397260"/>
              <a:gd name="connsiteX4" fmla="*/ 166687 w 1441236"/>
              <a:gd name="connsiteY4" fmla="*/ 2247900 h 2397260"/>
              <a:gd name="connsiteX5" fmla="*/ 228600 w 1441236"/>
              <a:gd name="connsiteY5" fmla="*/ 2338387 h 2397260"/>
              <a:gd name="connsiteX6" fmla="*/ 423862 w 1441236"/>
              <a:gd name="connsiteY6" fmla="*/ 2381250 h 2397260"/>
              <a:gd name="connsiteX7" fmla="*/ 895350 w 1441236"/>
              <a:gd name="connsiteY7" fmla="*/ 2371725 h 2397260"/>
              <a:gd name="connsiteX8" fmla="*/ 1123950 w 1441236"/>
              <a:gd name="connsiteY8" fmla="*/ 2095500 h 2397260"/>
              <a:gd name="connsiteX9" fmla="*/ 1438274 w 1441236"/>
              <a:gd name="connsiteY9" fmla="*/ 1295400 h 2397260"/>
              <a:gd name="connsiteX10" fmla="*/ 1266825 w 1441236"/>
              <a:gd name="connsiteY10" fmla="*/ 0 h 2397260"/>
              <a:gd name="connsiteX0" fmla="*/ 0 w 1441236"/>
              <a:gd name="connsiteY0" fmla="*/ 1857375 h 2397260"/>
              <a:gd name="connsiteX1" fmla="*/ 242887 w 1441236"/>
              <a:gd name="connsiteY1" fmla="*/ 1971675 h 2397260"/>
              <a:gd name="connsiteX2" fmla="*/ 266700 w 1441236"/>
              <a:gd name="connsiteY2" fmla="*/ 2081212 h 2397260"/>
              <a:gd name="connsiteX3" fmla="*/ 204787 w 1441236"/>
              <a:gd name="connsiteY3" fmla="*/ 2147887 h 2397260"/>
              <a:gd name="connsiteX4" fmla="*/ 166687 w 1441236"/>
              <a:gd name="connsiteY4" fmla="*/ 2247900 h 2397260"/>
              <a:gd name="connsiteX5" fmla="*/ 228600 w 1441236"/>
              <a:gd name="connsiteY5" fmla="*/ 2338387 h 2397260"/>
              <a:gd name="connsiteX6" fmla="*/ 423862 w 1441236"/>
              <a:gd name="connsiteY6" fmla="*/ 2381250 h 2397260"/>
              <a:gd name="connsiteX7" fmla="*/ 895350 w 1441236"/>
              <a:gd name="connsiteY7" fmla="*/ 2371725 h 2397260"/>
              <a:gd name="connsiteX8" fmla="*/ 1123950 w 1441236"/>
              <a:gd name="connsiteY8" fmla="*/ 2095500 h 2397260"/>
              <a:gd name="connsiteX9" fmla="*/ 1438274 w 1441236"/>
              <a:gd name="connsiteY9" fmla="*/ 1295400 h 2397260"/>
              <a:gd name="connsiteX10" fmla="*/ 1266825 w 1441236"/>
              <a:gd name="connsiteY10" fmla="*/ 0 h 2397260"/>
              <a:gd name="connsiteX0" fmla="*/ 0 w 1441236"/>
              <a:gd name="connsiteY0" fmla="*/ 1957533 h 2497418"/>
              <a:gd name="connsiteX1" fmla="*/ 242887 w 1441236"/>
              <a:gd name="connsiteY1" fmla="*/ 2071833 h 2497418"/>
              <a:gd name="connsiteX2" fmla="*/ 266700 w 1441236"/>
              <a:gd name="connsiteY2" fmla="*/ 2181370 h 2497418"/>
              <a:gd name="connsiteX3" fmla="*/ 204787 w 1441236"/>
              <a:gd name="connsiteY3" fmla="*/ 2248045 h 2497418"/>
              <a:gd name="connsiteX4" fmla="*/ 166687 w 1441236"/>
              <a:gd name="connsiteY4" fmla="*/ 2348058 h 2497418"/>
              <a:gd name="connsiteX5" fmla="*/ 228600 w 1441236"/>
              <a:gd name="connsiteY5" fmla="*/ 2438545 h 2497418"/>
              <a:gd name="connsiteX6" fmla="*/ 423862 w 1441236"/>
              <a:gd name="connsiteY6" fmla="*/ 2481408 h 2497418"/>
              <a:gd name="connsiteX7" fmla="*/ 895350 w 1441236"/>
              <a:gd name="connsiteY7" fmla="*/ 2471883 h 2497418"/>
              <a:gd name="connsiteX8" fmla="*/ 1123950 w 1441236"/>
              <a:gd name="connsiteY8" fmla="*/ 2195658 h 2497418"/>
              <a:gd name="connsiteX9" fmla="*/ 1438274 w 1441236"/>
              <a:gd name="connsiteY9" fmla="*/ 1395558 h 2497418"/>
              <a:gd name="connsiteX10" fmla="*/ 1266825 w 1441236"/>
              <a:gd name="connsiteY10" fmla="*/ 100158 h 2497418"/>
              <a:gd name="connsiteX11" fmla="*/ 1262062 w 1441236"/>
              <a:gd name="connsiteY11" fmla="*/ 85870 h 2497418"/>
              <a:gd name="connsiteX0" fmla="*/ 0 w 1441236"/>
              <a:gd name="connsiteY0" fmla="*/ 2214563 h 2754448"/>
              <a:gd name="connsiteX1" fmla="*/ 242887 w 1441236"/>
              <a:gd name="connsiteY1" fmla="*/ 2328863 h 2754448"/>
              <a:gd name="connsiteX2" fmla="*/ 266700 w 1441236"/>
              <a:gd name="connsiteY2" fmla="*/ 2438400 h 2754448"/>
              <a:gd name="connsiteX3" fmla="*/ 204787 w 1441236"/>
              <a:gd name="connsiteY3" fmla="*/ 2505075 h 2754448"/>
              <a:gd name="connsiteX4" fmla="*/ 166687 w 1441236"/>
              <a:gd name="connsiteY4" fmla="*/ 2605088 h 2754448"/>
              <a:gd name="connsiteX5" fmla="*/ 228600 w 1441236"/>
              <a:gd name="connsiteY5" fmla="*/ 2695575 h 2754448"/>
              <a:gd name="connsiteX6" fmla="*/ 423862 w 1441236"/>
              <a:gd name="connsiteY6" fmla="*/ 2738438 h 2754448"/>
              <a:gd name="connsiteX7" fmla="*/ 895350 w 1441236"/>
              <a:gd name="connsiteY7" fmla="*/ 2728913 h 2754448"/>
              <a:gd name="connsiteX8" fmla="*/ 1123950 w 1441236"/>
              <a:gd name="connsiteY8" fmla="*/ 2452688 h 2754448"/>
              <a:gd name="connsiteX9" fmla="*/ 1438274 w 1441236"/>
              <a:gd name="connsiteY9" fmla="*/ 1652588 h 2754448"/>
              <a:gd name="connsiteX10" fmla="*/ 1266825 w 1441236"/>
              <a:gd name="connsiteY10" fmla="*/ 357188 h 2754448"/>
              <a:gd name="connsiteX11" fmla="*/ 1157287 w 1441236"/>
              <a:gd name="connsiteY11" fmla="*/ 0 h 2754448"/>
              <a:gd name="connsiteX0" fmla="*/ 0 w 1438342"/>
              <a:gd name="connsiteY0" fmla="*/ 2214563 h 2754448"/>
              <a:gd name="connsiteX1" fmla="*/ 242887 w 1438342"/>
              <a:gd name="connsiteY1" fmla="*/ 2328863 h 2754448"/>
              <a:gd name="connsiteX2" fmla="*/ 266700 w 1438342"/>
              <a:gd name="connsiteY2" fmla="*/ 2438400 h 2754448"/>
              <a:gd name="connsiteX3" fmla="*/ 204787 w 1438342"/>
              <a:gd name="connsiteY3" fmla="*/ 2505075 h 2754448"/>
              <a:gd name="connsiteX4" fmla="*/ 166687 w 1438342"/>
              <a:gd name="connsiteY4" fmla="*/ 2605088 h 2754448"/>
              <a:gd name="connsiteX5" fmla="*/ 228600 w 1438342"/>
              <a:gd name="connsiteY5" fmla="*/ 2695575 h 2754448"/>
              <a:gd name="connsiteX6" fmla="*/ 423862 w 1438342"/>
              <a:gd name="connsiteY6" fmla="*/ 2738438 h 2754448"/>
              <a:gd name="connsiteX7" fmla="*/ 895350 w 1438342"/>
              <a:gd name="connsiteY7" fmla="*/ 2728913 h 2754448"/>
              <a:gd name="connsiteX8" fmla="*/ 1123950 w 1438342"/>
              <a:gd name="connsiteY8" fmla="*/ 2452688 h 2754448"/>
              <a:gd name="connsiteX9" fmla="*/ 1438274 w 1438342"/>
              <a:gd name="connsiteY9" fmla="*/ 1652588 h 2754448"/>
              <a:gd name="connsiteX10" fmla="*/ 1152525 w 1438342"/>
              <a:gd name="connsiteY10" fmla="*/ 314325 h 2754448"/>
              <a:gd name="connsiteX11" fmla="*/ 1157287 w 1438342"/>
              <a:gd name="connsiteY11" fmla="*/ 0 h 2754448"/>
              <a:gd name="connsiteX0" fmla="*/ 0 w 1438516"/>
              <a:gd name="connsiteY0" fmla="*/ 2214563 h 2754448"/>
              <a:gd name="connsiteX1" fmla="*/ 242887 w 1438516"/>
              <a:gd name="connsiteY1" fmla="*/ 2328863 h 2754448"/>
              <a:gd name="connsiteX2" fmla="*/ 266700 w 1438516"/>
              <a:gd name="connsiteY2" fmla="*/ 2438400 h 2754448"/>
              <a:gd name="connsiteX3" fmla="*/ 204787 w 1438516"/>
              <a:gd name="connsiteY3" fmla="*/ 2505075 h 2754448"/>
              <a:gd name="connsiteX4" fmla="*/ 166687 w 1438516"/>
              <a:gd name="connsiteY4" fmla="*/ 2605088 h 2754448"/>
              <a:gd name="connsiteX5" fmla="*/ 228600 w 1438516"/>
              <a:gd name="connsiteY5" fmla="*/ 2695575 h 2754448"/>
              <a:gd name="connsiteX6" fmla="*/ 423862 w 1438516"/>
              <a:gd name="connsiteY6" fmla="*/ 2738438 h 2754448"/>
              <a:gd name="connsiteX7" fmla="*/ 895350 w 1438516"/>
              <a:gd name="connsiteY7" fmla="*/ 2728913 h 2754448"/>
              <a:gd name="connsiteX8" fmla="*/ 1123950 w 1438516"/>
              <a:gd name="connsiteY8" fmla="*/ 2452688 h 2754448"/>
              <a:gd name="connsiteX9" fmla="*/ 1438274 w 1438516"/>
              <a:gd name="connsiteY9" fmla="*/ 1652588 h 2754448"/>
              <a:gd name="connsiteX10" fmla="*/ 1152525 w 1438516"/>
              <a:gd name="connsiteY10" fmla="*/ 314325 h 2754448"/>
              <a:gd name="connsiteX11" fmla="*/ 1157287 w 1438516"/>
              <a:gd name="connsiteY11" fmla="*/ 0 h 2754448"/>
              <a:gd name="connsiteX0" fmla="*/ 0 w 1438516"/>
              <a:gd name="connsiteY0" fmla="*/ 2305051 h 2844936"/>
              <a:gd name="connsiteX1" fmla="*/ 242887 w 1438516"/>
              <a:gd name="connsiteY1" fmla="*/ 2419351 h 2844936"/>
              <a:gd name="connsiteX2" fmla="*/ 266700 w 1438516"/>
              <a:gd name="connsiteY2" fmla="*/ 2528888 h 2844936"/>
              <a:gd name="connsiteX3" fmla="*/ 204787 w 1438516"/>
              <a:gd name="connsiteY3" fmla="*/ 2595563 h 2844936"/>
              <a:gd name="connsiteX4" fmla="*/ 166687 w 1438516"/>
              <a:gd name="connsiteY4" fmla="*/ 2695576 h 2844936"/>
              <a:gd name="connsiteX5" fmla="*/ 228600 w 1438516"/>
              <a:gd name="connsiteY5" fmla="*/ 2786063 h 2844936"/>
              <a:gd name="connsiteX6" fmla="*/ 423862 w 1438516"/>
              <a:gd name="connsiteY6" fmla="*/ 2828926 h 2844936"/>
              <a:gd name="connsiteX7" fmla="*/ 895350 w 1438516"/>
              <a:gd name="connsiteY7" fmla="*/ 2819401 h 2844936"/>
              <a:gd name="connsiteX8" fmla="*/ 1123950 w 1438516"/>
              <a:gd name="connsiteY8" fmla="*/ 2543176 h 2844936"/>
              <a:gd name="connsiteX9" fmla="*/ 1438274 w 1438516"/>
              <a:gd name="connsiteY9" fmla="*/ 1743076 h 2844936"/>
              <a:gd name="connsiteX10" fmla="*/ 1152525 w 1438516"/>
              <a:gd name="connsiteY10" fmla="*/ 404813 h 2844936"/>
              <a:gd name="connsiteX11" fmla="*/ 1090612 w 1438516"/>
              <a:gd name="connsiteY11" fmla="*/ 0 h 2844936"/>
              <a:gd name="connsiteX0" fmla="*/ 0 w 1438435"/>
              <a:gd name="connsiteY0" fmla="*/ 2305051 h 2844936"/>
              <a:gd name="connsiteX1" fmla="*/ 242887 w 1438435"/>
              <a:gd name="connsiteY1" fmla="*/ 2419351 h 2844936"/>
              <a:gd name="connsiteX2" fmla="*/ 266700 w 1438435"/>
              <a:gd name="connsiteY2" fmla="*/ 2528888 h 2844936"/>
              <a:gd name="connsiteX3" fmla="*/ 204787 w 1438435"/>
              <a:gd name="connsiteY3" fmla="*/ 2595563 h 2844936"/>
              <a:gd name="connsiteX4" fmla="*/ 166687 w 1438435"/>
              <a:gd name="connsiteY4" fmla="*/ 2695576 h 2844936"/>
              <a:gd name="connsiteX5" fmla="*/ 228600 w 1438435"/>
              <a:gd name="connsiteY5" fmla="*/ 2786063 h 2844936"/>
              <a:gd name="connsiteX6" fmla="*/ 423862 w 1438435"/>
              <a:gd name="connsiteY6" fmla="*/ 2828926 h 2844936"/>
              <a:gd name="connsiteX7" fmla="*/ 895350 w 1438435"/>
              <a:gd name="connsiteY7" fmla="*/ 2819401 h 2844936"/>
              <a:gd name="connsiteX8" fmla="*/ 1123950 w 1438435"/>
              <a:gd name="connsiteY8" fmla="*/ 2543176 h 2844936"/>
              <a:gd name="connsiteX9" fmla="*/ 1438274 w 1438435"/>
              <a:gd name="connsiteY9" fmla="*/ 1743076 h 2844936"/>
              <a:gd name="connsiteX10" fmla="*/ 1147763 w 1438435"/>
              <a:gd name="connsiteY10" fmla="*/ 404813 h 2844936"/>
              <a:gd name="connsiteX11" fmla="*/ 1090612 w 1438435"/>
              <a:gd name="connsiteY11" fmla="*/ 0 h 2844936"/>
              <a:gd name="connsiteX0" fmla="*/ 0 w 1438674"/>
              <a:gd name="connsiteY0" fmla="*/ 2305051 h 2844936"/>
              <a:gd name="connsiteX1" fmla="*/ 242887 w 1438674"/>
              <a:gd name="connsiteY1" fmla="*/ 2419351 h 2844936"/>
              <a:gd name="connsiteX2" fmla="*/ 266700 w 1438674"/>
              <a:gd name="connsiteY2" fmla="*/ 2528888 h 2844936"/>
              <a:gd name="connsiteX3" fmla="*/ 204787 w 1438674"/>
              <a:gd name="connsiteY3" fmla="*/ 2595563 h 2844936"/>
              <a:gd name="connsiteX4" fmla="*/ 166687 w 1438674"/>
              <a:gd name="connsiteY4" fmla="*/ 2695576 h 2844936"/>
              <a:gd name="connsiteX5" fmla="*/ 228600 w 1438674"/>
              <a:gd name="connsiteY5" fmla="*/ 2786063 h 2844936"/>
              <a:gd name="connsiteX6" fmla="*/ 423862 w 1438674"/>
              <a:gd name="connsiteY6" fmla="*/ 2828926 h 2844936"/>
              <a:gd name="connsiteX7" fmla="*/ 895350 w 1438674"/>
              <a:gd name="connsiteY7" fmla="*/ 2819401 h 2844936"/>
              <a:gd name="connsiteX8" fmla="*/ 1123950 w 1438674"/>
              <a:gd name="connsiteY8" fmla="*/ 2543176 h 2844936"/>
              <a:gd name="connsiteX9" fmla="*/ 1438274 w 1438674"/>
              <a:gd name="connsiteY9" fmla="*/ 1743076 h 2844936"/>
              <a:gd name="connsiteX10" fmla="*/ 1147763 w 1438674"/>
              <a:gd name="connsiteY10" fmla="*/ 404813 h 2844936"/>
              <a:gd name="connsiteX11" fmla="*/ 1090612 w 1438674"/>
              <a:gd name="connsiteY11" fmla="*/ 0 h 2844936"/>
              <a:gd name="connsiteX0" fmla="*/ 0 w 1438674"/>
              <a:gd name="connsiteY0" fmla="*/ 2305051 h 2844936"/>
              <a:gd name="connsiteX1" fmla="*/ 242887 w 1438674"/>
              <a:gd name="connsiteY1" fmla="*/ 2419351 h 2844936"/>
              <a:gd name="connsiteX2" fmla="*/ 266700 w 1438674"/>
              <a:gd name="connsiteY2" fmla="*/ 2528888 h 2844936"/>
              <a:gd name="connsiteX3" fmla="*/ 204787 w 1438674"/>
              <a:gd name="connsiteY3" fmla="*/ 2595563 h 2844936"/>
              <a:gd name="connsiteX4" fmla="*/ 166687 w 1438674"/>
              <a:gd name="connsiteY4" fmla="*/ 2695576 h 2844936"/>
              <a:gd name="connsiteX5" fmla="*/ 228600 w 1438674"/>
              <a:gd name="connsiteY5" fmla="*/ 2786063 h 2844936"/>
              <a:gd name="connsiteX6" fmla="*/ 423862 w 1438674"/>
              <a:gd name="connsiteY6" fmla="*/ 2828926 h 2844936"/>
              <a:gd name="connsiteX7" fmla="*/ 895350 w 1438674"/>
              <a:gd name="connsiteY7" fmla="*/ 2819401 h 2844936"/>
              <a:gd name="connsiteX8" fmla="*/ 1123950 w 1438674"/>
              <a:gd name="connsiteY8" fmla="*/ 2543176 h 2844936"/>
              <a:gd name="connsiteX9" fmla="*/ 1438274 w 1438674"/>
              <a:gd name="connsiteY9" fmla="*/ 1743076 h 2844936"/>
              <a:gd name="connsiteX10" fmla="*/ 1147763 w 1438674"/>
              <a:gd name="connsiteY10" fmla="*/ 404813 h 2844936"/>
              <a:gd name="connsiteX11" fmla="*/ 1090612 w 1438674"/>
              <a:gd name="connsiteY11" fmla="*/ 0 h 2844936"/>
              <a:gd name="connsiteX0" fmla="*/ 0 w 1438674"/>
              <a:gd name="connsiteY0" fmla="*/ 1900238 h 2440123"/>
              <a:gd name="connsiteX1" fmla="*/ 242887 w 1438674"/>
              <a:gd name="connsiteY1" fmla="*/ 2014538 h 2440123"/>
              <a:gd name="connsiteX2" fmla="*/ 266700 w 1438674"/>
              <a:gd name="connsiteY2" fmla="*/ 2124075 h 2440123"/>
              <a:gd name="connsiteX3" fmla="*/ 204787 w 1438674"/>
              <a:gd name="connsiteY3" fmla="*/ 2190750 h 2440123"/>
              <a:gd name="connsiteX4" fmla="*/ 166687 w 1438674"/>
              <a:gd name="connsiteY4" fmla="*/ 2290763 h 2440123"/>
              <a:gd name="connsiteX5" fmla="*/ 228600 w 1438674"/>
              <a:gd name="connsiteY5" fmla="*/ 2381250 h 2440123"/>
              <a:gd name="connsiteX6" fmla="*/ 423862 w 1438674"/>
              <a:gd name="connsiteY6" fmla="*/ 2424113 h 2440123"/>
              <a:gd name="connsiteX7" fmla="*/ 895350 w 1438674"/>
              <a:gd name="connsiteY7" fmla="*/ 2414588 h 2440123"/>
              <a:gd name="connsiteX8" fmla="*/ 1123950 w 1438674"/>
              <a:gd name="connsiteY8" fmla="*/ 2138363 h 2440123"/>
              <a:gd name="connsiteX9" fmla="*/ 1438274 w 1438674"/>
              <a:gd name="connsiteY9" fmla="*/ 1338263 h 2440123"/>
              <a:gd name="connsiteX10" fmla="*/ 1147763 w 1438674"/>
              <a:gd name="connsiteY10" fmla="*/ 0 h 2440123"/>
              <a:gd name="connsiteX0" fmla="*/ 0 w 1438413"/>
              <a:gd name="connsiteY0" fmla="*/ 1747838 h 2287723"/>
              <a:gd name="connsiteX1" fmla="*/ 242887 w 1438413"/>
              <a:gd name="connsiteY1" fmla="*/ 1862138 h 2287723"/>
              <a:gd name="connsiteX2" fmla="*/ 266700 w 1438413"/>
              <a:gd name="connsiteY2" fmla="*/ 1971675 h 2287723"/>
              <a:gd name="connsiteX3" fmla="*/ 204787 w 1438413"/>
              <a:gd name="connsiteY3" fmla="*/ 2038350 h 2287723"/>
              <a:gd name="connsiteX4" fmla="*/ 166687 w 1438413"/>
              <a:gd name="connsiteY4" fmla="*/ 2138363 h 2287723"/>
              <a:gd name="connsiteX5" fmla="*/ 228600 w 1438413"/>
              <a:gd name="connsiteY5" fmla="*/ 2228850 h 2287723"/>
              <a:gd name="connsiteX6" fmla="*/ 423862 w 1438413"/>
              <a:gd name="connsiteY6" fmla="*/ 2271713 h 2287723"/>
              <a:gd name="connsiteX7" fmla="*/ 895350 w 1438413"/>
              <a:gd name="connsiteY7" fmla="*/ 2262188 h 2287723"/>
              <a:gd name="connsiteX8" fmla="*/ 1123950 w 1438413"/>
              <a:gd name="connsiteY8" fmla="*/ 1985963 h 2287723"/>
              <a:gd name="connsiteX9" fmla="*/ 1438274 w 1438413"/>
              <a:gd name="connsiteY9" fmla="*/ 1185863 h 2287723"/>
              <a:gd name="connsiteX10" fmla="*/ 1084263 w 1438413"/>
              <a:gd name="connsiteY10" fmla="*/ 0 h 2287723"/>
              <a:gd name="connsiteX0" fmla="*/ 0 w 1438413"/>
              <a:gd name="connsiteY0" fmla="*/ 1747838 h 2287723"/>
              <a:gd name="connsiteX1" fmla="*/ 242887 w 1438413"/>
              <a:gd name="connsiteY1" fmla="*/ 1862138 h 2287723"/>
              <a:gd name="connsiteX2" fmla="*/ 266700 w 1438413"/>
              <a:gd name="connsiteY2" fmla="*/ 1971675 h 2287723"/>
              <a:gd name="connsiteX3" fmla="*/ 204787 w 1438413"/>
              <a:gd name="connsiteY3" fmla="*/ 2038350 h 2287723"/>
              <a:gd name="connsiteX4" fmla="*/ 166687 w 1438413"/>
              <a:gd name="connsiteY4" fmla="*/ 2138363 h 2287723"/>
              <a:gd name="connsiteX5" fmla="*/ 228600 w 1438413"/>
              <a:gd name="connsiteY5" fmla="*/ 2228850 h 2287723"/>
              <a:gd name="connsiteX6" fmla="*/ 423862 w 1438413"/>
              <a:gd name="connsiteY6" fmla="*/ 2271713 h 2287723"/>
              <a:gd name="connsiteX7" fmla="*/ 895350 w 1438413"/>
              <a:gd name="connsiteY7" fmla="*/ 2262188 h 2287723"/>
              <a:gd name="connsiteX8" fmla="*/ 1123950 w 1438413"/>
              <a:gd name="connsiteY8" fmla="*/ 1985963 h 2287723"/>
              <a:gd name="connsiteX9" fmla="*/ 1438274 w 1438413"/>
              <a:gd name="connsiteY9" fmla="*/ 1185863 h 2287723"/>
              <a:gd name="connsiteX10" fmla="*/ 1084263 w 1438413"/>
              <a:gd name="connsiteY10" fmla="*/ 0 h 2287723"/>
              <a:gd name="connsiteX0" fmla="*/ 0 w 1438374"/>
              <a:gd name="connsiteY0" fmla="*/ 1748547 h 2288432"/>
              <a:gd name="connsiteX1" fmla="*/ 242887 w 1438374"/>
              <a:gd name="connsiteY1" fmla="*/ 1862847 h 2288432"/>
              <a:gd name="connsiteX2" fmla="*/ 266700 w 1438374"/>
              <a:gd name="connsiteY2" fmla="*/ 1972384 h 2288432"/>
              <a:gd name="connsiteX3" fmla="*/ 204787 w 1438374"/>
              <a:gd name="connsiteY3" fmla="*/ 2039059 h 2288432"/>
              <a:gd name="connsiteX4" fmla="*/ 166687 w 1438374"/>
              <a:gd name="connsiteY4" fmla="*/ 2139072 h 2288432"/>
              <a:gd name="connsiteX5" fmla="*/ 228600 w 1438374"/>
              <a:gd name="connsiteY5" fmla="*/ 2229559 h 2288432"/>
              <a:gd name="connsiteX6" fmla="*/ 423862 w 1438374"/>
              <a:gd name="connsiteY6" fmla="*/ 2272422 h 2288432"/>
              <a:gd name="connsiteX7" fmla="*/ 895350 w 1438374"/>
              <a:gd name="connsiteY7" fmla="*/ 2262897 h 2288432"/>
              <a:gd name="connsiteX8" fmla="*/ 1123950 w 1438374"/>
              <a:gd name="connsiteY8" fmla="*/ 1986672 h 2288432"/>
              <a:gd name="connsiteX9" fmla="*/ 1438274 w 1438374"/>
              <a:gd name="connsiteY9" fmla="*/ 1186572 h 2288432"/>
              <a:gd name="connsiteX10" fmla="*/ 1157288 w 1438374"/>
              <a:gd name="connsiteY10" fmla="*/ 140409 h 2288432"/>
              <a:gd name="connsiteX11" fmla="*/ 1084263 w 1438374"/>
              <a:gd name="connsiteY11" fmla="*/ 709 h 2288432"/>
              <a:gd name="connsiteX0" fmla="*/ 0 w 1438374"/>
              <a:gd name="connsiteY0" fmla="*/ 1748547 h 2288432"/>
              <a:gd name="connsiteX1" fmla="*/ 242887 w 1438374"/>
              <a:gd name="connsiteY1" fmla="*/ 1862847 h 2288432"/>
              <a:gd name="connsiteX2" fmla="*/ 266700 w 1438374"/>
              <a:gd name="connsiteY2" fmla="*/ 1972384 h 2288432"/>
              <a:gd name="connsiteX3" fmla="*/ 204787 w 1438374"/>
              <a:gd name="connsiteY3" fmla="*/ 2039059 h 2288432"/>
              <a:gd name="connsiteX4" fmla="*/ 166687 w 1438374"/>
              <a:gd name="connsiteY4" fmla="*/ 2139072 h 2288432"/>
              <a:gd name="connsiteX5" fmla="*/ 228600 w 1438374"/>
              <a:gd name="connsiteY5" fmla="*/ 2229559 h 2288432"/>
              <a:gd name="connsiteX6" fmla="*/ 423862 w 1438374"/>
              <a:gd name="connsiteY6" fmla="*/ 2272422 h 2288432"/>
              <a:gd name="connsiteX7" fmla="*/ 895350 w 1438374"/>
              <a:gd name="connsiteY7" fmla="*/ 2262897 h 2288432"/>
              <a:gd name="connsiteX8" fmla="*/ 1123950 w 1438374"/>
              <a:gd name="connsiteY8" fmla="*/ 1986672 h 2288432"/>
              <a:gd name="connsiteX9" fmla="*/ 1438274 w 1438374"/>
              <a:gd name="connsiteY9" fmla="*/ 1186572 h 2288432"/>
              <a:gd name="connsiteX10" fmla="*/ 1157288 w 1438374"/>
              <a:gd name="connsiteY10" fmla="*/ 140409 h 2288432"/>
              <a:gd name="connsiteX11" fmla="*/ 1084263 w 1438374"/>
              <a:gd name="connsiteY11" fmla="*/ 709 h 2288432"/>
              <a:gd name="connsiteX0" fmla="*/ 0 w 1438610"/>
              <a:gd name="connsiteY0" fmla="*/ 1747838 h 2287723"/>
              <a:gd name="connsiteX1" fmla="*/ 242887 w 1438610"/>
              <a:gd name="connsiteY1" fmla="*/ 1862138 h 2287723"/>
              <a:gd name="connsiteX2" fmla="*/ 266700 w 1438610"/>
              <a:gd name="connsiteY2" fmla="*/ 1971675 h 2287723"/>
              <a:gd name="connsiteX3" fmla="*/ 204787 w 1438610"/>
              <a:gd name="connsiteY3" fmla="*/ 2038350 h 2287723"/>
              <a:gd name="connsiteX4" fmla="*/ 166687 w 1438610"/>
              <a:gd name="connsiteY4" fmla="*/ 2138363 h 2287723"/>
              <a:gd name="connsiteX5" fmla="*/ 228600 w 1438610"/>
              <a:gd name="connsiteY5" fmla="*/ 2228850 h 2287723"/>
              <a:gd name="connsiteX6" fmla="*/ 423862 w 1438610"/>
              <a:gd name="connsiteY6" fmla="*/ 2271713 h 2287723"/>
              <a:gd name="connsiteX7" fmla="*/ 895350 w 1438610"/>
              <a:gd name="connsiteY7" fmla="*/ 2262188 h 2287723"/>
              <a:gd name="connsiteX8" fmla="*/ 1123950 w 1438610"/>
              <a:gd name="connsiteY8" fmla="*/ 1985963 h 2287723"/>
              <a:gd name="connsiteX9" fmla="*/ 1438274 w 1438610"/>
              <a:gd name="connsiteY9" fmla="*/ 1185863 h 2287723"/>
              <a:gd name="connsiteX10" fmla="*/ 1182688 w 1438610"/>
              <a:gd name="connsiteY10" fmla="*/ 158750 h 2287723"/>
              <a:gd name="connsiteX11" fmla="*/ 1084263 w 1438610"/>
              <a:gd name="connsiteY11" fmla="*/ 0 h 2287723"/>
              <a:gd name="connsiteX0" fmla="*/ 0 w 1438637"/>
              <a:gd name="connsiteY0" fmla="*/ 1747838 h 2287723"/>
              <a:gd name="connsiteX1" fmla="*/ 242887 w 1438637"/>
              <a:gd name="connsiteY1" fmla="*/ 1862138 h 2287723"/>
              <a:gd name="connsiteX2" fmla="*/ 266700 w 1438637"/>
              <a:gd name="connsiteY2" fmla="*/ 1971675 h 2287723"/>
              <a:gd name="connsiteX3" fmla="*/ 204787 w 1438637"/>
              <a:gd name="connsiteY3" fmla="*/ 2038350 h 2287723"/>
              <a:gd name="connsiteX4" fmla="*/ 166687 w 1438637"/>
              <a:gd name="connsiteY4" fmla="*/ 2138363 h 2287723"/>
              <a:gd name="connsiteX5" fmla="*/ 228600 w 1438637"/>
              <a:gd name="connsiteY5" fmla="*/ 2228850 h 2287723"/>
              <a:gd name="connsiteX6" fmla="*/ 423862 w 1438637"/>
              <a:gd name="connsiteY6" fmla="*/ 2271713 h 2287723"/>
              <a:gd name="connsiteX7" fmla="*/ 895350 w 1438637"/>
              <a:gd name="connsiteY7" fmla="*/ 2262188 h 2287723"/>
              <a:gd name="connsiteX8" fmla="*/ 1123950 w 1438637"/>
              <a:gd name="connsiteY8" fmla="*/ 1985963 h 2287723"/>
              <a:gd name="connsiteX9" fmla="*/ 1438274 w 1438637"/>
              <a:gd name="connsiteY9" fmla="*/ 1185863 h 2287723"/>
              <a:gd name="connsiteX10" fmla="*/ 1182688 w 1438637"/>
              <a:gd name="connsiteY10" fmla="*/ 158750 h 2287723"/>
              <a:gd name="connsiteX11" fmla="*/ 1084263 w 1438637"/>
              <a:gd name="connsiteY11" fmla="*/ 0 h 2287723"/>
              <a:gd name="connsiteX0" fmla="*/ 0 w 1438292"/>
              <a:gd name="connsiteY0" fmla="*/ 1747838 h 2287723"/>
              <a:gd name="connsiteX1" fmla="*/ 242887 w 1438292"/>
              <a:gd name="connsiteY1" fmla="*/ 1862138 h 2287723"/>
              <a:gd name="connsiteX2" fmla="*/ 266700 w 1438292"/>
              <a:gd name="connsiteY2" fmla="*/ 1971675 h 2287723"/>
              <a:gd name="connsiteX3" fmla="*/ 204787 w 1438292"/>
              <a:gd name="connsiteY3" fmla="*/ 2038350 h 2287723"/>
              <a:gd name="connsiteX4" fmla="*/ 166687 w 1438292"/>
              <a:gd name="connsiteY4" fmla="*/ 2138363 h 2287723"/>
              <a:gd name="connsiteX5" fmla="*/ 228600 w 1438292"/>
              <a:gd name="connsiteY5" fmla="*/ 2228850 h 2287723"/>
              <a:gd name="connsiteX6" fmla="*/ 423862 w 1438292"/>
              <a:gd name="connsiteY6" fmla="*/ 2271713 h 2287723"/>
              <a:gd name="connsiteX7" fmla="*/ 895350 w 1438292"/>
              <a:gd name="connsiteY7" fmla="*/ 2262188 h 2287723"/>
              <a:gd name="connsiteX8" fmla="*/ 1123950 w 1438292"/>
              <a:gd name="connsiteY8" fmla="*/ 1985963 h 2287723"/>
              <a:gd name="connsiteX9" fmla="*/ 1438274 w 1438292"/>
              <a:gd name="connsiteY9" fmla="*/ 1185863 h 2287723"/>
              <a:gd name="connsiteX10" fmla="*/ 1138238 w 1438292"/>
              <a:gd name="connsiteY10" fmla="*/ 123825 h 2287723"/>
              <a:gd name="connsiteX11" fmla="*/ 1084263 w 1438292"/>
              <a:gd name="connsiteY11" fmla="*/ 0 h 2287723"/>
              <a:gd name="connsiteX0" fmla="*/ 0 w 1304955"/>
              <a:gd name="connsiteY0" fmla="*/ 1747838 h 2287723"/>
              <a:gd name="connsiteX1" fmla="*/ 242887 w 1304955"/>
              <a:gd name="connsiteY1" fmla="*/ 1862138 h 2287723"/>
              <a:gd name="connsiteX2" fmla="*/ 266700 w 1304955"/>
              <a:gd name="connsiteY2" fmla="*/ 1971675 h 2287723"/>
              <a:gd name="connsiteX3" fmla="*/ 204787 w 1304955"/>
              <a:gd name="connsiteY3" fmla="*/ 2038350 h 2287723"/>
              <a:gd name="connsiteX4" fmla="*/ 166687 w 1304955"/>
              <a:gd name="connsiteY4" fmla="*/ 2138363 h 2287723"/>
              <a:gd name="connsiteX5" fmla="*/ 228600 w 1304955"/>
              <a:gd name="connsiteY5" fmla="*/ 2228850 h 2287723"/>
              <a:gd name="connsiteX6" fmla="*/ 423862 w 1304955"/>
              <a:gd name="connsiteY6" fmla="*/ 2271713 h 2287723"/>
              <a:gd name="connsiteX7" fmla="*/ 895350 w 1304955"/>
              <a:gd name="connsiteY7" fmla="*/ 2262188 h 2287723"/>
              <a:gd name="connsiteX8" fmla="*/ 1123950 w 1304955"/>
              <a:gd name="connsiteY8" fmla="*/ 1985963 h 2287723"/>
              <a:gd name="connsiteX9" fmla="*/ 1304924 w 1304955"/>
              <a:gd name="connsiteY9" fmla="*/ 868363 h 2287723"/>
              <a:gd name="connsiteX10" fmla="*/ 1138238 w 1304955"/>
              <a:gd name="connsiteY10" fmla="*/ 123825 h 2287723"/>
              <a:gd name="connsiteX11" fmla="*/ 1084263 w 1304955"/>
              <a:gd name="connsiteY11" fmla="*/ 0 h 2287723"/>
              <a:gd name="connsiteX0" fmla="*/ 0 w 1312060"/>
              <a:gd name="connsiteY0" fmla="*/ 1747838 h 2287723"/>
              <a:gd name="connsiteX1" fmla="*/ 242887 w 1312060"/>
              <a:gd name="connsiteY1" fmla="*/ 1862138 h 2287723"/>
              <a:gd name="connsiteX2" fmla="*/ 266700 w 1312060"/>
              <a:gd name="connsiteY2" fmla="*/ 1971675 h 2287723"/>
              <a:gd name="connsiteX3" fmla="*/ 204787 w 1312060"/>
              <a:gd name="connsiteY3" fmla="*/ 2038350 h 2287723"/>
              <a:gd name="connsiteX4" fmla="*/ 166687 w 1312060"/>
              <a:gd name="connsiteY4" fmla="*/ 2138363 h 2287723"/>
              <a:gd name="connsiteX5" fmla="*/ 228600 w 1312060"/>
              <a:gd name="connsiteY5" fmla="*/ 2228850 h 2287723"/>
              <a:gd name="connsiteX6" fmla="*/ 423862 w 1312060"/>
              <a:gd name="connsiteY6" fmla="*/ 2271713 h 2287723"/>
              <a:gd name="connsiteX7" fmla="*/ 895350 w 1312060"/>
              <a:gd name="connsiteY7" fmla="*/ 2262188 h 2287723"/>
              <a:gd name="connsiteX8" fmla="*/ 1123950 w 1312060"/>
              <a:gd name="connsiteY8" fmla="*/ 1985963 h 2287723"/>
              <a:gd name="connsiteX9" fmla="*/ 1304924 w 1312060"/>
              <a:gd name="connsiteY9" fmla="*/ 868363 h 2287723"/>
              <a:gd name="connsiteX10" fmla="*/ 1138238 w 1312060"/>
              <a:gd name="connsiteY10" fmla="*/ 123825 h 2287723"/>
              <a:gd name="connsiteX11" fmla="*/ 1084263 w 1312060"/>
              <a:gd name="connsiteY11" fmla="*/ 0 h 2287723"/>
              <a:gd name="connsiteX0" fmla="*/ 0 w 1304924"/>
              <a:gd name="connsiteY0" fmla="*/ 1750341 h 2290226"/>
              <a:gd name="connsiteX1" fmla="*/ 242887 w 1304924"/>
              <a:gd name="connsiteY1" fmla="*/ 1864641 h 2290226"/>
              <a:gd name="connsiteX2" fmla="*/ 266700 w 1304924"/>
              <a:gd name="connsiteY2" fmla="*/ 1974178 h 2290226"/>
              <a:gd name="connsiteX3" fmla="*/ 204787 w 1304924"/>
              <a:gd name="connsiteY3" fmla="*/ 2040853 h 2290226"/>
              <a:gd name="connsiteX4" fmla="*/ 166687 w 1304924"/>
              <a:gd name="connsiteY4" fmla="*/ 2140866 h 2290226"/>
              <a:gd name="connsiteX5" fmla="*/ 228600 w 1304924"/>
              <a:gd name="connsiteY5" fmla="*/ 2231353 h 2290226"/>
              <a:gd name="connsiteX6" fmla="*/ 423862 w 1304924"/>
              <a:gd name="connsiteY6" fmla="*/ 2274216 h 2290226"/>
              <a:gd name="connsiteX7" fmla="*/ 895350 w 1304924"/>
              <a:gd name="connsiteY7" fmla="*/ 2264691 h 2290226"/>
              <a:gd name="connsiteX8" fmla="*/ 1123950 w 1304924"/>
              <a:gd name="connsiteY8" fmla="*/ 1988466 h 2290226"/>
              <a:gd name="connsiteX9" fmla="*/ 1304924 w 1304924"/>
              <a:gd name="connsiteY9" fmla="*/ 870866 h 2290226"/>
              <a:gd name="connsiteX10" fmla="*/ 1122363 w 1304924"/>
              <a:gd name="connsiteY10" fmla="*/ 94578 h 2290226"/>
              <a:gd name="connsiteX11" fmla="*/ 1084263 w 1304924"/>
              <a:gd name="connsiteY11" fmla="*/ 2503 h 2290226"/>
              <a:gd name="connsiteX0" fmla="*/ 0 w 1304924"/>
              <a:gd name="connsiteY0" fmla="*/ 1747838 h 2287723"/>
              <a:gd name="connsiteX1" fmla="*/ 242887 w 1304924"/>
              <a:gd name="connsiteY1" fmla="*/ 1862138 h 2287723"/>
              <a:gd name="connsiteX2" fmla="*/ 266700 w 1304924"/>
              <a:gd name="connsiteY2" fmla="*/ 1971675 h 2287723"/>
              <a:gd name="connsiteX3" fmla="*/ 204787 w 1304924"/>
              <a:gd name="connsiteY3" fmla="*/ 2038350 h 2287723"/>
              <a:gd name="connsiteX4" fmla="*/ 166687 w 1304924"/>
              <a:gd name="connsiteY4" fmla="*/ 2138363 h 2287723"/>
              <a:gd name="connsiteX5" fmla="*/ 228600 w 1304924"/>
              <a:gd name="connsiteY5" fmla="*/ 2228850 h 2287723"/>
              <a:gd name="connsiteX6" fmla="*/ 423862 w 1304924"/>
              <a:gd name="connsiteY6" fmla="*/ 2271713 h 2287723"/>
              <a:gd name="connsiteX7" fmla="*/ 895350 w 1304924"/>
              <a:gd name="connsiteY7" fmla="*/ 2262188 h 2287723"/>
              <a:gd name="connsiteX8" fmla="*/ 1123950 w 1304924"/>
              <a:gd name="connsiteY8" fmla="*/ 1985963 h 2287723"/>
              <a:gd name="connsiteX9" fmla="*/ 1304924 w 1304924"/>
              <a:gd name="connsiteY9" fmla="*/ 868363 h 2287723"/>
              <a:gd name="connsiteX10" fmla="*/ 1122363 w 1304924"/>
              <a:gd name="connsiteY10" fmla="*/ 92075 h 2287723"/>
              <a:gd name="connsiteX11" fmla="*/ 1084263 w 1304924"/>
              <a:gd name="connsiteY11" fmla="*/ 0 h 2287723"/>
              <a:gd name="connsiteX0" fmla="*/ 0 w 1304924"/>
              <a:gd name="connsiteY0" fmla="*/ 1749815 h 2289700"/>
              <a:gd name="connsiteX1" fmla="*/ 242887 w 1304924"/>
              <a:gd name="connsiteY1" fmla="*/ 1864115 h 2289700"/>
              <a:gd name="connsiteX2" fmla="*/ 266700 w 1304924"/>
              <a:gd name="connsiteY2" fmla="*/ 1973652 h 2289700"/>
              <a:gd name="connsiteX3" fmla="*/ 204787 w 1304924"/>
              <a:gd name="connsiteY3" fmla="*/ 2040327 h 2289700"/>
              <a:gd name="connsiteX4" fmla="*/ 166687 w 1304924"/>
              <a:gd name="connsiteY4" fmla="*/ 2140340 h 2289700"/>
              <a:gd name="connsiteX5" fmla="*/ 228600 w 1304924"/>
              <a:gd name="connsiteY5" fmla="*/ 2230827 h 2289700"/>
              <a:gd name="connsiteX6" fmla="*/ 423862 w 1304924"/>
              <a:gd name="connsiteY6" fmla="*/ 2273690 h 2289700"/>
              <a:gd name="connsiteX7" fmla="*/ 895350 w 1304924"/>
              <a:gd name="connsiteY7" fmla="*/ 2264165 h 2289700"/>
              <a:gd name="connsiteX8" fmla="*/ 1123950 w 1304924"/>
              <a:gd name="connsiteY8" fmla="*/ 1987940 h 2289700"/>
              <a:gd name="connsiteX9" fmla="*/ 1304924 w 1304924"/>
              <a:gd name="connsiteY9" fmla="*/ 860815 h 2289700"/>
              <a:gd name="connsiteX10" fmla="*/ 1122363 w 1304924"/>
              <a:gd name="connsiteY10" fmla="*/ 94052 h 2289700"/>
              <a:gd name="connsiteX11" fmla="*/ 1084263 w 1304924"/>
              <a:gd name="connsiteY11" fmla="*/ 1977 h 2289700"/>
              <a:gd name="connsiteX0" fmla="*/ 0 w 1359125"/>
              <a:gd name="connsiteY0" fmla="*/ 1749815 h 2289700"/>
              <a:gd name="connsiteX1" fmla="*/ 242887 w 1359125"/>
              <a:gd name="connsiteY1" fmla="*/ 1864115 h 2289700"/>
              <a:gd name="connsiteX2" fmla="*/ 266700 w 1359125"/>
              <a:gd name="connsiteY2" fmla="*/ 1973652 h 2289700"/>
              <a:gd name="connsiteX3" fmla="*/ 204787 w 1359125"/>
              <a:gd name="connsiteY3" fmla="*/ 2040327 h 2289700"/>
              <a:gd name="connsiteX4" fmla="*/ 166687 w 1359125"/>
              <a:gd name="connsiteY4" fmla="*/ 2140340 h 2289700"/>
              <a:gd name="connsiteX5" fmla="*/ 228600 w 1359125"/>
              <a:gd name="connsiteY5" fmla="*/ 2230827 h 2289700"/>
              <a:gd name="connsiteX6" fmla="*/ 423862 w 1359125"/>
              <a:gd name="connsiteY6" fmla="*/ 2273690 h 2289700"/>
              <a:gd name="connsiteX7" fmla="*/ 895350 w 1359125"/>
              <a:gd name="connsiteY7" fmla="*/ 2264165 h 2289700"/>
              <a:gd name="connsiteX8" fmla="*/ 1123950 w 1359125"/>
              <a:gd name="connsiteY8" fmla="*/ 1987940 h 2289700"/>
              <a:gd name="connsiteX9" fmla="*/ 1347788 w 1359125"/>
              <a:gd name="connsiteY9" fmla="*/ 1271977 h 2289700"/>
              <a:gd name="connsiteX10" fmla="*/ 1304924 w 1359125"/>
              <a:gd name="connsiteY10" fmla="*/ 860815 h 2289700"/>
              <a:gd name="connsiteX11" fmla="*/ 1122363 w 1359125"/>
              <a:gd name="connsiteY11" fmla="*/ 94052 h 2289700"/>
              <a:gd name="connsiteX12" fmla="*/ 1084263 w 1359125"/>
              <a:gd name="connsiteY12" fmla="*/ 1977 h 2289700"/>
              <a:gd name="connsiteX0" fmla="*/ 0 w 1356212"/>
              <a:gd name="connsiteY0" fmla="*/ 1752323 h 2292208"/>
              <a:gd name="connsiteX1" fmla="*/ 242887 w 1356212"/>
              <a:gd name="connsiteY1" fmla="*/ 1866623 h 2292208"/>
              <a:gd name="connsiteX2" fmla="*/ 266700 w 1356212"/>
              <a:gd name="connsiteY2" fmla="*/ 1976160 h 2292208"/>
              <a:gd name="connsiteX3" fmla="*/ 204787 w 1356212"/>
              <a:gd name="connsiteY3" fmla="*/ 2042835 h 2292208"/>
              <a:gd name="connsiteX4" fmla="*/ 166687 w 1356212"/>
              <a:gd name="connsiteY4" fmla="*/ 2142848 h 2292208"/>
              <a:gd name="connsiteX5" fmla="*/ 228600 w 1356212"/>
              <a:gd name="connsiteY5" fmla="*/ 2233335 h 2292208"/>
              <a:gd name="connsiteX6" fmla="*/ 423862 w 1356212"/>
              <a:gd name="connsiteY6" fmla="*/ 2276198 h 2292208"/>
              <a:gd name="connsiteX7" fmla="*/ 895350 w 1356212"/>
              <a:gd name="connsiteY7" fmla="*/ 2266673 h 2292208"/>
              <a:gd name="connsiteX8" fmla="*/ 1123950 w 1356212"/>
              <a:gd name="connsiteY8" fmla="*/ 1990448 h 2292208"/>
              <a:gd name="connsiteX9" fmla="*/ 1347788 w 1356212"/>
              <a:gd name="connsiteY9" fmla="*/ 1274485 h 2292208"/>
              <a:gd name="connsiteX10" fmla="*/ 1282699 w 1356212"/>
              <a:gd name="connsiteY10" fmla="*/ 907773 h 2292208"/>
              <a:gd name="connsiteX11" fmla="*/ 1122363 w 1356212"/>
              <a:gd name="connsiteY11" fmla="*/ 96560 h 2292208"/>
              <a:gd name="connsiteX12" fmla="*/ 1084263 w 1356212"/>
              <a:gd name="connsiteY12" fmla="*/ 4485 h 2292208"/>
              <a:gd name="connsiteX0" fmla="*/ 0 w 1355210"/>
              <a:gd name="connsiteY0" fmla="*/ 1747838 h 2287723"/>
              <a:gd name="connsiteX1" fmla="*/ 242887 w 1355210"/>
              <a:gd name="connsiteY1" fmla="*/ 1862138 h 2287723"/>
              <a:gd name="connsiteX2" fmla="*/ 266700 w 1355210"/>
              <a:gd name="connsiteY2" fmla="*/ 1971675 h 2287723"/>
              <a:gd name="connsiteX3" fmla="*/ 204787 w 1355210"/>
              <a:gd name="connsiteY3" fmla="*/ 2038350 h 2287723"/>
              <a:gd name="connsiteX4" fmla="*/ 166687 w 1355210"/>
              <a:gd name="connsiteY4" fmla="*/ 2138363 h 2287723"/>
              <a:gd name="connsiteX5" fmla="*/ 228600 w 1355210"/>
              <a:gd name="connsiteY5" fmla="*/ 2228850 h 2287723"/>
              <a:gd name="connsiteX6" fmla="*/ 423862 w 1355210"/>
              <a:gd name="connsiteY6" fmla="*/ 2271713 h 2287723"/>
              <a:gd name="connsiteX7" fmla="*/ 895350 w 1355210"/>
              <a:gd name="connsiteY7" fmla="*/ 2262188 h 2287723"/>
              <a:gd name="connsiteX8" fmla="*/ 1123950 w 1355210"/>
              <a:gd name="connsiteY8" fmla="*/ 1985963 h 2287723"/>
              <a:gd name="connsiteX9" fmla="*/ 1347788 w 1355210"/>
              <a:gd name="connsiteY9" fmla="*/ 1270000 h 2287723"/>
              <a:gd name="connsiteX10" fmla="*/ 1282699 w 1355210"/>
              <a:gd name="connsiteY10" fmla="*/ 903288 h 2287723"/>
              <a:gd name="connsiteX11" fmla="*/ 1195388 w 1355210"/>
              <a:gd name="connsiteY11" fmla="*/ 323850 h 2287723"/>
              <a:gd name="connsiteX12" fmla="*/ 1122363 w 1355210"/>
              <a:gd name="connsiteY12" fmla="*/ 92075 h 2287723"/>
              <a:gd name="connsiteX13" fmla="*/ 1084263 w 1355210"/>
              <a:gd name="connsiteY13" fmla="*/ 0 h 2287723"/>
              <a:gd name="connsiteX0" fmla="*/ 0 w 1355019"/>
              <a:gd name="connsiteY0" fmla="*/ 1747838 h 2287723"/>
              <a:gd name="connsiteX1" fmla="*/ 242887 w 1355019"/>
              <a:gd name="connsiteY1" fmla="*/ 1862138 h 2287723"/>
              <a:gd name="connsiteX2" fmla="*/ 266700 w 1355019"/>
              <a:gd name="connsiteY2" fmla="*/ 1971675 h 2287723"/>
              <a:gd name="connsiteX3" fmla="*/ 204787 w 1355019"/>
              <a:gd name="connsiteY3" fmla="*/ 2038350 h 2287723"/>
              <a:gd name="connsiteX4" fmla="*/ 166687 w 1355019"/>
              <a:gd name="connsiteY4" fmla="*/ 2138363 h 2287723"/>
              <a:gd name="connsiteX5" fmla="*/ 228600 w 1355019"/>
              <a:gd name="connsiteY5" fmla="*/ 2228850 h 2287723"/>
              <a:gd name="connsiteX6" fmla="*/ 423862 w 1355019"/>
              <a:gd name="connsiteY6" fmla="*/ 2271713 h 2287723"/>
              <a:gd name="connsiteX7" fmla="*/ 895350 w 1355019"/>
              <a:gd name="connsiteY7" fmla="*/ 2262188 h 2287723"/>
              <a:gd name="connsiteX8" fmla="*/ 1123950 w 1355019"/>
              <a:gd name="connsiteY8" fmla="*/ 1985963 h 2287723"/>
              <a:gd name="connsiteX9" fmla="*/ 1347788 w 1355019"/>
              <a:gd name="connsiteY9" fmla="*/ 1270000 h 2287723"/>
              <a:gd name="connsiteX10" fmla="*/ 1282699 w 1355019"/>
              <a:gd name="connsiteY10" fmla="*/ 903288 h 2287723"/>
              <a:gd name="connsiteX11" fmla="*/ 1211263 w 1355019"/>
              <a:gd name="connsiteY11" fmla="*/ 317500 h 2287723"/>
              <a:gd name="connsiteX12" fmla="*/ 1122363 w 1355019"/>
              <a:gd name="connsiteY12" fmla="*/ 92075 h 2287723"/>
              <a:gd name="connsiteX13" fmla="*/ 1084263 w 1355019"/>
              <a:gd name="connsiteY13" fmla="*/ 0 h 2287723"/>
              <a:gd name="connsiteX0" fmla="*/ 0 w 1355019"/>
              <a:gd name="connsiteY0" fmla="*/ 1747838 h 2308303"/>
              <a:gd name="connsiteX1" fmla="*/ 242887 w 1355019"/>
              <a:gd name="connsiteY1" fmla="*/ 1862138 h 2308303"/>
              <a:gd name="connsiteX2" fmla="*/ 266700 w 1355019"/>
              <a:gd name="connsiteY2" fmla="*/ 1971675 h 2308303"/>
              <a:gd name="connsiteX3" fmla="*/ 204787 w 1355019"/>
              <a:gd name="connsiteY3" fmla="*/ 2038350 h 2308303"/>
              <a:gd name="connsiteX4" fmla="*/ 166687 w 1355019"/>
              <a:gd name="connsiteY4" fmla="*/ 2138363 h 2308303"/>
              <a:gd name="connsiteX5" fmla="*/ 228600 w 1355019"/>
              <a:gd name="connsiteY5" fmla="*/ 2228850 h 2308303"/>
              <a:gd name="connsiteX6" fmla="*/ 423862 w 1355019"/>
              <a:gd name="connsiteY6" fmla="*/ 2271713 h 2308303"/>
              <a:gd name="connsiteX7" fmla="*/ 895350 w 1355019"/>
              <a:gd name="connsiteY7" fmla="*/ 2262188 h 2308303"/>
              <a:gd name="connsiteX8" fmla="*/ 1165225 w 1355019"/>
              <a:gd name="connsiteY8" fmla="*/ 1703388 h 2308303"/>
              <a:gd name="connsiteX9" fmla="*/ 1347788 w 1355019"/>
              <a:gd name="connsiteY9" fmla="*/ 1270000 h 2308303"/>
              <a:gd name="connsiteX10" fmla="*/ 1282699 w 1355019"/>
              <a:gd name="connsiteY10" fmla="*/ 903288 h 2308303"/>
              <a:gd name="connsiteX11" fmla="*/ 1211263 w 1355019"/>
              <a:gd name="connsiteY11" fmla="*/ 317500 h 2308303"/>
              <a:gd name="connsiteX12" fmla="*/ 1122363 w 1355019"/>
              <a:gd name="connsiteY12" fmla="*/ 92075 h 2308303"/>
              <a:gd name="connsiteX13" fmla="*/ 1084263 w 1355019"/>
              <a:gd name="connsiteY13" fmla="*/ 0 h 2308303"/>
              <a:gd name="connsiteX0" fmla="*/ 0 w 1355019"/>
              <a:gd name="connsiteY0" fmla="*/ 1747838 h 2308303"/>
              <a:gd name="connsiteX1" fmla="*/ 242887 w 1355019"/>
              <a:gd name="connsiteY1" fmla="*/ 1862138 h 2308303"/>
              <a:gd name="connsiteX2" fmla="*/ 266700 w 1355019"/>
              <a:gd name="connsiteY2" fmla="*/ 1971675 h 2308303"/>
              <a:gd name="connsiteX3" fmla="*/ 204787 w 1355019"/>
              <a:gd name="connsiteY3" fmla="*/ 2038350 h 2308303"/>
              <a:gd name="connsiteX4" fmla="*/ 166687 w 1355019"/>
              <a:gd name="connsiteY4" fmla="*/ 2138363 h 2308303"/>
              <a:gd name="connsiteX5" fmla="*/ 228600 w 1355019"/>
              <a:gd name="connsiteY5" fmla="*/ 2228850 h 2308303"/>
              <a:gd name="connsiteX6" fmla="*/ 423862 w 1355019"/>
              <a:gd name="connsiteY6" fmla="*/ 2271713 h 2308303"/>
              <a:gd name="connsiteX7" fmla="*/ 895350 w 1355019"/>
              <a:gd name="connsiteY7" fmla="*/ 2262188 h 2308303"/>
              <a:gd name="connsiteX8" fmla="*/ 1165225 w 1355019"/>
              <a:gd name="connsiteY8" fmla="*/ 1703388 h 2308303"/>
              <a:gd name="connsiteX9" fmla="*/ 1347788 w 1355019"/>
              <a:gd name="connsiteY9" fmla="*/ 1270000 h 2308303"/>
              <a:gd name="connsiteX10" fmla="*/ 1282699 w 1355019"/>
              <a:gd name="connsiteY10" fmla="*/ 903288 h 2308303"/>
              <a:gd name="connsiteX11" fmla="*/ 1211263 w 1355019"/>
              <a:gd name="connsiteY11" fmla="*/ 317500 h 2308303"/>
              <a:gd name="connsiteX12" fmla="*/ 1122363 w 1355019"/>
              <a:gd name="connsiteY12" fmla="*/ 92075 h 2308303"/>
              <a:gd name="connsiteX13" fmla="*/ 1084263 w 1355019"/>
              <a:gd name="connsiteY13" fmla="*/ 0 h 2308303"/>
              <a:gd name="connsiteX0" fmla="*/ 0 w 1355019"/>
              <a:gd name="connsiteY0" fmla="*/ 1747838 h 2312740"/>
              <a:gd name="connsiteX1" fmla="*/ 242887 w 1355019"/>
              <a:gd name="connsiteY1" fmla="*/ 1862138 h 2312740"/>
              <a:gd name="connsiteX2" fmla="*/ 266700 w 1355019"/>
              <a:gd name="connsiteY2" fmla="*/ 1971675 h 2312740"/>
              <a:gd name="connsiteX3" fmla="*/ 204787 w 1355019"/>
              <a:gd name="connsiteY3" fmla="*/ 2038350 h 2312740"/>
              <a:gd name="connsiteX4" fmla="*/ 166687 w 1355019"/>
              <a:gd name="connsiteY4" fmla="*/ 2138363 h 2312740"/>
              <a:gd name="connsiteX5" fmla="*/ 228600 w 1355019"/>
              <a:gd name="connsiteY5" fmla="*/ 2228850 h 2312740"/>
              <a:gd name="connsiteX6" fmla="*/ 423862 w 1355019"/>
              <a:gd name="connsiteY6" fmla="*/ 2271713 h 2312740"/>
              <a:gd name="connsiteX7" fmla="*/ 895350 w 1355019"/>
              <a:gd name="connsiteY7" fmla="*/ 2262188 h 2312740"/>
              <a:gd name="connsiteX8" fmla="*/ 1174750 w 1355019"/>
              <a:gd name="connsiteY8" fmla="*/ 1643063 h 2312740"/>
              <a:gd name="connsiteX9" fmla="*/ 1347788 w 1355019"/>
              <a:gd name="connsiteY9" fmla="*/ 1270000 h 2312740"/>
              <a:gd name="connsiteX10" fmla="*/ 1282699 w 1355019"/>
              <a:gd name="connsiteY10" fmla="*/ 903288 h 2312740"/>
              <a:gd name="connsiteX11" fmla="*/ 1211263 w 1355019"/>
              <a:gd name="connsiteY11" fmla="*/ 317500 h 2312740"/>
              <a:gd name="connsiteX12" fmla="*/ 1122363 w 1355019"/>
              <a:gd name="connsiteY12" fmla="*/ 92075 h 2312740"/>
              <a:gd name="connsiteX13" fmla="*/ 1084263 w 1355019"/>
              <a:gd name="connsiteY13" fmla="*/ 0 h 2312740"/>
              <a:gd name="connsiteX0" fmla="*/ 0 w 1355019"/>
              <a:gd name="connsiteY0" fmla="*/ 1747838 h 2312740"/>
              <a:gd name="connsiteX1" fmla="*/ 242887 w 1355019"/>
              <a:gd name="connsiteY1" fmla="*/ 1862138 h 2312740"/>
              <a:gd name="connsiteX2" fmla="*/ 266700 w 1355019"/>
              <a:gd name="connsiteY2" fmla="*/ 1971675 h 2312740"/>
              <a:gd name="connsiteX3" fmla="*/ 204787 w 1355019"/>
              <a:gd name="connsiteY3" fmla="*/ 2038350 h 2312740"/>
              <a:gd name="connsiteX4" fmla="*/ 166687 w 1355019"/>
              <a:gd name="connsiteY4" fmla="*/ 2138363 h 2312740"/>
              <a:gd name="connsiteX5" fmla="*/ 228600 w 1355019"/>
              <a:gd name="connsiteY5" fmla="*/ 2228850 h 2312740"/>
              <a:gd name="connsiteX6" fmla="*/ 423862 w 1355019"/>
              <a:gd name="connsiteY6" fmla="*/ 2271713 h 2312740"/>
              <a:gd name="connsiteX7" fmla="*/ 895350 w 1355019"/>
              <a:gd name="connsiteY7" fmla="*/ 2262188 h 2312740"/>
              <a:gd name="connsiteX8" fmla="*/ 1174750 w 1355019"/>
              <a:gd name="connsiteY8" fmla="*/ 1643063 h 2312740"/>
              <a:gd name="connsiteX9" fmla="*/ 1347788 w 1355019"/>
              <a:gd name="connsiteY9" fmla="*/ 1270000 h 2312740"/>
              <a:gd name="connsiteX10" fmla="*/ 1282699 w 1355019"/>
              <a:gd name="connsiteY10" fmla="*/ 903288 h 2312740"/>
              <a:gd name="connsiteX11" fmla="*/ 1211263 w 1355019"/>
              <a:gd name="connsiteY11" fmla="*/ 317500 h 2312740"/>
              <a:gd name="connsiteX12" fmla="*/ 1122363 w 1355019"/>
              <a:gd name="connsiteY12" fmla="*/ 92075 h 2312740"/>
              <a:gd name="connsiteX13" fmla="*/ 1084263 w 1355019"/>
              <a:gd name="connsiteY13" fmla="*/ 0 h 2312740"/>
              <a:gd name="connsiteX0" fmla="*/ 0 w 1355019"/>
              <a:gd name="connsiteY0" fmla="*/ 1747838 h 2286253"/>
              <a:gd name="connsiteX1" fmla="*/ 242887 w 1355019"/>
              <a:gd name="connsiteY1" fmla="*/ 1862138 h 2286253"/>
              <a:gd name="connsiteX2" fmla="*/ 266700 w 1355019"/>
              <a:gd name="connsiteY2" fmla="*/ 1971675 h 2286253"/>
              <a:gd name="connsiteX3" fmla="*/ 204787 w 1355019"/>
              <a:gd name="connsiteY3" fmla="*/ 2038350 h 2286253"/>
              <a:gd name="connsiteX4" fmla="*/ 166687 w 1355019"/>
              <a:gd name="connsiteY4" fmla="*/ 2138363 h 2286253"/>
              <a:gd name="connsiteX5" fmla="*/ 228600 w 1355019"/>
              <a:gd name="connsiteY5" fmla="*/ 2228850 h 2286253"/>
              <a:gd name="connsiteX6" fmla="*/ 423862 w 1355019"/>
              <a:gd name="connsiteY6" fmla="*/ 2271713 h 2286253"/>
              <a:gd name="connsiteX7" fmla="*/ 895350 w 1355019"/>
              <a:gd name="connsiteY7" fmla="*/ 2262188 h 2286253"/>
              <a:gd name="connsiteX8" fmla="*/ 960439 w 1355019"/>
              <a:gd name="connsiteY8" fmla="*/ 2006599 h 2286253"/>
              <a:gd name="connsiteX9" fmla="*/ 1174750 w 1355019"/>
              <a:gd name="connsiteY9" fmla="*/ 1643063 h 2286253"/>
              <a:gd name="connsiteX10" fmla="*/ 1347788 w 1355019"/>
              <a:gd name="connsiteY10" fmla="*/ 1270000 h 2286253"/>
              <a:gd name="connsiteX11" fmla="*/ 1282699 w 1355019"/>
              <a:gd name="connsiteY11" fmla="*/ 903288 h 2286253"/>
              <a:gd name="connsiteX12" fmla="*/ 1211263 w 1355019"/>
              <a:gd name="connsiteY12" fmla="*/ 317500 h 2286253"/>
              <a:gd name="connsiteX13" fmla="*/ 1122363 w 1355019"/>
              <a:gd name="connsiteY13" fmla="*/ 92075 h 2286253"/>
              <a:gd name="connsiteX14" fmla="*/ 1084263 w 1355019"/>
              <a:gd name="connsiteY14" fmla="*/ 0 h 2286253"/>
              <a:gd name="connsiteX0" fmla="*/ 0 w 1355019"/>
              <a:gd name="connsiteY0" fmla="*/ 1747838 h 2286253"/>
              <a:gd name="connsiteX1" fmla="*/ 242887 w 1355019"/>
              <a:gd name="connsiteY1" fmla="*/ 1862138 h 2286253"/>
              <a:gd name="connsiteX2" fmla="*/ 266700 w 1355019"/>
              <a:gd name="connsiteY2" fmla="*/ 1971675 h 2286253"/>
              <a:gd name="connsiteX3" fmla="*/ 204787 w 1355019"/>
              <a:gd name="connsiteY3" fmla="*/ 2038350 h 2286253"/>
              <a:gd name="connsiteX4" fmla="*/ 166687 w 1355019"/>
              <a:gd name="connsiteY4" fmla="*/ 2138363 h 2286253"/>
              <a:gd name="connsiteX5" fmla="*/ 228600 w 1355019"/>
              <a:gd name="connsiteY5" fmla="*/ 2228850 h 2286253"/>
              <a:gd name="connsiteX6" fmla="*/ 423862 w 1355019"/>
              <a:gd name="connsiteY6" fmla="*/ 2271713 h 2286253"/>
              <a:gd name="connsiteX7" fmla="*/ 895350 w 1355019"/>
              <a:gd name="connsiteY7" fmla="*/ 2262188 h 2286253"/>
              <a:gd name="connsiteX8" fmla="*/ 960439 w 1355019"/>
              <a:gd name="connsiteY8" fmla="*/ 2006599 h 2286253"/>
              <a:gd name="connsiteX9" fmla="*/ 1174750 w 1355019"/>
              <a:gd name="connsiteY9" fmla="*/ 1643063 h 2286253"/>
              <a:gd name="connsiteX10" fmla="*/ 1347788 w 1355019"/>
              <a:gd name="connsiteY10" fmla="*/ 1270000 h 2286253"/>
              <a:gd name="connsiteX11" fmla="*/ 1282699 w 1355019"/>
              <a:gd name="connsiteY11" fmla="*/ 903288 h 2286253"/>
              <a:gd name="connsiteX12" fmla="*/ 1211263 w 1355019"/>
              <a:gd name="connsiteY12" fmla="*/ 317500 h 2286253"/>
              <a:gd name="connsiteX13" fmla="*/ 1122363 w 1355019"/>
              <a:gd name="connsiteY13" fmla="*/ 92075 h 2286253"/>
              <a:gd name="connsiteX14" fmla="*/ 1084263 w 1355019"/>
              <a:gd name="connsiteY14" fmla="*/ 0 h 2286253"/>
              <a:gd name="connsiteX0" fmla="*/ 0 w 1355019"/>
              <a:gd name="connsiteY0" fmla="*/ 1747838 h 2271820"/>
              <a:gd name="connsiteX1" fmla="*/ 242887 w 1355019"/>
              <a:gd name="connsiteY1" fmla="*/ 1862138 h 2271820"/>
              <a:gd name="connsiteX2" fmla="*/ 266700 w 1355019"/>
              <a:gd name="connsiteY2" fmla="*/ 1971675 h 2271820"/>
              <a:gd name="connsiteX3" fmla="*/ 204787 w 1355019"/>
              <a:gd name="connsiteY3" fmla="*/ 2038350 h 2271820"/>
              <a:gd name="connsiteX4" fmla="*/ 166687 w 1355019"/>
              <a:gd name="connsiteY4" fmla="*/ 2138363 h 2271820"/>
              <a:gd name="connsiteX5" fmla="*/ 228600 w 1355019"/>
              <a:gd name="connsiteY5" fmla="*/ 2228850 h 2271820"/>
              <a:gd name="connsiteX6" fmla="*/ 423862 w 1355019"/>
              <a:gd name="connsiteY6" fmla="*/ 2271713 h 2271820"/>
              <a:gd name="connsiteX7" fmla="*/ 854075 w 1355019"/>
              <a:gd name="connsiteY7" fmla="*/ 2217738 h 2271820"/>
              <a:gd name="connsiteX8" fmla="*/ 960439 w 1355019"/>
              <a:gd name="connsiteY8" fmla="*/ 2006599 h 2271820"/>
              <a:gd name="connsiteX9" fmla="*/ 1174750 w 1355019"/>
              <a:gd name="connsiteY9" fmla="*/ 1643063 h 2271820"/>
              <a:gd name="connsiteX10" fmla="*/ 1347788 w 1355019"/>
              <a:gd name="connsiteY10" fmla="*/ 1270000 h 2271820"/>
              <a:gd name="connsiteX11" fmla="*/ 1282699 w 1355019"/>
              <a:gd name="connsiteY11" fmla="*/ 903288 h 2271820"/>
              <a:gd name="connsiteX12" fmla="*/ 1211263 w 1355019"/>
              <a:gd name="connsiteY12" fmla="*/ 317500 h 2271820"/>
              <a:gd name="connsiteX13" fmla="*/ 1122363 w 1355019"/>
              <a:gd name="connsiteY13" fmla="*/ 92075 h 2271820"/>
              <a:gd name="connsiteX14" fmla="*/ 1084263 w 1355019"/>
              <a:gd name="connsiteY14" fmla="*/ 0 h 227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55019" h="2271820">
                <a:moveTo>
                  <a:pt x="0" y="1747838"/>
                </a:moveTo>
                <a:cubicBezTo>
                  <a:pt x="99218" y="1786335"/>
                  <a:pt x="198437" y="1824832"/>
                  <a:pt x="242887" y="1862138"/>
                </a:cubicBezTo>
                <a:cubicBezTo>
                  <a:pt x="287337" y="1899444"/>
                  <a:pt x="273050" y="1942306"/>
                  <a:pt x="266700" y="1971675"/>
                </a:cubicBezTo>
                <a:cubicBezTo>
                  <a:pt x="260350" y="2001044"/>
                  <a:pt x="221456" y="2010569"/>
                  <a:pt x="204787" y="2038350"/>
                </a:cubicBezTo>
                <a:cubicBezTo>
                  <a:pt x="188118" y="2066131"/>
                  <a:pt x="162718" y="2106613"/>
                  <a:pt x="166687" y="2138363"/>
                </a:cubicBezTo>
                <a:cubicBezTo>
                  <a:pt x="170656" y="2170113"/>
                  <a:pt x="185738" y="2206625"/>
                  <a:pt x="228600" y="2228850"/>
                </a:cubicBezTo>
                <a:cubicBezTo>
                  <a:pt x="271462" y="2251075"/>
                  <a:pt x="319616" y="2273565"/>
                  <a:pt x="423862" y="2271713"/>
                </a:cubicBezTo>
                <a:cubicBezTo>
                  <a:pt x="528108" y="2269861"/>
                  <a:pt x="764645" y="2261924"/>
                  <a:pt x="854075" y="2217738"/>
                </a:cubicBezTo>
                <a:cubicBezTo>
                  <a:pt x="943505" y="2173552"/>
                  <a:pt x="913872" y="2109787"/>
                  <a:pt x="960439" y="2006599"/>
                </a:cubicBezTo>
                <a:cubicBezTo>
                  <a:pt x="1019706" y="1931986"/>
                  <a:pt x="1110192" y="1765830"/>
                  <a:pt x="1174750" y="1643063"/>
                </a:cubicBezTo>
                <a:cubicBezTo>
                  <a:pt x="1239308" y="1520297"/>
                  <a:pt x="1317626" y="1457854"/>
                  <a:pt x="1347788" y="1270000"/>
                </a:cubicBezTo>
                <a:cubicBezTo>
                  <a:pt x="1377950" y="1082146"/>
                  <a:pt x="1305453" y="1062038"/>
                  <a:pt x="1282699" y="903288"/>
                </a:cubicBezTo>
                <a:cubicBezTo>
                  <a:pt x="1259945" y="744538"/>
                  <a:pt x="1237986" y="452702"/>
                  <a:pt x="1211263" y="317500"/>
                </a:cubicBezTo>
                <a:cubicBezTo>
                  <a:pt x="1184540" y="182298"/>
                  <a:pt x="1143530" y="144992"/>
                  <a:pt x="1122363" y="92075"/>
                </a:cubicBezTo>
                <a:cubicBezTo>
                  <a:pt x="1101196" y="39158"/>
                  <a:pt x="1091671" y="16404"/>
                  <a:pt x="1084263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3F0CC4B-F280-4904-A041-22455A674C4E}"/>
              </a:ext>
            </a:extLst>
          </p:cNvPr>
          <p:cNvSpPr/>
          <p:nvPr/>
        </p:nvSpPr>
        <p:spPr>
          <a:xfrm>
            <a:off x="6124574" y="3324224"/>
            <a:ext cx="1452611" cy="2359112"/>
          </a:xfrm>
          <a:custGeom>
            <a:avLst/>
            <a:gdLst>
              <a:gd name="connsiteX0" fmla="*/ 0 w 1534682"/>
              <a:gd name="connsiteY0" fmla="*/ 2219325 h 2371022"/>
              <a:gd name="connsiteX1" fmla="*/ 204788 w 1534682"/>
              <a:gd name="connsiteY1" fmla="*/ 2324100 h 2371022"/>
              <a:gd name="connsiteX2" fmla="*/ 790575 w 1534682"/>
              <a:gd name="connsiteY2" fmla="*/ 2366963 h 2371022"/>
              <a:gd name="connsiteX3" fmla="*/ 1109663 w 1534682"/>
              <a:gd name="connsiteY3" fmla="*/ 2228850 h 2371022"/>
              <a:gd name="connsiteX4" fmla="*/ 1443038 w 1534682"/>
              <a:gd name="connsiteY4" fmla="*/ 1581150 h 2371022"/>
              <a:gd name="connsiteX5" fmla="*/ 1533525 w 1534682"/>
              <a:gd name="connsiteY5" fmla="*/ 1181100 h 2371022"/>
              <a:gd name="connsiteX6" fmla="*/ 1490663 w 1534682"/>
              <a:gd name="connsiteY6" fmla="*/ 338138 h 2371022"/>
              <a:gd name="connsiteX7" fmla="*/ 1438275 w 1534682"/>
              <a:gd name="connsiteY7" fmla="*/ 0 h 2371022"/>
              <a:gd name="connsiteX0" fmla="*/ 0 w 1534682"/>
              <a:gd name="connsiteY0" fmla="*/ 2245782 h 2397479"/>
              <a:gd name="connsiteX1" fmla="*/ 204788 w 1534682"/>
              <a:gd name="connsiteY1" fmla="*/ 2350557 h 2397479"/>
              <a:gd name="connsiteX2" fmla="*/ 790575 w 1534682"/>
              <a:gd name="connsiteY2" fmla="*/ 2393420 h 2397479"/>
              <a:gd name="connsiteX3" fmla="*/ 1109663 w 1534682"/>
              <a:gd name="connsiteY3" fmla="*/ 2255307 h 2397479"/>
              <a:gd name="connsiteX4" fmla="*/ 1443038 w 1534682"/>
              <a:gd name="connsiteY4" fmla="*/ 1607607 h 2397479"/>
              <a:gd name="connsiteX5" fmla="*/ 1533525 w 1534682"/>
              <a:gd name="connsiteY5" fmla="*/ 1207557 h 2397479"/>
              <a:gd name="connsiteX6" fmla="*/ 1490663 w 1534682"/>
              <a:gd name="connsiteY6" fmla="*/ 364595 h 2397479"/>
              <a:gd name="connsiteX7" fmla="*/ 1438275 w 1534682"/>
              <a:gd name="connsiteY7" fmla="*/ 26457 h 2397479"/>
              <a:gd name="connsiteX8" fmla="*/ 1433513 w 1534682"/>
              <a:gd name="connsiteY8" fmla="*/ 21695 h 2397479"/>
              <a:gd name="connsiteX0" fmla="*/ 0 w 1534682"/>
              <a:gd name="connsiteY0" fmla="*/ 2405062 h 2556759"/>
              <a:gd name="connsiteX1" fmla="*/ 204788 w 1534682"/>
              <a:gd name="connsiteY1" fmla="*/ 2509837 h 2556759"/>
              <a:gd name="connsiteX2" fmla="*/ 790575 w 1534682"/>
              <a:gd name="connsiteY2" fmla="*/ 2552700 h 2556759"/>
              <a:gd name="connsiteX3" fmla="*/ 1109663 w 1534682"/>
              <a:gd name="connsiteY3" fmla="*/ 2414587 h 2556759"/>
              <a:gd name="connsiteX4" fmla="*/ 1443038 w 1534682"/>
              <a:gd name="connsiteY4" fmla="*/ 1766887 h 2556759"/>
              <a:gd name="connsiteX5" fmla="*/ 1533525 w 1534682"/>
              <a:gd name="connsiteY5" fmla="*/ 1366837 h 2556759"/>
              <a:gd name="connsiteX6" fmla="*/ 1490663 w 1534682"/>
              <a:gd name="connsiteY6" fmla="*/ 523875 h 2556759"/>
              <a:gd name="connsiteX7" fmla="*/ 1438275 w 1534682"/>
              <a:gd name="connsiteY7" fmla="*/ 185737 h 2556759"/>
              <a:gd name="connsiteX8" fmla="*/ 1257300 w 1534682"/>
              <a:gd name="connsiteY8" fmla="*/ 0 h 2556759"/>
              <a:gd name="connsiteX0" fmla="*/ 0 w 1534682"/>
              <a:gd name="connsiteY0" fmla="*/ 2418819 h 2570516"/>
              <a:gd name="connsiteX1" fmla="*/ 204788 w 1534682"/>
              <a:gd name="connsiteY1" fmla="*/ 2523594 h 2570516"/>
              <a:gd name="connsiteX2" fmla="*/ 790575 w 1534682"/>
              <a:gd name="connsiteY2" fmla="*/ 2566457 h 2570516"/>
              <a:gd name="connsiteX3" fmla="*/ 1109663 w 1534682"/>
              <a:gd name="connsiteY3" fmla="*/ 2428344 h 2570516"/>
              <a:gd name="connsiteX4" fmla="*/ 1443038 w 1534682"/>
              <a:gd name="connsiteY4" fmla="*/ 1780644 h 2570516"/>
              <a:gd name="connsiteX5" fmla="*/ 1533525 w 1534682"/>
              <a:gd name="connsiteY5" fmla="*/ 1380594 h 2570516"/>
              <a:gd name="connsiteX6" fmla="*/ 1490663 w 1534682"/>
              <a:gd name="connsiteY6" fmla="*/ 537632 h 2570516"/>
              <a:gd name="connsiteX7" fmla="*/ 1438275 w 1534682"/>
              <a:gd name="connsiteY7" fmla="*/ 199494 h 2570516"/>
              <a:gd name="connsiteX8" fmla="*/ 1257300 w 1534682"/>
              <a:gd name="connsiteY8" fmla="*/ 13757 h 2570516"/>
              <a:gd name="connsiteX9" fmla="*/ 1257300 w 1534682"/>
              <a:gd name="connsiteY9" fmla="*/ 13758 h 2570516"/>
              <a:gd name="connsiteX0" fmla="*/ 0 w 1534682"/>
              <a:gd name="connsiteY0" fmla="*/ 2776536 h 2928233"/>
              <a:gd name="connsiteX1" fmla="*/ 204788 w 1534682"/>
              <a:gd name="connsiteY1" fmla="*/ 2881311 h 2928233"/>
              <a:gd name="connsiteX2" fmla="*/ 790575 w 1534682"/>
              <a:gd name="connsiteY2" fmla="*/ 2924174 h 2928233"/>
              <a:gd name="connsiteX3" fmla="*/ 1109663 w 1534682"/>
              <a:gd name="connsiteY3" fmla="*/ 2786061 h 2928233"/>
              <a:gd name="connsiteX4" fmla="*/ 1443038 w 1534682"/>
              <a:gd name="connsiteY4" fmla="*/ 2138361 h 2928233"/>
              <a:gd name="connsiteX5" fmla="*/ 1533525 w 1534682"/>
              <a:gd name="connsiteY5" fmla="*/ 1738311 h 2928233"/>
              <a:gd name="connsiteX6" fmla="*/ 1490663 w 1534682"/>
              <a:gd name="connsiteY6" fmla="*/ 895349 h 2928233"/>
              <a:gd name="connsiteX7" fmla="*/ 1438275 w 1534682"/>
              <a:gd name="connsiteY7" fmla="*/ 557211 h 2928233"/>
              <a:gd name="connsiteX8" fmla="*/ 1257300 w 1534682"/>
              <a:gd name="connsiteY8" fmla="*/ 371474 h 2928233"/>
              <a:gd name="connsiteX9" fmla="*/ 1219200 w 1534682"/>
              <a:gd name="connsiteY9" fmla="*/ 0 h 2928233"/>
              <a:gd name="connsiteX0" fmla="*/ 0 w 1534682"/>
              <a:gd name="connsiteY0" fmla="*/ 2405062 h 2556759"/>
              <a:gd name="connsiteX1" fmla="*/ 204788 w 1534682"/>
              <a:gd name="connsiteY1" fmla="*/ 2509837 h 2556759"/>
              <a:gd name="connsiteX2" fmla="*/ 790575 w 1534682"/>
              <a:gd name="connsiteY2" fmla="*/ 2552700 h 2556759"/>
              <a:gd name="connsiteX3" fmla="*/ 1109663 w 1534682"/>
              <a:gd name="connsiteY3" fmla="*/ 2414587 h 2556759"/>
              <a:gd name="connsiteX4" fmla="*/ 1443038 w 1534682"/>
              <a:gd name="connsiteY4" fmla="*/ 1766887 h 2556759"/>
              <a:gd name="connsiteX5" fmla="*/ 1533525 w 1534682"/>
              <a:gd name="connsiteY5" fmla="*/ 1366837 h 2556759"/>
              <a:gd name="connsiteX6" fmla="*/ 1490663 w 1534682"/>
              <a:gd name="connsiteY6" fmla="*/ 523875 h 2556759"/>
              <a:gd name="connsiteX7" fmla="*/ 1438275 w 1534682"/>
              <a:gd name="connsiteY7" fmla="*/ 185737 h 2556759"/>
              <a:gd name="connsiteX8" fmla="*/ 1257300 w 1534682"/>
              <a:gd name="connsiteY8" fmla="*/ 0 h 2556759"/>
              <a:gd name="connsiteX0" fmla="*/ 0 w 1534682"/>
              <a:gd name="connsiteY0" fmla="*/ 2247194 h 2398891"/>
              <a:gd name="connsiteX1" fmla="*/ 204788 w 1534682"/>
              <a:gd name="connsiteY1" fmla="*/ 2351969 h 2398891"/>
              <a:gd name="connsiteX2" fmla="*/ 790575 w 1534682"/>
              <a:gd name="connsiteY2" fmla="*/ 2394832 h 2398891"/>
              <a:gd name="connsiteX3" fmla="*/ 1109663 w 1534682"/>
              <a:gd name="connsiteY3" fmla="*/ 2256719 h 2398891"/>
              <a:gd name="connsiteX4" fmla="*/ 1443038 w 1534682"/>
              <a:gd name="connsiteY4" fmla="*/ 1609019 h 2398891"/>
              <a:gd name="connsiteX5" fmla="*/ 1533525 w 1534682"/>
              <a:gd name="connsiteY5" fmla="*/ 1208969 h 2398891"/>
              <a:gd name="connsiteX6" fmla="*/ 1490663 w 1534682"/>
              <a:gd name="connsiteY6" fmla="*/ 366007 h 2398891"/>
              <a:gd name="connsiteX7" fmla="*/ 1438275 w 1534682"/>
              <a:gd name="connsiteY7" fmla="*/ 27869 h 2398891"/>
              <a:gd name="connsiteX8" fmla="*/ 1219200 w 1534682"/>
              <a:gd name="connsiteY8" fmla="*/ 18345 h 2398891"/>
              <a:gd name="connsiteX0" fmla="*/ 0 w 1536511"/>
              <a:gd name="connsiteY0" fmla="*/ 2228849 h 2380546"/>
              <a:gd name="connsiteX1" fmla="*/ 204788 w 1536511"/>
              <a:gd name="connsiteY1" fmla="*/ 2333624 h 2380546"/>
              <a:gd name="connsiteX2" fmla="*/ 790575 w 1536511"/>
              <a:gd name="connsiteY2" fmla="*/ 2376487 h 2380546"/>
              <a:gd name="connsiteX3" fmla="*/ 1109663 w 1536511"/>
              <a:gd name="connsiteY3" fmla="*/ 2238374 h 2380546"/>
              <a:gd name="connsiteX4" fmla="*/ 1443038 w 1536511"/>
              <a:gd name="connsiteY4" fmla="*/ 1590674 h 2380546"/>
              <a:gd name="connsiteX5" fmla="*/ 1533525 w 1536511"/>
              <a:gd name="connsiteY5" fmla="*/ 1190624 h 2380546"/>
              <a:gd name="connsiteX6" fmla="*/ 1490663 w 1536511"/>
              <a:gd name="connsiteY6" fmla="*/ 347662 h 2380546"/>
              <a:gd name="connsiteX7" fmla="*/ 1263650 w 1536511"/>
              <a:gd name="connsiteY7" fmla="*/ 228599 h 2380546"/>
              <a:gd name="connsiteX8" fmla="*/ 1219200 w 1536511"/>
              <a:gd name="connsiteY8" fmla="*/ 0 h 2380546"/>
              <a:gd name="connsiteX0" fmla="*/ 0 w 1537975"/>
              <a:gd name="connsiteY0" fmla="*/ 2228849 h 2380546"/>
              <a:gd name="connsiteX1" fmla="*/ 204788 w 1537975"/>
              <a:gd name="connsiteY1" fmla="*/ 2333624 h 2380546"/>
              <a:gd name="connsiteX2" fmla="*/ 790575 w 1537975"/>
              <a:gd name="connsiteY2" fmla="*/ 2376487 h 2380546"/>
              <a:gd name="connsiteX3" fmla="*/ 1109663 w 1537975"/>
              <a:gd name="connsiteY3" fmla="*/ 2238374 h 2380546"/>
              <a:gd name="connsiteX4" fmla="*/ 1443038 w 1537975"/>
              <a:gd name="connsiteY4" fmla="*/ 1590674 h 2380546"/>
              <a:gd name="connsiteX5" fmla="*/ 1533525 w 1537975"/>
              <a:gd name="connsiteY5" fmla="*/ 1190624 h 2380546"/>
              <a:gd name="connsiteX6" fmla="*/ 1335088 w 1537975"/>
              <a:gd name="connsiteY6" fmla="*/ 525462 h 2380546"/>
              <a:gd name="connsiteX7" fmla="*/ 1263650 w 1537975"/>
              <a:gd name="connsiteY7" fmla="*/ 228599 h 2380546"/>
              <a:gd name="connsiteX8" fmla="*/ 1219200 w 1537975"/>
              <a:gd name="connsiteY8" fmla="*/ 0 h 2380546"/>
              <a:gd name="connsiteX0" fmla="*/ 0 w 1452898"/>
              <a:gd name="connsiteY0" fmla="*/ 2228849 h 2380546"/>
              <a:gd name="connsiteX1" fmla="*/ 204788 w 1452898"/>
              <a:gd name="connsiteY1" fmla="*/ 2333624 h 2380546"/>
              <a:gd name="connsiteX2" fmla="*/ 790575 w 1452898"/>
              <a:gd name="connsiteY2" fmla="*/ 2376487 h 2380546"/>
              <a:gd name="connsiteX3" fmla="*/ 1109663 w 1452898"/>
              <a:gd name="connsiteY3" fmla="*/ 2238374 h 2380546"/>
              <a:gd name="connsiteX4" fmla="*/ 1443038 w 1452898"/>
              <a:gd name="connsiteY4" fmla="*/ 1590674 h 2380546"/>
              <a:gd name="connsiteX5" fmla="*/ 1362075 w 1452898"/>
              <a:gd name="connsiteY5" fmla="*/ 901699 h 2380546"/>
              <a:gd name="connsiteX6" fmla="*/ 1335088 w 1452898"/>
              <a:gd name="connsiteY6" fmla="*/ 525462 h 2380546"/>
              <a:gd name="connsiteX7" fmla="*/ 1263650 w 1452898"/>
              <a:gd name="connsiteY7" fmla="*/ 228599 h 2380546"/>
              <a:gd name="connsiteX8" fmla="*/ 1219200 w 1452898"/>
              <a:gd name="connsiteY8" fmla="*/ 0 h 2380546"/>
              <a:gd name="connsiteX0" fmla="*/ 0 w 1474319"/>
              <a:gd name="connsiteY0" fmla="*/ 2228849 h 2380546"/>
              <a:gd name="connsiteX1" fmla="*/ 204788 w 1474319"/>
              <a:gd name="connsiteY1" fmla="*/ 2333624 h 2380546"/>
              <a:gd name="connsiteX2" fmla="*/ 790575 w 1474319"/>
              <a:gd name="connsiteY2" fmla="*/ 2376487 h 2380546"/>
              <a:gd name="connsiteX3" fmla="*/ 1109663 w 1474319"/>
              <a:gd name="connsiteY3" fmla="*/ 2238374 h 2380546"/>
              <a:gd name="connsiteX4" fmla="*/ 1443038 w 1474319"/>
              <a:gd name="connsiteY4" fmla="*/ 1590674 h 2380546"/>
              <a:gd name="connsiteX5" fmla="*/ 1450975 w 1474319"/>
              <a:gd name="connsiteY5" fmla="*/ 1177925 h 2380546"/>
              <a:gd name="connsiteX6" fmla="*/ 1362075 w 1474319"/>
              <a:gd name="connsiteY6" fmla="*/ 901699 h 2380546"/>
              <a:gd name="connsiteX7" fmla="*/ 1335088 w 1474319"/>
              <a:gd name="connsiteY7" fmla="*/ 525462 h 2380546"/>
              <a:gd name="connsiteX8" fmla="*/ 1263650 w 1474319"/>
              <a:gd name="connsiteY8" fmla="*/ 228599 h 2380546"/>
              <a:gd name="connsiteX9" fmla="*/ 1219200 w 1474319"/>
              <a:gd name="connsiteY9" fmla="*/ 0 h 2380546"/>
              <a:gd name="connsiteX0" fmla="*/ 0 w 1474319"/>
              <a:gd name="connsiteY0" fmla="*/ 2228849 h 2380546"/>
              <a:gd name="connsiteX1" fmla="*/ 204788 w 1474319"/>
              <a:gd name="connsiteY1" fmla="*/ 2333624 h 2380546"/>
              <a:gd name="connsiteX2" fmla="*/ 790575 w 1474319"/>
              <a:gd name="connsiteY2" fmla="*/ 2376487 h 2380546"/>
              <a:gd name="connsiteX3" fmla="*/ 1109663 w 1474319"/>
              <a:gd name="connsiteY3" fmla="*/ 2238374 h 2380546"/>
              <a:gd name="connsiteX4" fmla="*/ 1443038 w 1474319"/>
              <a:gd name="connsiteY4" fmla="*/ 1590674 h 2380546"/>
              <a:gd name="connsiteX5" fmla="*/ 1450975 w 1474319"/>
              <a:gd name="connsiteY5" fmla="*/ 1177925 h 2380546"/>
              <a:gd name="connsiteX6" fmla="*/ 1362075 w 1474319"/>
              <a:gd name="connsiteY6" fmla="*/ 901699 h 2380546"/>
              <a:gd name="connsiteX7" fmla="*/ 1335088 w 1474319"/>
              <a:gd name="connsiteY7" fmla="*/ 525462 h 2380546"/>
              <a:gd name="connsiteX8" fmla="*/ 1276350 w 1474319"/>
              <a:gd name="connsiteY8" fmla="*/ 225424 h 2380546"/>
              <a:gd name="connsiteX9" fmla="*/ 1219200 w 1474319"/>
              <a:gd name="connsiteY9" fmla="*/ 0 h 2380546"/>
              <a:gd name="connsiteX0" fmla="*/ 0 w 1452822"/>
              <a:gd name="connsiteY0" fmla="*/ 2228849 h 2380546"/>
              <a:gd name="connsiteX1" fmla="*/ 204788 w 1452822"/>
              <a:gd name="connsiteY1" fmla="*/ 2333624 h 2380546"/>
              <a:gd name="connsiteX2" fmla="*/ 790575 w 1452822"/>
              <a:gd name="connsiteY2" fmla="*/ 2376487 h 2380546"/>
              <a:gd name="connsiteX3" fmla="*/ 1109663 w 1452822"/>
              <a:gd name="connsiteY3" fmla="*/ 2238374 h 2380546"/>
              <a:gd name="connsiteX4" fmla="*/ 1344613 w 1452822"/>
              <a:gd name="connsiteY4" fmla="*/ 1568449 h 2380546"/>
              <a:gd name="connsiteX5" fmla="*/ 1450975 w 1452822"/>
              <a:gd name="connsiteY5" fmla="*/ 1177925 h 2380546"/>
              <a:gd name="connsiteX6" fmla="*/ 1362075 w 1452822"/>
              <a:gd name="connsiteY6" fmla="*/ 901699 h 2380546"/>
              <a:gd name="connsiteX7" fmla="*/ 1335088 w 1452822"/>
              <a:gd name="connsiteY7" fmla="*/ 525462 h 2380546"/>
              <a:gd name="connsiteX8" fmla="*/ 1276350 w 1452822"/>
              <a:gd name="connsiteY8" fmla="*/ 225424 h 2380546"/>
              <a:gd name="connsiteX9" fmla="*/ 1219200 w 1452822"/>
              <a:gd name="connsiteY9" fmla="*/ 0 h 2380546"/>
              <a:gd name="connsiteX0" fmla="*/ 0 w 1452611"/>
              <a:gd name="connsiteY0" fmla="*/ 2228849 h 2401052"/>
              <a:gd name="connsiteX1" fmla="*/ 204788 w 1452611"/>
              <a:gd name="connsiteY1" fmla="*/ 2333624 h 2401052"/>
              <a:gd name="connsiteX2" fmla="*/ 790575 w 1452611"/>
              <a:gd name="connsiteY2" fmla="*/ 2376487 h 2401052"/>
              <a:gd name="connsiteX3" fmla="*/ 1169988 w 1452611"/>
              <a:gd name="connsiteY3" fmla="*/ 1939924 h 2401052"/>
              <a:gd name="connsiteX4" fmla="*/ 1344613 w 1452611"/>
              <a:gd name="connsiteY4" fmla="*/ 1568449 h 2401052"/>
              <a:gd name="connsiteX5" fmla="*/ 1450975 w 1452611"/>
              <a:gd name="connsiteY5" fmla="*/ 1177925 h 2401052"/>
              <a:gd name="connsiteX6" fmla="*/ 1362075 w 1452611"/>
              <a:gd name="connsiteY6" fmla="*/ 901699 h 2401052"/>
              <a:gd name="connsiteX7" fmla="*/ 1335088 w 1452611"/>
              <a:gd name="connsiteY7" fmla="*/ 525462 h 2401052"/>
              <a:gd name="connsiteX8" fmla="*/ 1276350 w 1452611"/>
              <a:gd name="connsiteY8" fmla="*/ 225424 h 2401052"/>
              <a:gd name="connsiteX9" fmla="*/ 1219200 w 1452611"/>
              <a:gd name="connsiteY9" fmla="*/ 0 h 2401052"/>
              <a:gd name="connsiteX0" fmla="*/ 0 w 1452611"/>
              <a:gd name="connsiteY0" fmla="*/ 2228849 h 2381321"/>
              <a:gd name="connsiteX1" fmla="*/ 204788 w 1452611"/>
              <a:gd name="connsiteY1" fmla="*/ 2333624 h 2381321"/>
              <a:gd name="connsiteX2" fmla="*/ 790575 w 1452611"/>
              <a:gd name="connsiteY2" fmla="*/ 2376487 h 2381321"/>
              <a:gd name="connsiteX3" fmla="*/ 1000126 w 1452611"/>
              <a:gd name="connsiteY3" fmla="*/ 2225675 h 2381321"/>
              <a:gd name="connsiteX4" fmla="*/ 1169988 w 1452611"/>
              <a:gd name="connsiteY4" fmla="*/ 1939924 h 2381321"/>
              <a:gd name="connsiteX5" fmla="*/ 1344613 w 1452611"/>
              <a:gd name="connsiteY5" fmla="*/ 1568449 h 2381321"/>
              <a:gd name="connsiteX6" fmla="*/ 1450975 w 1452611"/>
              <a:gd name="connsiteY6" fmla="*/ 1177925 h 2381321"/>
              <a:gd name="connsiteX7" fmla="*/ 1362075 w 1452611"/>
              <a:gd name="connsiteY7" fmla="*/ 901699 h 2381321"/>
              <a:gd name="connsiteX8" fmla="*/ 1335088 w 1452611"/>
              <a:gd name="connsiteY8" fmla="*/ 525462 h 2381321"/>
              <a:gd name="connsiteX9" fmla="*/ 1276350 w 1452611"/>
              <a:gd name="connsiteY9" fmla="*/ 225424 h 2381321"/>
              <a:gd name="connsiteX10" fmla="*/ 1219200 w 1452611"/>
              <a:gd name="connsiteY10" fmla="*/ 0 h 2381321"/>
              <a:gd name="connsiteX0" fmla="*/ 0 w 1452611"/>
              <a:gd name="connsiteY0" fmla="*/ 2228849 h 2359112"/>
              <a:gd name="connsiteX1" fmla="*/ 204788 w 1452611"/>
              <a:gd name="connsiteY1" fmla="*/ 2333624 h 2359112"/>
              <a:gd name="connsiteX2" fmla="*/ 749300 w 1452611"/>
              <a:gd name="connsiteY2" fmla="*/ 2351087 h 2359112"/>
              <a:gd name="connsiteX3" fmla="*/ 1000126 w 1452611"/>
              <a:gd name="connsiteY3" fmla="*/ 2225675 h 2359112"/>
              <a:gd name="connsiteX4" fmla="*/ 1169988 w 1452611"/>
              <a:gd name="connsiteY4" fmla="*/ 1939924 h 2359112"/>
              <a:gd name="connsiteX5" fmla="*/ 1344613 w 1452611"/>
              <a:gd name="connsiteY5" fmla="*/ 1568449 h 2359112"/>
              <a:gd name="connsiteX6" fmla="*/ 1450975 w 1452611"/>
              <a:gd name="connsiteY6" fmla="*/ 1177925 h 2359112"/>
              <a:gd name="connsiteX7" fmla="*/ 1362075 w 1452611"/>
              <a:gd name="connsiteY7" fmla="*/ 901699 h 2359112"/>
              <a:gd name="connsiteX8" fmla="*/ 1335088 w 1452611"/>
              <a:gd name="connsiteY8" fmla="*/ 525462 h 2359112"/>
              <a:gd name="connsiteX9" fmla="*/ 1276350 w 1452611"/>
              <a:gd name="connsiteY9" fmla="*/ 225424 h 2359112"/>
              <a:gd name="connsiteX10" fmla="*/ 1219200 w 1452611"/>
              <a:gd name="connsiteY10" fmla="*/ 0 h 235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2611" h="2359112">
                <a:moveTo>
                  <a:pt x="0" y="2228849"/>
                </a:moveTo>
                <a:cubicBezTo>
                  <a:pt x="36513" y="2268933"/>
                  <a:pt x="79905" y="2313251"/>
                  <a:pt x="204788" y="2333624"/>
                </a:cubicBezTo>
                <a:cubicBezTo>
                  <a:pt x="329671" y="2353997"/>
                  <a:pt x="616744" y="2369079"/>
                  <a:pt x="749300" y="2351087"/>
                </a:cubicBezTo>
                <a:cubicBezTo>
                  <a:pt x="881856" y="2333096"/>
                  <a:pt x="936890" y="2298436"/>
                  <a:pt x="1000126" y="2225675"/>
                </a:cubicBezTo>
                <a:cubicBezTo>
                  <a:pt x="1063362" y="2152914"/>
                  <a:pt x="1112574" y="2049462"/>
                  <a:pt x="1169988" y="1939924"/>
                </a:cubicBezTo>
                <a:cubicBezTo>
                  <a:pt x="1227403" y="1830386"/>
                  <a:pt x="1297782" y="1695449"/>
                  <a:pt x="1344613" y="1568449"/>
                </a:cubicBezTo>
                <a:cubicBezTo>
                  <a:pt x="1391444" y="1441449"/>
                  <a:pt x="1464469" y="1292754"/>
                  <a:pt x="1450975" y="1177925"/>
                </a:cubicBezTo>
                <a:cubicBezTo>
                  <a:pt x="1437481" y="1063096"/>
                  <a:pt x="1381390" y="1010443"/>
                  <a:pt x="1362075" y="901699"/>
                </a:cubicBezTo>
                <a:cubicBezTo>
                  <a:pt x="1342761" y="792955"/>
                  <a:pt x="1349375" y="638174"/>
                  <a:pt x="1335088" y="525462"/>
                </a:cubicBezTo>
                <a:cubicBezTo>
                  <a:pt x="1320801" y="412750"/>
                  <a:pt x="1294606" y="296068"/>
                  <a:pt x="1276350" y="225424"/>
                </a:cubicBezTo>
                <a:cubicBezTo>
                  <a:pt x="1266825" y="168274"/>
                  <a:pt x="1220192" y="992"/>
                  <a:pt x="1219200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6DF678-E484-417E-82AB-3E546B61D4AF}"/>
              </a:ext>
            </a:extLst>
          </p:cNvPr>
          <p:cNvCxnSpPr/>
          <p:nvPr/>
        </p:nvCxnSpPr>
        <p:spPr>
          <a:xfrm flipV="1">
            <a:off x="5505667" y="2449281"/>
            <a:ext cx="0" cy="234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B39BE7-A5C5-42CD-8766-6BBABD4C88D7}"/>
              </a:ext>
            </a:extLst>
          </p:cNvPr>
          <p:cNvCxnSpPr/>
          <p:nvPr/>
        </p:nvCxnSpPr>
        <p:spPr>
          <a:xfrm flipV="1">
            <a:off x="5591180" y="2442931"/>
            <a:ext cx="0" cy="234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75837B-8F1D-423E-BC91-9E032861685C}"/>
              </a:ext>
            </a:extLst>
          </p:cNvPr>
          <p:cNvCxnSpPr/>
          <p:nvPr/>
        </p:nvCxnSpPr>
        <p:spPr>
          <a:xfrm flipV="1">
            <a:off x="5324692" y="2442931"/>
            <a:ext cx="0" cy="234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060F48-888C-4842-BCE3-8C54AF20A0BA}"/>
              </a:ext>
            </a:extLst>
          </p:cNvPr>
          <p:cNvCxnSpPr/>
          <p:nvPr/>
        </p:nvCxnSpPr>
        <p:spPr>
          <a:xfrm flipV="1">
            <a:off x="5140542" y="2442931"/>
            <a:ext cx="0" cy="234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45F7FF-42D9-468D-84FF-0DA8A38BC582}"/>
              </a:ext>
            </a:extLst>
          </p:cNvPr>
          <p:cNvCxnSpPr/>
          <p:nvPr/>
        </p:nvCxnSpPr>
        <p:spPr>
          <a:xfrm flipV="1">
            <a:off x="6883617" y="2455631"/>
            <a:ext cx="0" cy="234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78099B6-F675-4BA7-A957-B80BEF949EBF}"/>
              </a:ext>
            </a:extLst>
          </p:cNvPr>
          <p:cNvCxnSpPr/>
          <p:nvPr/>
        </p:nvCxnSpPr>
        <p:spPr>
          <a:xfrm flipV="1">
            <a:off x="6969130" y="2449281"/>
            <a:ext cx="0" cy="234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94C8A6-1605-4014-A7F9-46463FDC401C}"/>
              </a:ext>
            </a:extLst>
          </p:cNvPr>
          <p:cNvCxnSpPr/>
          <p:nvPr/>
        </p:nvCxnSpPr>
        <p:spPr>
          <a:xfrm flipV="1">
            <a:off x="6702642" y="2449281"/>
            <a:ext cx="0" cy="234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0067528-5FE5-4F77-BD10-3A4370B16349}"/>
              </a:ext>
            </a:extLst>
          </p:cNvPr>
          <p:cNvCxnSpPr/>
          <p:nvPr/>
        </p:nvCxnSpPr>
        <p:spPr>
          <a:xfrm flipV="1">
            <a:off x="6518492" y="2449281"/>
            <a:ext cx="0" cy="234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7061187-CCE3-4153-9AF8-2DAC8FA4AF13}"/>
              </a:ext>
            </a:extLst>
          </p:cNvPr>
          <p:cNvCxnSpPr>
            <a:cxnSpLocks/>
          </p:cNvCxnSpPr>
          <p:nvPr/>
        </p:nvCxnSpPr>
        <p:spPr>
          <a:xfrm flipV="1">
            <a:off x="6607392" y="2662006"/>
            <a:ext cx="0" cy="13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817E19-B04A-4D61-9347-DCB3344EBF59}"/>
              </a:ext>
            </a:extLst>
          </p:cNvPr>
          <p:cNvCxnSpPr>
            <a:cxnSpLocks/>
          </p:cNvCxnSpPr>
          <p:nvPr/>
        </p:nvCxnSpPr>
        <p:spPr>
          <a:xfrm flipV="1">
            <a:off x="6791542" y="2665181"/>
            <a:ext cx="0" cy="130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8C18F1-F663-4932-8A59-C25228F6AD30}"/>
              </a:ext>
            </a:extLst>
          </p:cNvPr>
          <p:cNvCxnSpPr>
            <a:cxnSpLocks/>
          </p:cNvCxnSpPr>
          <p:nvPr/>
        </p:nvCxnSpPr>
        <p:spPr>
          <a:xfrm>
            <a:off x="6604632" y="2789006"/>
            <a:ext cx="1930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5F8891-56F7-4E2C-BD70-5B6A30DB5CF4}"/>
              </a:ext>
            </a:extLst>
          </p:cNvPr>
          <p:cNvCxnSpPr/>
          <p:nvPr/>
        </p:nvCxnSpPr>
        <p:spPr>
          <a:xfrm>
            <a:off x="4955628" y="3228975"/>
            <a:ext cx="0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C984AE-C27D-411A-B16F-ED9DC21B6104}"/>
              </a:ext>
            </a:extLst>
          </p:cNvPr>
          <p:cNvCxnSpPr/>
          <p:nvPr/>
        </p:nvCxnSpPr>
        <p:spPr>
          <a:xfrm>
            <a:off x="5050878" y="3222625"/>
            <a:ext cx="0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DC291D-4CC0-4722-A8E1-99AB0A3E41BE}"/>
              </a:ext>
            </a:extLst>
          </p:cNvPr>
          <p:cNvCxnSpPr/>
          <p:nvPr/>
        </p:nvCxnSpPr>
        <p:spPr>
          <a:xfrm>
            <a:off x="5133428" y="3235325"/>
            <a:ext cx="0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31CA8AF-EAA2-4832-9F3C-03732A60FF20}"/>
              </a:ext>
            </a:extLst>
          </p:cNvPr>
          <p:cNvCxnSpPr/>
          <p:nvPr/>
        </p:nvCxnSpPr>
        <p:spPr>
          <a:xfrm>
            <a:off x="5228678" y="3228975"/>
            <a:ext cx="0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0886552-74F5-4077-9247-795FAEC3B053}"/>
              </a:ext>
            </a:extLst>
          </p:cNvPr>
          <p:cNvCxnSpPr/>
          <p:nvPr/>
        </p:nvCxnSpPr>
        <p:spPr>
          <a:xfrm>
            <a:off x="5323928" y="3248025"/>
            <a:ext cx="0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3DA3E86-74AF-45CF-8624-32C1922C7CEE}"/>
              </a:ext>
            </a:extLst>
          </p:cNvPr>
          <p:cNvCxnSpPr/>
          <p:nvPr/>
        </p:nvCxnSpPr>
        <p:spPr>
          <a:xfrm>
            <a:off x="5419178" y="3241675"/>
            <a:ext cx="0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296B26-46D4-4BAE-B663-EB5473AF4B16}"/>
              </a:ext>
            </a:extLst>
          </p:cNvPr>
          <p:cNvCxnSpPr/>
          <p:nvPr/>
        </p:nvCxnSpPr>
        <p:spPr>
          <a:xfrm>
            <a:off x="5504903" y="3235325"/>
            <a:ext cx="0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AAEC633-D4F5-477B-B315-F873170135C5}"/>
              </a:ext>
            </a:extLst>
          </p:cNvPr>
          <p:cNvCxnSpPr/>
          <p:nvPr/>
        </p:nvCxnSpPr>
        <p:spPr>
          <a:xfrm>
            <a:off x="5600153" y="3228975"/>
            <a:ext cx="0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22CB54A-315B-4A31-8284-BFC5EDD8233D}"/>
              </a:ext>
            </a:extLst>
          </p:cNvPr>
          <p:cNvCxnSpPr/>
          <p:nvPr/>
        </p:nvCxnSpPr>
        <p:spPr>
          <a:xfrm>
            <a:off x="5689053" y="3235325"/>
            <a:ext cx="0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488C22C-8365-4651-A390-593F4CF62628}"/>
              </a:ext>
            </a:extLst>
          </p:cNvPr>
          <p:cNvCxnSpPr/>
          <p:nvPr/>
        </p:nvCxnSpPr>
        <p:spPr>
          <a:xfrm>
            <a:off x="5784303" y="3228975"/>
            <a:ext cx="0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F47E7DD-EE6F-4542-A0F5-53F6ABAB82CE}"/>
              </a:ext>
            </a:extLst>
          </p:cNvPr>
          <p:cNvCxnSpPr/>
          <p:nvPr/>
        </p:nvCxnSpPr>
        <p:spPr>
          <a:xfrm>
            <a:off x="5872162" y="3238500"/>
            <a:ext cx="0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D53922-5168-44F9-A097-D81CE2E799F5}"/>
              </a:ext>
            </a:extLst>
          </p:cNvPr>
          <p:cNvCxnSpPr/>
          <p:nvPr/>
        </p:nvCxnSpPr>
        <p:spPr>
          <a:xfrm>
            <a:off x="5964237" y="3232150"/>
            <a:ext cx="0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AA35214-AB2B-495E-80E0-8BEBD74E2C8F}"/>
              </a:ext>
            </a:extLst>
          </p:cNvPr>
          <p:cNvCxnSpPr/>
          <p:nvPr/>
        </p:nvCxnSpPr>
        <p:spPr>
          <a:xfrm>
            <a:off x="6332998" y="3219450"/>
            <a:ext cx="0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FFE49B7-D1A0-4099-AC2D-C5EF74A708EE}"/>
              </a:ext>
            </a:extLst>
          </p:cNvPr>
          <p:cNvCxnSpPr/>
          <p:nvPr/>
        </p:nvCxnSpPr>
        <p:spPr>
          <a:xfrm>
            <a:off x="6428248" y="3213100"/>
            <a:ext cx="0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48DF937-71CA-43BC-9C1D-4FD8F74A7796}"/>
              </a:ext>
            </a:extLst>
          </p:cNvPr>
          <p:cNvCxnSpPr/>
          <p:nvPr/>
        </p:nvCxnSpPr>
        <p:spPr>
          <a:xfrm>
            <a:off x="6510798" y="3225800"/>
            <a:ext cx="0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67B92EE-5252-49B4-8773-385F89690F59}"/>
              </a:ext>
            </a:extLst>
          </p:cNvPr>
          <p:cNvCxnSpPr/>
          <p:nvPr/>
        </p:nvCxnSpPr>
        <p:spPr>
          <a:xfrm>
            <a:off x="6606048" y="3219450"/>
            <a:ext cx="0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5455A7-23D4-4236-8161-15DE64525C9E}"/>
              </a:ext>
            </a:extLst>
          </p:cNvPr>
          <p:cNvCxnSpPr/>
          <p:nvPr/>
        </p:nvCxnSpPr>
        <p:spPr>
          <a:xfrm>
            <a:off x="6701298" y="3238500"/>
            <a:ext cx="0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F3468E-3556-4AF4-8427-2E84CADA2B7C}"/>
              </a:ext>
            </a:extLst>
          </p:cNvPr>
          <p:cNvCxnSpPr/>
          <p:nvPr/>
        </p:nvCxnSpPr>
        <p:spPr>
          <a:xfrm>
            <a:off x="6796548" y="3232150"/>
            <a:ext cx="0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499CFD4-EEBF-4BAC-B810-D0F220A608AC}"/>
              </a:ext>
            </a:extLst>
          </p:cNvPr>
          <p:cNvCxnSpPr/>
          <p:nvPr/>
        </p:nvCxnSpPr>
        <p:spPr>
          <a:xfrm>
            <a:off x="6882273" y="3225800"/>
            <a:ext cx="0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9B2E709-8317-4DEE-9EEE-AE9137238273}"/>
              </a:ext>
            </a:extLst>
          </p:cNvPr>
          <p:cNvCxnSpPr/>
          <p:nvPr/>
        </p:nvCxnSpPr>
        <p:spPr>
          <a:xfrm>
            <a:off x="6977523" y="3219450"/>
            <a:ext cx="0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75418A9-F1CA-469B-A3B0-2438601E5B3F}"/>
              </a:ext>
            </a:extLst>
          </p:cNvPr>
          <p:cNvCxnSpPr/>
          <p:nvPr/>
        </p:nvCxnSpPr>
        <p:spPr>
          <a:xfrm>
            <a:off x="7066423" y="3225800"/>
            <a:ext cx="0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02819E5-7B8D-40A1-AD36-0233F9E89955}"/>
              </a:ext>
            </a:extLst>
          </p:cNvPr>
          <p:cNvCxnSpPr/>
          <p:nvPr/>
        </p:nvCxnSpPr>
        <p:spPr>
          <a:xfrm>
            <a:off x="7161673" y="3219450"/>
            <a:ext cx="0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B30EDA2-9B1A-41B5-A5D4-8F847C2DC506}"/>
              </a:ext>
            </a:extLst>
          </p:cNvPr>
          <p:cNvCxnSpPr/>
          <p:nvPr/>
        </p:nvCxnSpPr>
        <p:spPr>
          <a:xfrm>
            <a:off x="7249532" y="3228975"/>
            <a:ext cx="0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F855770-DDFE-4515-AEB0-EFF61CB9F53F}"/>
              </a:ext>
            </a:extLst>
          </p:cNvPr>
          <p:cNvCxnSpPr/>
          <p:nvPr/>
        </p:nvCxnSpPr>
        <p:spPr>
          <a:xfrm>
            <a:off x="7341607" y="3222625"/>
            <a:ext cx="0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56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7DD4279-BFC8-4B55-B715-E909171D22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558921"/>
              </p:ext>
            </p:extLst>
          </p:nvPr>
        </p:nvGraphicFramePr>
        <p:xfrm>
          <a:off x="2031998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268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5BEB26A4-5946-45A8-9206-EDF76138B82B}"/>
              </a:ext>
            </a:extLst>
          </p:cNvPr>
          <p:cNvSpPr/>
          <p:nvPr/>
        </p:nvSpPr>
        <p:spPr>
          <a:xfrm>
            <a:off x="4591051" y="1343025"/>
            <a:ext cx="3733798" cy="373379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4A43A73-DDB6-42D2-90F6-46DAB5F12598}"/>
              </a:ext>
            </a:extLst>
          </p:cNvPr>
          <p:cNvSpPr/>
          <p:nvPr/>
        </p:nvSpPr>
        <p:spPr>
          <a:xfrm>
            <a:off x="5305424" y="2057398"/>
            <a:ext cx="2324102" cy="232410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50B7DCD-B00E-4BE2-BA43-8BCEDEE214A6}"/>
              </a:ext>
            </a:extLst>
          </p:cNvPr>
          <p:cNvSpPr/>
          <p:nvPr/>
        </p:nvSpPr>
        <p:spPr>
          <a:xfrm flipV="1">
            <a:off x="6210300" y="2962274"/>
            <a:ext cx="514350" cy="514350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C09CD5-5C85-4551-9200-E843E23CB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00000">
            <a:off x="2029615" y="719093"/>
            <a:ext cx="8132769" cy="54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1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FBFBFAE-D7AB-4740-81B6-F85F25D1630A}"/>
              </a:ext>
            </a:extLst>
          </p:cNvPr>
          <p:cNvGrpSpPr/>
          <p:nvPr/>
        </p:nvGrpSpPr>
        <p:grpSpPr>
          <a:xfrm>
            <a:off x="3914776" y="657226"/>
            <a:ext cx="5105399" cy="5105398"/>
            <a:chOff x="3914776" y="657226"/>
            <a:chExt cx="5105399" cy="5105398"/>
          </a:xfrm>
          <a:solidFill>
            <a:schemeClr val="bg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8B5302D-0A01-423C-B113-D015D8CFEE3E}"/>
                </a:ext>
              </a:extLst>
            </p:cNvPr>
            <p:cNvGrpSpPr/>
            <p:nvPr/>
          </p:nvGrpSpPr>
          <p:grpSpPr>
            <a:xfrm>
              <a:off x="3914776" y="657226"/>
              <a:ext cx="5105399" cy="5105398"/>
              <a:chOff x="3914776" y="657226"/>
              <a:chExt cx="5105399" cy="5105398"/>
            </a:xfrm>
            <a:grpFill/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6DD8231-35DA-4E37-BAF9-B51A8D089E97}"/>
                  </a:ext>
                </a:extLst>
              </p:cNvPr>
              <p:cNvGrpSpPr/>
              <p:nvPr/>
            </p:nvGrpSpPr>
            <p:grpSpPr>
              <a:xfrm>
                <a:off x="6210300" y="657226"/>
                <a:ext cx="514350" cy="5105398"/>
                <a:chOff x="5509260" y="876301"/>
                <a:chExt cx="1173480" cy="5105398"/>
              </a:xfrm>
              <a:grpFill/>
            </p:grpSpPr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7A196DC5-BB41-447F-AA7F-9AE2B83F5CC6}"/>
                    </a:ext>
                  </a:extLst>
                </p:cNvPr>
                <p:cNvSpPr/>
                <p:nvPr/>
              </p:nvSpPr>
              <p:spPr>
                <a:xfrm>
                  <a:off x="5509260" y="876301"/>
                  <a:ext cx="1173480" cy="2552699"/>
                </a:xfrm>
                <a:prstGeom prst="triangl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48F82C9C-F5F3-449B-89F9-45ED6325E292}"/>
                    </a:ext>
                  </a:extLst>
                </p:cNvPr>
                <p:cNvSpPr/>
                <p:nvPr/>
              </p:nvSpPr>
              <p:spPr>
                <a:xfrm flipV="1">
                  <a:off x="5509260" y="3429000"/>
                  <a:ext cx="1173480" cy="2552699"/>
                </a:xfrm>
                <a:prstGeom prst="triangl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DE92EA8-7827-4B9C-ACB9-06A71064AA21}"/>
                  </a:ext>
                </a:extLst>
              </p:cNvPr>
              <p:cNvGrpSpPr/>
              <p:nvPr/>
            </p:nvGrpSpPr>
            <p:grpSpPr>
              <a:xfrm rot="5400000">
                <a:off x="6219824" y="657226"/>
                <a:ext cx="495302" cy="5105398"/>
                <a:chOff x="5509260" y="876301"/>
                <a:chExt cx="1173480" cy="5105398"/>
              </a:xfrm>
              <a:grpFill/>
            </p:grpSpPr>
            <p:sp>
              <p:nvSpPr>
                <p:cNvPr id="19" name="Isosceles Triangle 18">
                  <a:extLst>
                    <a:ext uri="{FF2B5EF4-FFF2-40B4-BE49-F238E27FC236}">
                      <a16:creationId xmlns:a16="http://schemas.microsoft.com/office/drawing/2014/main" id="{532544D7-477A-45C0-87C9-3A3B70B2BDEF}"/>
                    </a:ext>
                  </a:extLst>
                </p:cNvPr>
                <p:cNvSpPr/>
                <p:nvPr/>
              </p:nvSpPr>
              <p:spPr>
                <a:xfrm>
                  <a:off x="5509260" y="876301"/>
                  <a:ext cx="1173480" cy="2552699"/>
                </a:xfrm>
                <a:prstGeom prst="triangl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A24D764F-BC0D-415A-AC97-8A202BE20888}"/>
                    </a:ext>
                  </a:extLst>
                </p:cNvPr>
                <p:cNvSpPr/>
                <p:nvPr/>
              </p:nvSpPr>
              <p:spPr>
                <a:xfrm flipV="1">
                  <a:off x="5509260" y="3429000"/>
                  <a:ext cx="1173480" cy="2552699"/>
                </a:xfrm>
                <a:prstGeom prst="triangl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E51E3DB-9440-4C03-9641-B16FEED45634}"/>
                  </a:ext>
                </a:extLst>
              </p:cNvPr>
              <p:cNvCxnSpPr>
                <a:stCxn id="21" idx="0"/>
                <a:endCxn id="22" idx="0"/>
              </p:cNvCxnSpPr>
              <p:nvPr/>
            </p:nvCxnSpPr>
            <p:spPr>
              <a:xfrm>
                <a:off x="6467475" y="657226"/>
                <a:ext cx="0" cy="510539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DE0E23C-753C-4CEA-910E-0EA1959C343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467476" y="657226"/>
                <a:ext cx="0" cy="510539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E71CEB8-8D09-454E-9E59-A756C556149A}"/>
                </a:ext>
              </a:extLst>
            </p:cNvPr>
            <p:cNvGrpSpPr/>
            <p:nvPr/>
          </p:nvGrpSpPr>
          <p:grpSpPr>
            <a:xfrm rot="2700000">
              <a:off x="4659747" y="1411722"/>
              <a:ext cx="3615456" cy="3615454"/>
              <a:chOff x="3914776" y="657226"/>
              <a:chExt cx="5105399" cy="5105398"/>
            </a:xfrm>
            <a:grpFill/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6CB463C-6285-41A8-BBC0-1F4C92B31939}"/>
                  </a:ext>
                </a:extLst>
              </p:cNvPr>
              <p:cNvGrpSpPr/>
              <p:nvPr/>
            </p:nvGrpSpPr>
            <p:grpSpPr>
              <a:xfrm>
                <a:off x="6210300" y="657226"/>
                <a:ext cx="514350" cy="5105398"/>
                <a:chOff x="5509260" y="876301"/>
                <a:chExt cx="1173480" cy="5105398"/>
              </a:xfrm>
              <a:grpFill/>
            </p:grpSpPr>
            <p:sp>
              <p:nvSpPr>
                <p:cNvPr id="13" name="Isosceles Triangle 12">
                  <a:extLst>
                    <a:ext uri="{FF2B5EF4-FFF2-40B4-BE49-F238E27FC236}">
                      <a16:creationId xmlns:a16="http://schemas.microsoft.com/office/drawing/2014/main" id="{C3BF5875-7A5C-4423-940D-A7B79A3B3044}"/>
                    </a:ext>
                  </a:extLst>
                </p:cNvPr>
                <p:cNvSpPr/>
                <p:nvPr/>
              </p:nvSpPr>
              <p:spPr>
                <a:xfrm>
                  <a:off x="5509260" y="876301"/>
                  <a:ext cx="1173480" cy="2552699"/>
                </a:xfrm>
                <a:prstGeom prst="triangl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4" name="Isosceles Triangle 13">
                  <a:extLst>
                    <a:ext uri="{FF2B5EF4-FFF2-40B4-BE49-F238E27FC236}">
                      <a16:creationId xmlns:a16="http://schemas.microsoft.com/office/drawing/2014/main" id="{BFABD003-5688-4329-B392-451861D29CAA}"/>
                    </a:ext>
                  </a:extLst>
                </p:cNvPr>
                <p:cNvSpPr/>
                <p:nvPr/>
              </p:nvSpPr>
              <p:spPr>
                <a:xfrm flipV="1">
                  <a:off x="5509260" y="3429000"/>
                  <a:ext cx="1173480" cy="2552699"/>
                </a:xfrm>
                <a:prstGeom prst="triangl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2EB9AE7-431E-4BF9-A373-E2CE05621A45}"/>
                  </a:ext>
                </a:extLst>
              </p:cNvPr>
              <p:cNvGrpSpPr/>
              <p:nvPr/>
            </p:nvGrpSpPr>
            <p:grpSpPr>
              <a:xfrm rot="5400000">
                <a:off x="6219824" y="657226"/>
                <a:ext cx="495302" cy="5105398"/>
                <a:chOff x="5509260" y="876301"/>
                <a:chExt cx="1173480" cy="5105398"/>
              </a:xfrm>
              <a:grpFill/>
            </p:grpSpPr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112A6702-C3A2-4590-B425-67A791713400}"/>
                    </a:ext>
                  </a:extLst>
                </p:cNvPr>
                <p:cNvSpPr/>
                <p:nvPr/>
              </p:nvSpPr>
              <p:spPr>
                <a:xfrm>
                  <a:off x="5509260" y="876301"/>
                  <a:ext cx="1173480" cy="2552699"/>
                </a:xfrm>
                <a:prstGeom prst="triangl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A91208C9-ED0C-4627-86E1-D837DCD237B6}"/>
                    </a:ext>
                  </a:extLst>
                </p:cNvPr>
                <p:cNvSpPr/>
                <p:nvPr/>
              </p:nvSpPr>
              <p:spPr>
                <a:xfrm flipV="1">
                  <a:off x="5509260" y="3429000"/>
                  <a:ext cx="1173480" cy="2552699"/>
                </a:xfrm>
                <a:prstGeom prst="triangl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4284410-0499-41CF-9F78-FEE5BB1CE60F}"/>
                  </a:ext>
                </a:extLst>
              </p:cNvPr>
              <p:cNvCxnSpPr>
                <a:stCxn id="13" idx="0"/>
                <a:endCxn id="14" idx="0"/>
              </p:cNvCxnSpPr>
              <p:nvPr/>
            </p:nvCxnSpPr>
            <p:spPr>
              <a:xfrm>
                <a:off x="6467475" y="657226"/>
                <a:ext cx="0" cy="510539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9FB6B59-0BC3-44B1-96D1-3797A9E3491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467476" y="657226"/>
                <a:ext cx="0" cy="510539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420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F3A817E-80E8-4563-8B99-0C5B0B26E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00000">
            <a:off x="2401090" y="509542"/>
            <a:ext cx="8132769" cy="5419814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BEB26A4-5946-45A8-9206-EDF76138B82B}"/>
              </a:ext>
            </a:extLst>
          </p:cNvPr>
          <p:cNvSpPr/>
          <p:nvPr/>
        </p:nvSpPr>
        <p:spPr>
          <a:xfrm>
            <a:off x="4591051" y="1343025"/>
            <a:ext cx="3733798" cy="3733798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DCD5EB1-1A9C-442E-9A7C-8CE753A2C0B9}"/>
              </a:ext>
            </a:extLst>
          </p:cNvPr>
          <p:cNvGrpSpPr/>
          <p:nvPr/>
        </p:nvGrpSpPr>
        <p:grpSpPr>
          <a:xfrm>
            <a:off x="4124327" y="876302"/>
            <a:ext cx="4686297" cy="4686296"/>
            <a:chOff x="4124327" y="876302"/>
            <a:chExt cx="4686297" cy="468629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18EDC26-5D0B-45C1-8E05-83A91C521720}"/>
                </a:ext>
              </a:extLst>
            </p:cNvPr>
            <p:cNvGrpSpPr/>
            <p:nvPr/>
          </p:nvGrpSpPr>
          <p:grpSpPr>
            <a:xfrm>
              <a:off x="6231412" y="876302"/>
              <a:ext cx="472127" cy="4686296"/>
              <a:chOff x="5509260" y="876301"/>
              <a:chExt cx="1173480" cy="5105398"/>
            </a:xfrm>
          </p:grpSpPr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B34F8823-3818-41A6-B0A0-66EAA886CB56}"/>
                  </a:ext>
                </a:extLst>
              </p:cNvPr>
              <p:cNvSpPr/>
              <p:nvPr/>
            </p:nvSpPr>
            <p:spPr>
              <a:xfrm>
                <a:off x="5509260" y="876301"/>
                <a:ext cx="1173480" cy="2552699"/>
              </a:xfrm>
              <a:prstGeom prst="triangle">
                <a:avLst/>
              </a:prstGeom>
              <a:noFill/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35000">
                      <a:schemeClr val="tx1"/>
                    </a:gs>
                    <a:gs pos="60000">
                      <a:schemeClr val="tx1"/>
                    </a:gs>
                    <a:gs pos="63000">
                      <a:schemeClr val="bg1"/>
                    </a:gs>
                    <a:gs pos="32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8842EA3F-8163-419E-8C2D-62DB148C57C5}"/>
                  </a:ext>
                </a:extLst>
              </p:cNvPr>
              <p:cNvSpPr/>
              <p:nvPr/>
            </p:nvSpPr>
            <p:spPr>
              <a:xfrm flipV="1">
                <a:off x="5509260" y="3429000"/>
                <a:ext cx="1173480" cy="2552699"/>
              </a:xfrm>
              <a:prstGeom prst="triangle">
                <a:avLst/>
              </a:prstGeom>
              <a:noFill/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35000">
                      <a:schemeClr val="tx1"/>
                    </a:gs>
                    <a:gs pos="60000">
                      <a:schemeClr val="tx1"/>
                    </a:gs>
                    <a:gs pos="63000">
                      <a:schemeClr val="bg1"/>
                    </a:gs>
                    <a:gs pos="32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239D11C-FBA2-4669-8278-ADADDFCAD7F6}"/>
                </a:ext>
              </a:extLst>
            </p:cNvPr>
            <p:cNvGrpSpPr/>
            <p:nvPr/>
          </p:nvGrpSpPr>
          <p:grpSpPr>
            <a:xfrm rot="5400000">
              <a:off x="6240154" y="876302"/>
              <a:ext cx="454643" cy="4686297"/>
              <a:chOff x="5509260" y="876301"/>
              <a:chExt cx="1173480" cy="5105398"/>
            </a:xfrm>
          </p:grpSpPr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883AC56A-2130-4477-B325-B776EB8100E5}"/>
                  </a:ext>
                </a:extLst>
              </p:cNvPr>
              <p:cNvSpPr/>
              <p:nvPr/>
            </p:nvSpPr>
            <p:spPr>
              <a:xfrm>
                <a:off x="5509260" y="876301"/>
                <a:ext cx="1173480" cy="2552699"/>
              </a:xfrm>
              <a:prstGeom prst="triangle">
                <a:avLst/>
              </a:prstGeom>
              <a:noFill/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35000">
                      <a:schemeClr val="tx1"/>
                    </a:gs>
                    <a:gs pos="60000">
                      <a:schemeClr val="tx1"/>
                    </a:gs>
                    <a:gs pos="63000">
                      <a:schemeClr val="bg1"/>
                    </a:gs>
                    <a:gs pos="32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7F13D706-8B39-4FBF-9D9D-FA1F186847E5}"/>
                  </a:ext>
                </a:extLst>
              </p:cNvPr>
              <p:cNvSpPr/>
              <p:nvPr/>
            </p:nvSpPr>
            <p:spPr>
              <a:xfrm flipV="1">
                <a:off x="5509260" y="3429000"/>
                <a:ext cx="1173480" cy="2552699"/>
              </a:xfrm>
              <a:prstGeom prst="triangle">
                <a:avLst/>
              </a:prstGeom>
              <a:noFill/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35000">
                      <a:schemeClr val="tx1"/>
                    </a:gs>
                    <a:gs pos="60000">
                      <a:schemeClr val="tx1"/>
                    </a:gs>
                    <a:gs pos="63000">
                      <a:schemeClr val="bg1"/>
                    </a:gs>
                    <a:gs pos="32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26D4D25-6670-4CA1-ADC2-CBDB47BEC98D}"/>
              </a:ext>
            </a:extLst>
          </p:cNvPr>
          <p:cNvGrpSpPr/>
          <p:nvPr/>
        </p:nvGrpSpPr>
        <p:grpSpPr>
          <a:xfrm>
            <a:off x="4124327" y="876302"/>
            <a:ext cx="4686297" cy="4686296"/>
            <a:chOff x="4124327" y="876302"/>
            <a:chExt cx="4686297" cy="468629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B216FF-90EE-4DDB-8F79-C09845646AD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467476" y="876301"/>
              <a:ext cx="0" cy="4686297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2000">
                    <a:schemeClr val="bg1"/>
                  </a:gs>
                  <a:gs pos="45000">
                    <a:schemeClr val="tx1"/>
                  </a:gs>
                  <a:gs pos="56000">
                    <a:schemeClr val="bg1"/>
                  </a:gs>
                  <a:gs pos="53000">
                    <a:schemeClr val="tx1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DFB8306-F663-40A7-B60C-D4CC7D6EB340}"/>
                </a:ext>
              </a:extLst>
            </p:cNvPr>
            <p:cNvCxnSpPr>
              <a:cxnSpLocks/>
              <a:stCxn id="7" idx="0"/>
              <a:endCxn id="8" idx="0"/>
            </p:cNvCxnSpPr>
            <p:nvPr/>
          </p:nvCxnSpPr>
          <p:spPr>
            <a:xfrm>
              <a:off x="6467476" y="876302"/>
              <a:ext cx="0" cy="4686296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2000">
                    <a:schemeClr val="bg1"/>
                  </a:gs>
                  <a:gs pos="45000">
                    <a:schemeClr val="tx1"/>
                  </a:gs>
                  <a:gs pos="56000">
                    <a:schemeClr val="bg1"/>
                  </a:gs>
                  <a:gs pos="53000">
                    <a:schemeClr val="tx1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4A43A73-DDB6-42D2-90F6-46DAB5F12598}"/>
              </a:ext>
            </a:extLst>
          </p:cNvPr>
          <p:cNvSpPr/>
          <p:nvPr/>
        </p:nvSpPr>
        <p:spPr>
          <a:xfrm>
            <a:off x="5305424" y="2057398"/>
            <a:ext cx="2324102" cy="2324102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E68E97B-FEC1-4B5D-AB4C-7CE240E3CCED}"/>
              </a:ext>
            </a:extLst>
          </p:cNvPr>
          <p:cNvGrpSpPr/>
          <p:nvPr/>
        </p:nvGrpSpPr>
        <p:grpSpPr>
          <a:xfrm>
            <a:off x="4808145" y="1560118"/>
            <a:ext cx="3318662" cy="3318662"/>
            <a:chOff x="4808145" y="1560118"/>
            <a:chExt cx="3318662" cy="331866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154B2A-A6AD-47D2-A6E4-09168DD9B9B0}"/>
                </a:ext>
              </a:extLst>
            </p:cNvPr>
            <p:cNvGrpSpPr/>
            <p:nvPr/>
          </p:nvGrpSpPr>
          <p:grpSpPr>
            <a:xfrm rot="2700000">
              <a:off x="6300304" y="1560119"/>
              <a:ext cx="334343" cy="3318662"/>
              <a:chOff x="5509260" y="876301"/>
              <a:chExt cx="1173480" cy="5105398"/>
            </a:xfrm>
          </p:grpSpPr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02EB2B81-F934-473F-98DE-A6AA8B0B550D}"/>
                  </a:ext>
                </a:extLst>
              </p:cNvPr>
              <p:cNvSpPr/>
              <p:nvPr/>
            </p:nvSpPr>
            <p:spPr>
              <a:xfrm>
                <a:off x="5509260" y="876301"/>
                <a:ext cx="1173480" cy="2552699"/>
              </a:xfrm>
              <a:prstGeom prst="triangle">
                <a:avLst/>
              </a:prstGeom>
              <a:noFill/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/>
                    </a:gs>
                    <a:gs pos="52000">
                      <a:schemeClr val="tx1"/>
                    </a:gs>
                    <a:gs pos="55000">
                      <a:schemeClr val="bg1"/>
                    </a:gs>
                    <a:gs pos="37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10CEBF26-AB10-455F-8021-AE216ADEC359}"/>
                  </a:ext>
                </a:extLst>
              </p:cNvPr>
              <p:cNvSpPr/>
              <p:nvPr/>
            </p:nvSpPr>
            <p:spPr>
              <a:xfrm flipV="1">
                <a:off x="5509260" y="3429000"/>
                <a:ext cx="1173480" cy="2552699"/>
              </a:xfrm>
              <a:prstGeom prst="triangle">
                <a:avLst/>
              </a:prstGeom>
              <a:noFill/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/>
                    </a:gs>
                    <a:gs pos="52000">
                      <a:schemeClr val="tx1"/>
                    </a:gs>
                    <a:gs pos="55000">
                      <a:schemeClr val="bg1"/>
                    </a:gs>
                    <a:gs pos="37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96F08D3-84F8-44B9-8D59-EFF17B4A710E}"/>
                </a:ext>
              </a:extLst>
            </p:cNvPr>
            <p:cNvGrpSpPr/>
            <p:nvPr/>
          </p:nvGrpSpPr>
          <p:grpSpPr>
            <a:xfrm rot="8100000">
              <a:off x="6306494" y="1560118"/>
              <a:ext cx="321962" cy="3318662"/>
              <a:chOff x="5509260" y="876301"/>
              <a:chExt cx="1173480" cy="5105398"/>
            </a:xfrm>
          </p:grpSpPr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F0AC14AF-B416-4643-9935-0B0584034EB7}"/>
                  </a:ext>
                </a:extLst>
              </p:cNvPr>
              <p:cNvSpPr/>
              <p:nvPr/>
            </p:nvSpPr>
            <p:spPr>
              <a:xfrm>
                <a:off x="5509260" y="876301"/>
                <a:ext cx="1173480" cy="2552699"/>
              </a:xfrm>
              <a:prstGeom prst="triangle">
                <a:avLst/>
              </a:prstGeom>
              <a:noFill/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/>
                    </a:gs>
                    <a:gs pos="52000">
                      <a:schemeClr val="tx1"/>
                    </a:gs>
                    <a:gs pos="55000">
                      <a:schemeClr val="bg1"/>
                    </a:gs>
                    <a:gs pos="37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52EA3BE4-D998-49A7-AA31-99245F8D61AB}"/>
                  </a:ext>
                </a:extLst>
              </p:cNvPr>
              <p:cNvSpPr/>
              <p:nvPr/>
            </p:nvSpPr>
            <p:spPr>
              <a:xfrm flipV="1">
                <a:off x="5509260" y="3429000"/>
                <a:ext cx="1173480" cy="2552699"/>
              </a:xfrm>
              <a:prstGeom prst="triangle">
                <a:avLst/>
              </a:prstGeom>
              <a:noFill/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/>
                    </a:gs>
                    <a:gs pos="52000">
                      <a:schemeClr val="tx1"/>
                    </a:gs>
                    <a:gs pos="55000">
                      <a:schemeClr val="bg1"/>
                    </a:gs>
                    <a:gs pos="37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957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F3A817E-80E8-4563-8B99-0C5B0B26E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00000">
            <a:off x="2401090" y="509542"/>
            <a:ext cx="8132769" cy="5419814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BEB26A4-5946-45A8-9206-EDF76138B82B}"/>
              </a:ext>
            </a:extLst>
          </p:cNvPr>
          <p:cNvSpPr/>
          <p:nvPr/>
        </p:nvSpPr>
        <p:spPr>
          <a:xfrm>
            <a:off x="4591051" y="1343025"/>
            <a:ext cx="3733798" cy="3733798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4A43A73-DDB6-42D2-90F6-46DAB5F12598}"/>
              </a:ext>
            </a:extLst>
          </p:cNvPr>
          <p:cNvSpPr/>
          <p:nvPr/>
        </p:nvSpPr>
        <p:spPr>
          <a:xfrm>
            <a:off x="5305424" y="2057398"/>
            <a:ext cx="2324102" cy="2324102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36E7C9-FF2C-41F9-8FE5-77526F803BFD}"/>
              </a:ext>
            </a:extLst>
          </p:cNvPr>
          <p:cNvSpPr txBox="1"/>
          <p:nvPr/>
        </p:nvSpPr>
        <p:spPr>
          <a:xfrm>
            <a:off x="6301496" y="80117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endParaRPr lang="en-CA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3AE9F1-8AC1-4B91-A91E-681CB95F6E8C}"/>
              </a:ext>
            </a:extLst>
          </p:cNvPr>
          <p:cNvSpPr txBox="1"/>
          <p:nvPr/>
        </p:nvSpPr>
        <p:spPr>
          <a:xfrm>
            <a:off x="7375185" y="1072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en-CA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2D88CE-2D90-47DA-9CA9-6E4DF48707ED}"/>
              </a:ext>
            </a:extLst>
          </p:cNvPr>
          <p:cNvSpPr txBox="1"/>
          <p:nvPr/>
        </p:nvSpPr>
        <p:spPr>
          <a:xfrm>
            <a:off x="8177690" y="18727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en-CA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5AA334-93E8-4BFA-89A6-B2D051408971}"/>
              </a:ext>
            </a:extLst>
          </p:cNvPr>
          <p:cNvSpPr txBox="1"/>
          <p:nvPr/>
        </p:nvSpPr>
        <p:spPr>
          <a:xfrm>
            <a:off x="8442477" y="310544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en-CA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3067D2-2750-44AA-8A96-87CA7608A8B7}"/>
              </a:ext>
            </a:extLst>
          </p:cNvPr>
          <p:cNvSpPr txBox="1"/>
          <p:nvPr/>
        </p:nvSpPr>
        <p:spPr>
          <a:xfrm>
            <a:off x="8251270" y="41534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en-CA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6B6200-D448-4666-BE66-877BE8E36B23}"/>
              </a:ext>
            </a:extLst>
          </p:cNvPr>
          <p:cNvSpPr txBox="1"/>
          <p:nvPr/>
        </p:nvSpPr>
        <p:spPr>
          <a:xfrm>
            <a:off x="7473073" y="49974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en-CA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1F3B99-CAD5-4C59-B8AB-08FAE2B853A8}"/>
              </a:ext>
            </a:extLst>
          </p:cNvPr>
          <p:cNvSpPr txBox="1"/>
          <p:nvPr/>
        </p:nvSpPr>
        <p:spPr>
          <a:xfrm>
            <a:off x="6394202" y="52166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endParaRPr lang="en-CA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823BB2-1A3D-435F-9C1F-1945B3539D43}"/>
              </a:ext>
            </a:extLst>
          </p:cNvPr>
          <p:cNvSpPr txBox="1"/>
          <p:nvPr/>
        </p:nvSpPr>
        <p:spPr>
          <a:xfrm>
            <a:off x="5148971" y="49974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en-CA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0A8AC2-22FE-4BFA-92F9-DD989E69424F}"/>
              </a:ext>
            </a:extLst>
          </p:cNvPr>
          <p:cNvSpPr txBox="1"/>
          <p:nvPr/>
        </p:nvSpPr>
        <p:spPr>
          <a:xfrm>
            <a:off x="4351724" y="4196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en-CA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716215-6ADE-4D06-AAD8-A01A3969DB98}"/>
              </a:ext>
            </a:extLst>
          </p:cNvPr>
          <p:cNvSpPr txBox="1"/>
          <p:nvPr/>
        </p:nvSpPr>
        <p:spPr>
          <a:xfrm>
            <a:off x="4004124" y="30252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endParaRPr lang="en-CA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B50F44-BA92-4B71-8588-6DE56E54A203}"/>
              </a:ext>
            </a:extLst>
          </p:cNvPr>
          <p:cNvSpPr txBox="1"/>
          <p:nvPr/>
        </p:nvSpPr>
        <p:spPr>
          <a:xfrm>
            <a:off x="4284036" y="1943791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endParaRPr lang="en-CA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3DF8A8-4588-4B5C-9C8E-C4EC57CAC652}"/>
              </a:ext>
            </a:extLst>
          </p:cNvPr>
          <p:cNvSpPr txBox="1"/>
          <p:nvPr/>
        </p:nvSpPr>
        <p:spPr>
          <a:xfrm>
            <a:off x="5172249" y="1036683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r>
            <a:endParaRPr lang="en-CA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72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CD97CD-7502-4B29-8DB6-BA4D2DCF4F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20454" t="12350" r="19318" b="13483"/>
          <a:stretch/>
        </p:blipFill>
        <p:spPr>
          <a:xfrm>
            <a:off x="3533775" y="876299"/>
            <a:ext cx="5210176" cy="508635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18D9650-7E05-4A28-94A3-C6AE41BCA5E8}"/>
              </a:ext>
            </a:extLst>
          </p:cNvPr>
          <p:cNvGrpSpPr/>
          <p:nvPr/>
        </p:nvGrpSpPr>
        <p:grpSpPr>
          <a:xfrm>
            <a:off x="6019799" y="962025"/>
            <a:ext cx="152400" cy="2248688"/>
            <a:chOff x="6019799" y="962025"/>
            <a:chExt cx="152400" cy="224868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1D18A4D-580A-48C8-ABFB-6E7496D7870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62025"/>
              <a:ext cx="0" cy="22486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A14BCE-061C-423C-B89C-8C43E5D65BD6}"/>
                </a:ext>
              </a:extLst>
            </p:cNvPr>
            <p:cNvSpPr/>
            <p:nvPr/>
          </p:nvSpPr>
          <p:spPr>
            <a:xfrm>
              <a:off x="6019799" y="1476375"/>
              <a:ext cx="152400" cy="333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3337C50-2651-4E69-BEEE-AE58479BB068}"/>
                </a:ext>
              </a:extLst>
            </p:cNvPr>
            <p:cNvSpPr/>
            <p:nvPr/>
          </p:nvSpPr>
          <p:spPr>
            <a:xfrm>
              <a:off x="6019799" y="2190749"/>
              <a:ext cx="152400" cy="333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1127B15-880B-42DD-9A94-B0E57EF2DEE5}"/>
              </a:ext>
            </a:extLst>
          </p:cNvPr>
          <p:cNvGrpSpPr/>
          <p:nvPr/>
        </p:nvGrpSpPr>
        <p:grpSpPr>
          <a:xfrm rot="1800000">
            <a:off x="6219214" y="1270032"/>
            <a:ext cx="1074411" cy="1860933"/>
            <a:chOff x="5558795" y="1105969"/>
            <a:chExt cx="1074411" cy="1860933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5ED86D4-387D-47BB-B294-120EC0B26F96}"/>
                </a:ext>
              </a:extLst>
            </p:cNvPr>
            <p:cNvCxnSpPr>
              <a:cxnSpLocks/>
            </p:cNvCxnSpPr>
            <p:nvPr/>
          </p:nvCxnSpPr>
          <p:spPr>
            <a:xfrm rot="19800000" flipH="1">
              <a:off x="5558795" y="1105969"/>
              <a:ext cx="1074411" cy="18609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BD611A-5ECB-4BF9-8F5B-CF5EEA306F38}"/>
                </a:ext>
              </a:extLst>
            </p:cNvPr>
            <p:cNvSpPr/>
            <p:nvPr/>
          </p:nvSpPr>
          <p:spPr>
            <a:xfrm>
              <a:off x="6019799" y="1476375"/>
              <a:ext cx="152400" cy="333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E57D083-B7A3-45BF-B44B-D774EF9AD9E9}"/>
                </a:ext>
              </a:extLst>
            </p:cNvPr>
            <p:cNvSpPr/>
            <p:nvPr/>
          </p:nvSpPr>
          <p:spPr>
            <a:xfrm>
              <a:off x="6019799" y="2190749"/>
              <a:ext cx="152400" cy="333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F5A2117-7980-45D4-BB2E-CF7A4E5EDC45}"/>
              </a:ext>
            </a:extLst>
          </p:cNvPr>
          <p:cNvGrpSpPr/>
          <p:nvPr/>
        </p:nvGrpSpPr>
        <p:grpSpPr>
          <a:xfrm rot="3600000">
            <a:off x="6752004" y="1833864"/>
            <a:ext cx="1034896" cy="1792494"/>
            <a:chOff x="5578553" y="1100674"/>
            <a:chExt cx="1034896" cy="1792494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0C95672-81D2-4D10-94D1-8F50C6200FC0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5199754" y="1479473"/>
              <a:ext cx="1792494" cy="1034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9F3573-F155-48F2-B3A1-4DF37B6581A1}"/>
                </a:ext>
              </a:extLst>
            </p:cNvPr>
            <p:cNvSpPr/>
            <p:nvPr/>
          </p:nvSpPr>
          <p:spPr>
            <a:xfrm>
              <a:off x="6019799" y="1476375"/>
              <a:ext cx="152400" cy="333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5D04822-0335-473B-BC4F-F78A9D71075A}"/>
                </a:ext>
              </a:extLst>
            </p:cNvPr>
            <p:cNvSpPr/>
            <p:nvPr/>
          </p:nvSpPr>
          <p:spPr>
            <a:xfrm>
              <a:off x="6019799" y="2190749"/>
              <a:ext cx="152400" cy="333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F103C66-4A47-49DB-96FA-9E1665F39063}"/>
              </a:ext>
            </a:extLst>
          </p:cNvPr>
          <p:cNvGrpSpPr/>
          <p:nvPr/>
        </p:nvGrpSpPr>
        <p:grpSpPr>
          <a:xfrm rot="5400000">
            <a:off x="7463581" y="2442637"/>
            <a:ext cx="152400" cy="1987450"/>
            <a:chOff x="6019799" y="962025"/>
            <a:chExt cx="152400" cy="198745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D2E07D1-EA74-47E8-ABC5-6F66A3B2ACC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02276" y="1955750"/>
              <a:ext cx="19874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401494-8D7A-49B6-A06E-8B3E6E057743}"/>
                </a:ext>
              </a:extLst>
            </p:cNvPr>
            <p:cNvSpPr/>
            <p:nvPr/>
          </p:nvSpPr>
          <p:spPr>
            <a:xfrm>
              <a:off x="6019799" y="1476375"/>
              <a:ext cx="152400" cy="333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79CE49D-3B37-4758-B0BB-E09237D888E0}"/>
                </a:ext>
              </a:extLst>
            </p:cNvPr>
            <p:cNvSpPr/>
            <p:nvPr/>
          </p:nvSpPr>
          <p:spPr>
            <a:xfrm>
              <a:off x="6019799" y="2190749"/>
              <a:ext cx="152400" cy="333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3D596CD-78BA-4094-9E85-D49CFD79DE53}"/>
              </a:ext>
            </a:extLst>
          </p:cNvPr>
          <p:cNvGrpSpPr/>
          <p:nvPr/>
        </p:nvGrpSpPr>
        <p:grpSpPr>
          <a:xfrm rot="7200000">
            <a:off x="6836566" y="3203776"/>
            <a:ext cx="1046817" cy="1813139"/>
            <a:chOff x="5572592" y="1102271"/>
            <a:chExt cx="1046817" cy="1813139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94D9C23-F571-4C04-BA54-0AA8976D470F}"/>
                </a:ext>
              </a:extLst>
            </p:cNvPr>
            <p:cNvCxnSpPr>
              <a:cxnSpLocks/>
            </p:cNvCxnSpPr>
            <p:nvPr/>
          </p:nvCxnSpPr>
          <p:spPr>
            <a:xfrm rot="14400000" flipH="1" flipV="1">
              <a:off x="5189431" y="1485432"/>
              <a:ext cx="1813139" cy="1046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2D439A3-FE8B-46C6-BF91-822014935EEF}"/>
                </a:ext>
              </a:extLst>
            </p:cNvPr>
            <p:cNvSpPr/>
            <p:nvPr/>
          </p:nvSpPr>
          <p:spPr>
            <a:xfrm>
              <a:off x="6019799" y="1476375"/>
              <a:ext cx="152400" cy="333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1B774B3-F407-4D31-9840-BD1525BC3F4F}"/>
                </a:ext>
              </a:extLst>
            </p:cNvPr>
            <p:cNvSpPr/>
            <p:nvPr/>
          </p:nvSpPr>
          <p:spPr>
            <a:xfrm>
              <a:off x="6019799" y="2190749"/>
              <a:ext cx="152400" cy="333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7D7DB83-036F-47F3-B2AF-4954F52ADA57}"/>
              </a:ext>
            </a:extLst>
          </p:cNvPr>
          <p:cNvGrpSpPr/>
          <p:nvPr/>
        </p:nvGrpSpPr>
        <p:grpSpPr>
          <a:xfrm rot="9000000">
            <a:off x="6299164" y="3608505"/>
            <a:ext cx="1101826" cy="1908419"/>
            <a:chOff x="5545087" y="1109640"/>
            <a:chExt cx="1101826" cy="1908419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1CD2D69-2E43-4E47-9792-EEF75E671A9A}"/>
                </a:ext>
              </a:extLst>
            </p:cNvPr>
            <p:cNvCxnSpPr>
              <a:cxnSpLocks/>
            </p:cNvCxnSpPr>
            <p:nvPr/>
          </p:nvCxnSpPr>
          <p:spPr>
            <a:xfrm rot="12600000" flipH="1" flipV="1">
              <a:off x="5545087" y="1109640"/>
              <a:ext cx="1101826" cy="1908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09D7D98-4B01-4E8D-A0FD-5DC5F6AC563A}"/>
                </a:ext>
              </a:extLst>
            </p:cNvPr>
            <p:cNvSpPr/>
            <p:nvPr/>
          </p:nvSpPr>
          <p:spPr>
            <a:xfrm>
              <a:off x="6019799" y="1476375"/>
              <a:ext cx="152400" cy="333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0825F8-8133-44D3-9D19-C2003A09419E}"/>
                </a:ext>
              </a:extLst>
            </p:cNvPr>
            <p:cNvSpPr/>
            <p:nvPr/>
          </p:nvSpPr>
          <p:spPr>
            <a:xfrm>
              <a:off x="6019799" y="2190749"/>
              <a:ext cx="152400" cy="333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DE86A99-AD04-47B1-84D5-B276D95E350F}"/>
              </a:ext>
            </a:extLst>
          </p:cNvPr>
          <p:cNvGrpSpPr/>
          <p:nvPr/>
        </p:nvGrpSpPr>
        <p:grpSpPr>
          <a:xfrm rot="10800000">
            <a:off x="6072411" y="3647336"/>
            <a:ext cx="152400" cy="2153511"/>
            <a:chOff x="6019799" y="962024"/>
            <a:chExt cx="152400" cy="2153511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9EC16BB-A5C2-43D1-8FEC-B83EFE68A5C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096000" y="962024"/>
              <a:ext cx="0" cy="21535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40130BC-2ABE-4476-A397-A6B99BD27484}"/>
                </a:ext>
              </a:extLst>
            </p:cNvPr>
            <p:cNvSpPr/>
            <p:nvPr/>
          </p:nvSpPr>
          <p:spPr>
            <a:xfrm>
              <a:off x="6019799" y="1476375"/>
              <a:ext cx="152400" cy="333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C0CA622-F77A-4600-B140-71F3BE942977}"/>
                </a:ext>
              </a:extLst>
            </p:cNvPr>
            <p:cNvSpPr/>
            <p:nvPr/>
          </p:nvSpPr>
          <p:spPr>
            <a:xfrm>
              <a:off x="6019799" y="2190749"/>
              <a:ext cx="152400" cy="333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B46329A-254D-4496-9BA4-63F98700379D}"/>
              </a:ext>
            </a:extLst>
          </p:cNvPr>
          <p:cNvGrpSpPr/>
          <p:nvPr/>
        </p:nvGrpSpPr>
        <p:grpSpPr>
          <a:xfrm rot="12600000">
            <a:off x="4904950" y="3633395"/>
            <a:ext cx="1082029" cy="1874131"/>
            <a:chOff x="5554986" y="1106989"/>
            <a:chExt cx="1082029" cy="1874131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F4F88E0-BC3E-4CDF-ADE1-C247069D7301}"/>
                </a:ext>
              </a:extLst>
            </p:cNvPr>
            <p:cNvCxnSpPr>
              <a:cxnSpLocks/>
            </p:cNvCxnSpPr>
            <p:nvPr/>
          </p:nvCxnSpPr>
          <p:spPr>
            <a:xfrm rot="9000000" flipV="1">
              <a:off x="5554986" y="1106989"/>
              <a:ext cx="1082029" cy="18741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A1286AE-2560-47AE-843E-2C50B93FDAD6}"/>
                </a:ext>
              </a:extLst>
            </p:cNvPr>
            <p:cNvSpPr/>
            <p:nvPr/>
          </p:nvSpPr>
          <p:spPr>
            <a:xfrm>
              <a:off x="6019799" y="1476375"/>
              <a:ext cx="152400" cy="333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ED4C554-77A9-46A4-8FAD-FC818AF0527E}"/>
                </a:ext>
              </a:extLst>
            </p:cNvPr>
            <p:cNvSpPr/>
            <p:nvPr/>
          </p:nvSpPr>
          <p:spPr>
            <a:xfrm>
              <a:off x="6019799" y="2190749"/>
              <a:ext cx="152400" cy="333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BC8430F-D367-46A8-B562-4AC44B8B353B}"/>
              </a:ext>
            </a:extLst>
          </p:cNvPr>
          <p:cNvGrpSpPr/>
          <p:nvPr/>
        </p:nvGrpSpPr>
        <p:grpSpPr>
          <a:xfrm rot="14400000">
            <a:off x="4361363" y="3149219"/>
            <a:ext cx="1078092" cy="1867307"/>
            <a:chOff x="5556953" y="1106461"/>
            <a:chExt cx="1078092" cy="1867307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3D054E-EFB2-474C-B822-351BD9BCED6F}"/>
                </a:ext>
              </a:extLst>
            </p:cNvPr>
            <p:cNvCxnSpPr>
              <a:cxnSpLocks/>
            </p:cNvCxnSpPr>
            <p:nvPr/>
          </p:nvCxnSpPr>
          <p:spPr>
            <a:xfrm rot="7200000" flipV="1">
              <a:off x="5162345" y="1501069"/>
              <a:ext cx="1867307" cy="10780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02049D3-1F30-4102-8FFE-1789363D3F35}"/>
                </a:ext>
              </a:extLst>
            </p:cNvPr>
            <p:cNvSpPr/>
            <p:nvPr/>
          </p:nvSpPr>
          <p:spPr>
            <a:xfrm>
              <a:off x="6019799" y="1476375"/>
              <a:ext cx="152400" cy="333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70494CA-F8C3-4598-A886-0A9CBEFBB1F8}"/>
                </a:ext>
              </a:extLst>
            </p:cNvPr>
            <p:cNvSpPr/>
            <p:nvPr/>
          </p:nvSpPr>
          <p:spPr>
            <a:xfrm>
              <a:off x="6019799" y="2190749"/>
              <a:ext cx="152400" cy="333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A2DD4C9-EC9E-4882-8F2A-F472AF0FB752}"/>
              </a:ext>
            </a:extLst>
          </p:cNvPr>
          <p:cNvGrpSpPr/>
          <p:nvPr/>
        </p:nvGrpSpPr>
        <p:grpSpPr>
          <a:xfrm rot="16200000">
            <a:off x="4580782" y="2408446"/>
            <a:ext cx="152400" cy="2044593"/>
            <a:chOff x="6019799" y="962025"/>
            <a:chExt cx="152400" cy="2044593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1FAD085-C250-4B17-84A6-321DF946851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073703" y="1984321"/>
              <a:ext cx="204459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EAC31D4-9194-4A62-AE00-444F75F78171}"/>
                </a:ext>
              </a:extLst>
            </p:cNvPr>
            <p:cNvSpPr/>
            <p:nvPr/>
          </p:nvSpPr>
          <p:spPr>
            <a:xfrm>
              <a:off x="6019799" y="1476375"/>
              <a:ext cx="152400" cy="333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71D3992-C2D1-4BBA-A695-1A7EC901ECDC}"/>
                </a:ext>
              </a:extLst>
            </p:cNvPr>
            <p:cNvSpPr/>
            <p:nvPr/>
          </p:nvSpPr>
          <p:spPr>
            <a:xfrm>
              <a:off x="6019799" y="2190749"/>
              <a:ext cx="152400" cy="333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3FE5518-BB05-4CC1-85D6-C3DB6B6CE4B2}"/>
              </a:ext>
            </a:extLst>
          </p:cNvPr>
          <p:cNvGrpSpPr/>
          <p:nvPr/>
        </p:nvGrpSpPr>
        <p:grpSpPr>
          <a:xfrm rot="18000000">
            <a:off x="4383404" y="1835774"/>
            <a:ext cx="1006525" cy="1743353"/>
            <a:chOff x="5592737" y="1096874"/>
            <a:chExt cx="1006525" cy="1743353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25B9B94-C19E-4F50-ACBF-B26E91352725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224323" y="1465288"/>
              <a:ext cx="1743353" cy="1006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558E8F7-B874-4C7B-8CFF-2F410A8FE7A4}"/>
                </a:ext>
              </a:extLst>
            </p:cNvPr>
            <p:cNvSpPr/>
            <p:nvPr/>
          </p:nvSpPr>
          <p:spPr>
            <a:xfrm>
              <a:off x="6019799" y="1476375"/>
              <a:ext cx="152400" cy="333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1297114-906C-401A-A796-155D1FDEDB19}"/>
                </a:ext>
              </a:extLst>
            </p:cNvPr>
            <p:cNvSpPr/>
            <p:nvPr/>
          </p:nvSpPr>
          <p:spPr>
            <a:xfrm>
              <a:off x="6019799" y="2190749"/>
              <a:ext cx="152400" cy="333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21C0E17-3625-417E-A54A-AF211182A37A}"/>
              </a:ext>
            </a:extLst>
          </p:cNvPr>
          <p:cNvGrpSpPr/>
          <p:nvPr/>
        </p:nvGrpSpPr>
        <p:grpSpPr>
          <a:xfrm rot="19800000">
            <a:off x="4890843" y="1273809"/>
            <a:ext cx="1018625" cy="1764311"/>
            <a:chOff x="5586687" y="1098496"/>
            <a:chExt cx="1018625" cy="1764311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3FD8BB8-05AD-460C-AD7B-55BAF8CA63FB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5586687" y="1098496"/>
              <a:ext cx="1018625" cy="17643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A1BC376-CC50-4535-8DB0-7C4B0D0E5F1D}"/>
                </a:ext>
              </a:extLst>
            </p:cNvPr>
            <p:cNvSpPr/>
            <p:nvPr/>
          </p:nvSpPr>
          <p:spPr>
            <a:xfrm>
              <a:off x="6019799" y="1476375"/>
              <a:ext cx="152400" cy="333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075E6A-CF44-4D2A-BDDB-CDBDAD6870DE}"/>
                </a:ext>
              </a:extLst>
            </p:cNvPr>
            <p:cNvSpPr/>
            <p:nvPr/>
          </p:nvSpPr>
          <p:spPr>
            <a:xfrm>
              <a:off x="6019799" y="2190749"/>
              <a:ext cx="152400" cy="333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2A8A68-5D28-476B-9F19-41B17CE81A4E}"/>
              </a:ext>
            </a:extLst>
          </p:cNvPr>
          <p:cNvCxnSpPr/>
          <p:nvPr/>
        </p:nvCxnSpPr>
        <p:spPr>
          <a:xfrm flipV="1">
            <a:off x="5758343" y="3213122"/>
            <a:ext cx="0" cy="218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AE68037-52FC-486F-B79A-2D9EE3D1158A}"/>
              </a:ext>
            </a:extLst>
          </p:cNvPr>
          <p:cNvCxnSpPr>
            <a:cxnSpLocks/>
          </p:cNvCxnSpPr>
          <p:nvPr/>
        </p:nvCxnSpPr>
        <p:spPr>
          <a:xfrm flipV="1">
            <a:off x="5831368" y="3435372"/>
            <a:ext cx="0" cy="115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2D9208B-D7D7-4503-A805-86FA215F040A}"/>
              </a:ext>
            </a:extLst>
          </p:cNvPr>
          <p:cNvCxnSpPr>
            <a:cxnSpLocks/>
          </p:cNvCxnSpPr>
          <p:nvPr/>
        </p:nvCxnSpPr>
        <p:spPr>
          <a:xfrm flipV="1">
            <a:off x="5910743" y="3038120"/>
            <a:ext cx="0" cy="402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025684D-D8AF-47FB-8728-8C18018B30D9}"/>
              </a:ext>
            </a:extLst>
          </p:cNvPr>
          <p:cNvCxnSpPr/>
          <p:nvPr/>
        </p:nvCxnSpPr>
        <p:spPr>
          <a:xfrm flipV="1">
            <a:off x="5986943" y="3429022"/>
            <a:ext cx="0" cy="218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BD6D3B6-CFFB-44E9-B489-A56CDFBC677B}"/>
              </a:ext>
            </a:extLst>
          </p:cNvPr>
          <p:cNvCxnSpPr>
            <a:cxnSpLocks/>
          </p:cNvCxnSpPr>
          <p:nvPr/>
        </p:nvCxnSpPr>
        <p:spPr>
          <a:xfrm flipV="1">
            <a:off x="6068128" y="3212306"/>
            <a:ext cx="27872" cy="227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6383569-E7F6-4B78-8D91-8AF45E43D956}"/>
              </a:ext>
            </a:extLst>
          </p:cNvPr>
          <p:cNvCxnSpPr>
            <a:cxnSpLocks/>
          </p:cNvCxnSpPr>
          <p:nvPr/>
        </p:nvCxnSpPr>
        <p:spPr>
          <a:xfrm flipH="1" flipV="1">
            <a:off x="6137978" y="3430555"/>
            <a:ext cx="10632" cy="216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E6007D4-CB4A-42F2-BAE2-940078BDF3F1}"/>
              </a:ext>
            </a:extLst>
          </p:cNvPr>
          <p:cNvCxnSpPr>
            <a:cxnSpLocks/>
          </p:cNvCxnSpPr>
          <p:nvPr/>
        </p:nvCxnSpPr>
        <p:spPr>
          <a:xfrm flipV="1">
            <a:off x="6220305" y="3131344"/>
            <a:ext cx="0" cy="304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A512625-C2F9-4B25-A59A-8D8B74E7B93B}"/>
              </a:ext>
            </a:extLst>
          </p:cNvPr>
          <p:cNvCxnSpPr>
            <a:cxnSpLocks/>
          </p:cNvCxnSpPr>
          <p:nvPr/>
        </p:nvCxnSpPr>
        <p:spPr>
          <a:xfrm flipV="1">
            <a:off x="6298886" y="3429023"/>
            <a:ext cx="0" cy="188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47592DF-9F8F-4E96-9F10-6E7CBB5A5BB1}"/>
              </a:ext>
            </a:extLst>
          </p:cNvPr>
          <p:cNvCxnSpPr>
            <a:cxnSpLocks/>
          </p:cNvCxnSpPr>
          <p:nvPr/>
        </p:nvCxnSpPr>
        <p:spPr>
          <a:xfrm flipV="1">
            <a:off x="6377467" y="3245644"/>
            <a:ext cx="0" cy="18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7447C7B-3431-480D-AFFC-5761A0F3F00F}"/>
              </a:ext>
            </a:extLst>
          </p:cNvPr>
          <p:cNvCxnSpPr>
            <a:cxnSpLocks/>
          </p:cNvCxnSpPr>
          <p:nvPr/>
        </p:nvCxnSpPr>
        <p:spPr>
          <a:xfrm flipV="1">
            <a:off x="6451286" y="3438547"/>
            <a:ext cx="0" cy="149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109AED-CE02-4B5A-BCF6-30A950280A6B}"/>
              </a:ext>
            </a:extLst>
          </p:cNvPr>
          <p:cNvGrpSpPr/>
          <p:nvPr/>
        </p:nvGrpSpPr>
        <p:grpSpPr>
          <a:xfrm>
            <a:off x="5656417" y="3412650"/>
            <a:ext cx="897533" cy="45719"/>
            <a:chOff x="8691563" y="2595563"/>
            <a:chExt cx="897533" cy="4571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D1F49B1-2A05-4702-B7A3-8DB09A91821C}"/>
                </a:ext>
              </a:extLst>
            </p:cNvPr>
            <p:cNvSpPr/>
            <p:nvPr/>
          </p:nvSpPr>
          <p:spPr>
            <a:xfrm>
              <a:off x="8691563" y="259556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118A19F-123B-4B34-BF79-53B8AA022548}"/>
                </a:ext>
              </a:extLst>
            </p:cNvPr>
            <p:cNvSpPr/>
            <p:nvPr/>
          </p:nvSpPr>
          <p:spPr>
            <a:xfrm>
              <a:off x="8770379" y="259556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9A463E6-1928-422C-9DB0-056BFFA61080}"/>
                </a:ext>
              </a:extLst>
            </p:cNvPr>
            <p:cNvSpPr/>
            <p:nvPr/>
          </p:nvSpPr>
          <p:spPr>
            <a:xfrm>
              <a:off x="8844852" y="259556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9CE5BB9-B6F7-47A2-8B6D-5FB6927E80D7}"/>
                </a:ext>
              </a:extLst>
            </p:cNvPr>
            <p:cNvSpPr/>
            <p:nvPr/>
          </p:nvSpPr>
          <p:spPr>
            <a:xfrm>
              <a:off x="8923668" y="259556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DFAA212-0BD0-4C7C-BA65-068409250BE2}"/>
                </a:ext>
              </a:extLst>
            </p:cNvPr>
            <p:cNvSpPr/>
            <p:nvPr/>
          </p:nvSpPr>
          <p:spPr>
            <a:xfrm>
              <a:off x="9000351" y="259556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6E712CA0-F1BD-4400-91B5-CB790FC6879A}"/>
                </a:ext>
              </a:extLst>
            </p:cNvPr>
            <p:cNvSpPr/>
            <p:nvPr/>
          </p:nvSpPr>
          <p:spPr>
            <a:xfrm>
              <a:off x="9079167" y="259556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5864123-9D8C-4F3A-9C0B-87EB86C20194}"/>
                </a:ext>
              </a:extLst>
            </p:cNvPr>
            <p:cNvSpPr/>
            <p:nvPr/>
          </p:nvSpPr>
          <p:spPr>
            <a:xfrm>
              <a:off x="9153640" y="259556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E097B88-1CF8-4221-BB5F-61929EF24980}"/>
                </a:ext>
              </a:extLst>
            </p:cNvPr>
            <p:cNvSpPr/>
            <p:nvPr/>
          </p:nvSpPr>
          <p:spPr>
            <a:xfrm>
              <a:off x="9232456" y="259556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E741A63-5831-4521-B809-3050166038AD}"/>
                </a:ext>
              </a:extLst>
            </p:cNvPr>
            <p:cNvSpPr/>
            <p:nvPr/>
          </p:nvSpPr>
          <p:spPr>
            <a:xfrm>
              <a:off x="9311272" y="259556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F1B58D5-9E1E-4286-B51B-1B97FEA3C47B}"/>
                </a:ext>
              </a:extLst>
            </p:cNvPr>
            <p:cNvSpPr/>
            <p:nvPr/>
          </p:nvSpPr>
          <p:spPr>
            <a:xfrm>
              <a:off x="9390088" y="259556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CCBDD05-5221-46F8-AA45-B66A25D0E3E7}"/>
                </a:ext>
              </a:extLst>
            </p:cNvPr>
            <p:cNvSpPr/>
            <p:nvPr/>
          </p:nvSpPr>
          <p:spPr>
            <a:xfrm>
              <a:off x="9464561" y="259556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AF63A38-6A7B-4148-A6DE-178D902D8121}"/>
                </a:ext>
              </a:extLst>
            </p:cNvPr>
            <p:cNvSpPr/>
            <p:nvPr/>
          </p:nvSpPr>
          <p:spPr>
            <a:xfrm>
              <a:off x="9543377" y="259556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E95ADFB-A121-4027-B7D3-CD4BCEBEBB42}"/>
              </a:ext>
            </a:extLst>
          </p:cNvPr>
          <p:cNvGrpSpPr/>
          <p:nvPr/>
        </p:nvGrpSpPr>
        <p:grpSpPr>
          <a:xfrm>
            <a:off x="9553103" y="4442569"/>
            <a:ext cx="2305050" cy="933961"/>
            <a:chOff x="9182621" y="875789"/>
            <a:chExt cx="2305050" cy="933961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6949202E-7740-455B-A077-EC4AA61EB848}"/>
                </a:ext>
              </a:extLst>
            </p:cNvPr>
            <p:cNvGrpSpPr/>
            <p:nvPr/>
          </p:nvGrpSpPr>
          <p:grpSpPr>
            <a:xfrm>
              <a:off x="9403766" y="1579102"/>
              <a:ext cx="1929149" cy="98268"/>
              <a:chOff x="8691563" y="2595563"/>
              <a:chExt cx="897533" cy="45719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F51AF251-75DC-448D-B955-2951D63E9ECF}"/>
                  </a:ext>
                </a:extLst>
              </p:cNvPr>
              <p:cNvSpPr/>
              <p:nvPr/>
            </p:nvSpPr>
            <p:spPr>
              <a:xfrm>
                <a:off x="8691563" y="25955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6448F19-D403-4BDD-97D9-7375FBCDFE1A}"/>
                  </a:ext>
                </a:extLst>
              </p:cNvPr>
              <p:cNvSpPr/>
              <p:nvPr/>
            </p:nvSpPr>
            <p:spPr>
              <a:xfrm>
                <a:off x="8770379" y="25955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73B507D0-1144-4098-86D5-36DC3635B642}"/>
                  </a:ext>
                </a:extLst>
              </p:cNvPr>
              <p:cNvSpPr/>
              <p:nvPr/>
            </p:nvSpPr>
            <p:spPr>
              <a:xfrm>
                <a:off x="8844852" y="25955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42F140E-BF45-4F25-976A-A6D6D31FDA2D}"/>
                  </a:ext>
                </a:extLst>
              </p:cNvPr>
              <p:cNvSpPr/>
              <p:nvPr/>
            </p:nvSpPr>
            <p:spPr>
              <a:xfrm>
                <a:off x="8923668" y="25955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8DEEE6F9-534E-44D3-B602-A690E7774E4D}"/>
                  </a:ext>
                </a:extLst>
              </p:cNvPr>
              <p:cNvSpPr/>
              <p:nvPr/>
            </p:nvSpPr>
            <p:spPr>
              <a:xfrm>
                <a:off x="9000351" y="25955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B19928B7-A085-4AED-BE4B-8315FFCD7ED7}"/>
                  </a:ext>
                </a:extLst>
              </p:cNvPr>
              <p:cNvSpPr/>
              <p:nvPr/>
            </p:nvSpPr>
            <p:spPr>
              <a:xfrm>
                <a:off x="9079167" y="25955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421E9B00-E8E8-4306-BECD-F54B473826D9}"/>
                  </a:ext>
                </a:extLst>
              </p:cNvPr>
              <p:cNvSpPr/>
              <p:nvPr/>
            </p:nvSpPr>
            <p:spPr>
              <a:xfrm>
                <a:off x="9153640" y="25955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99DC7CA3-9B8A-4E31-B0BC-39013862A89E}"/>
                  </a:ext>
                </a:extLst>
              </p:cNvPr>
              <p:cNvSpPr/>
              <p:nvPr/>
            </p:nvSpPr>
            <p:spPr>
              <a:xfrm>
                <a:off x="9232456" y="25955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EFDDDD0E-D87D-42C9-AC5F-C4AC12CE2681}"/>
                  </a:ext>
                </a:extLst>
              </p:cNvPr>
              <p:cNvSpPr/>
              <p:nvPr/>
            </p:nvSpPr>
            <p:spPr>
              <a:xfrm>
                <a:off x="9311272" y="25955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D35F4A20-1643-4004-AC25-19793DB87E32}"/>
                  </a:ext>
                </a:extLst>
              </p:cNvPr>
              <p:cNvSpPr/>
              <p:nvPr/>
            </p:nvSpPr>
            <p:spPr>
              <a:xfrm>
                <a:off x="9390088" y="25955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416E124A-E8F9-40A8-8BB6-1532B2B316D0}"/>
                  </a:ext>
                </a:extLst>
              </p:cNvPr>
              <p:cNvSpPr/>
              <p:nvPr/>
            </p:nvSpPr>
            <p:spPr>
              <a:xfrm>
                <a:off x="9464561" y="25955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EAEF125-0C1D-44D3-9048-486A2C2FF599}"/>
                  </a:ext>
                </a:extLst>
              </p:cNvPr>
              <p:cNvSpPr/>
              <p:nvPr/>
            </p:nvSpPr>
            <p:spPr>
              <a:xfrm>
                <a:off x="9543377" y="25955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C8B7DA4-2A1C-48F4-98F9-C17BAE7ABC24}"/>
                </a:ext>
              </a:extLst>
            </p:cNvPr>
            <p:cNvSpPr/>
            <p:nvPr/>
          </p:nvSpPr>
          <p:spPr>
            <a:xfrm>
              <a:off x="9182621" y="875789"/>
              <a:ext cx="2305050" cy="9339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2C14A8-5DB4-4851-8CE6-4AC1AB13884C}"/>
              </a:ext>
            </a:extLst>
          </p:cNvPr>
          <p:cNvCxnSpPr>
            <a:cxnSpLocks/>
          </p:cNvCxnSpPr>
          <p:nvPr/>
        </p:nvCxnSpPr>
        <p:spPr>
          <a:xfrm flipV="1">
            <a:off x="9963150" y="3300085"/>
            <a:ext cx="0" cy="1390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22FCB6C-0C2E-4B9E-B707-FF6D12DBA5B6}"/>
              </a:ext>
            </a:extLst>
          </p:cNvPr>
          <p:cNvCxnSpPr>
            <a:cxnSpLocks/>
          </p:cNvCxnSpPr>
          <p:nvPr/>
        </p:nvCxnSpPr>
        <p:spPr>
          <a:xfrm flipV="1">
            <a:off x="10371400" y="3230203"/>
            <a:ext cx="0" cy="146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3032F13-F14D-4567-8A87-3FBF2ABDC850}"/>
              </a:ext>
            </a:extLst>
          </p:cNvPr>
          <p:cNvCxnSpPr/>
          <p:nvPr/>
        </p:nvCxnSpPr>
        <p:spPr>
          <a:xfrm flipV="1">
            <a:off x="11066820" y="3300085"/>
            <a:ext cx="0" cy="1390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6D5EB6F-5645-4D46-88EB-3C3E67B74BD6}"/>
              </a:ext>
            </a:extLst>
          </p:cNvPr>
          <p:cNvCxnSpPr/>
          <p:nvPr/>
        </p:nvCxnSpPr>
        <p:spPr>
          <a:xfrm flipV="1">
            <a:off x="11523236" y="3300085"/>
            <a:ext cx="0" cy="1390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3C4C3A3F-F034-4C66-A079-EC2EA897E08F}"/>
              </a:ext>
            </a:extLst>
          </p:cNvPr>
          <p:cNvSpPr txBox="1"/>
          <p:nvPr/>
        </p:nvSpPr>
        <p:spPr>
          <a:xfrm>
            <a:off x="9721459" y="4640337"/>
            <a:ext cx="483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lang="en-US" sz="14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in</a:t>
            </a:r>
            <a:endParaRPr lang="en-CA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8FE880E-665E-45FC-ADE6-E518395557B9}"/>
              </a:ext>
            </a:extLst>
          </p:cNvPr>
          <p:cNvSpPr txBox="1"/>
          <p:nvPr/>
        </p:nvSpPr>
        <p:spPr>
          <a:xfrm>
            <a:off x="10115126" y="4642398"/>
            <a:ext cx="567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Gnd</a:t>
            </a:r>
            <a:endParaRPr lang="en-CA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548DC6F-A6F8-4245-A8BF-04937541887F}"/>
              </a:ext>
            </a:extLst>
          </p:cNvPr>
          <p:cNvSpPr txBox="1"/>
          <p:nvPr/>
        </p:nvSpPr>
        <p:spPr>
          <a:xfrm>
            <a:off x="10773714" y="4640337"/>
            <a:ext cx="567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Clk</a:t>
            </a:r>
            <a:endParaRPr lang="en-CA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24913A3-D42D-42D2-AEBE-A8CD96428B2C}"/>
              </a:ext>
            </a:extLst>
          </p:cNvPr>
          <p:cNvSpPr txBox="1"/>
          <p:nvPr/>
        </p:nvSpPr>
        <p:spPr>
          <a:xfrm>
            <a:off x="11194614" y="4631600"/>
            <a:ext cx="567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Dat</a:t>
            </a:r>
            <a:endParaRPr lang="en-CA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80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DF9403-6371-422B-A9FF-50FB07A2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Snowflake</a:t>
            </a:r>
          </a:p>
        </p:txBody>
      </p:sp>
    </p:spTree>
    <p:extLst>
      <p:ext uri="{BB962C8B-B14F-4D97-AF65-F5344CB8AC3E}">
        <p14:creationId xmlns:p14="http://schemas.microsoft.com/office/powerpoint/2010/main" val="328759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2351316-B9B3-49F9-A823-B456D437A24C}"/>
              </a:ext>
            </a:extLst>
          </p:cNvPr>
          <p:cNvCxnSpPr/>
          <p:nvPr/>
        </p:nvCxnSpPr>
        <p:spPr>
          <a:xfrm flipH="1">
            <a:off x="3684219" y="2109526"/>
            <a:ext cx="5543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E969613-5019-461F-A21E-C1787FFA126F}"/>
              </a:ext>
            </a:extLst>
          </p:cNvPr>
          <p:cNvCxnSpPr/>
          <p:nvPr/>
        </p:nvCxnSpPr>
        <p:spPr>
          <a:xfrm>
            <a:off x="7221667" y="1214116"/>
            <a:ext cx="0" cy="4371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39023F-5824-4C33-90CC-6E6A564EDB9E}"/>
              </a:ext>
            </a:extLst>
          </p:cNvPr>
          <p:cNvCxnSpPr/>
          <p:nvPr/>
        </p:nvCxnSpPr>
        <p:spPr>
          <a:xfrm>
            <a:off x="4831600" y="1338438"/>
            <a:ext cx="0" cy="4371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0897788-080B-463F-8F09-74292B47C188}"/>
              </a:ext>
            </a:extLst>
          </p:cNvPr>
          <p:cNvCxnSpPr/>
          <p:nvPr/>
        </p:nvCxnSpPr>
        <p:spPr>
          <a:xfrm flipH="1">
            <a:off x="3749657" y="4475428"/>
            <a:ext cx="5543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3377929-026E-4C8F-922B-6F20ECC044B4}"/>
              </a:ext>
            </a:extLst>
          </p:cNvPr>
          <p:cNvGrpSpPr/>
          <p:nvPr/>
        </p:nvGrpSpPr>
        <p:grpSpPr>
          <a:xfrm>
            <a:off x="3550916" y="811701"/>
            <a:ext cx="4982246" cy="4981863"/>
            <a:chOff x="3550916" y="811701"/>
            <a:chExt cx="4982246" cy="498186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AD30E70-6C6E-4F13-A650-4C6F933F3188}"/>
                </a:ext>
              </a:extLst>
            </p:cNvPr>
            <p:cNvSpPr/>
            <p:nvPr/>
          </p:nvSpPr>
          <p:spPr>
            <a:xfrm rot="18900000">
              <a:off x="4822530" y="2083123"/>
              <a:ext cx="2439016" cy="2439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94391F-97C2-40B8-B569-27D7651FB264}"/>
                </a:ext>
              </a:extLst>
            </p:cNvPr>
            <p:cNvSpPr/>
            <p:nvPr/>
          </p:nvSpPr>
          <p:spPr>
            <a:xfrm>
              <a:off x="5254504" y="2515097"/>
              <a:ext cx="1575068" cy="15750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9492779-A46B-4CB8-9D72-6BB44FB1CD92}"/>
                </a:ext>
              </a:extLst>
            </p:cNvPr>
            <p:cNvGrpSpPr/>
            <p:nvPr/>
          </p:nvGrpSpPr>
          <p:grpSpPr>
            <a:xfrm rot="2700000">
              <a:off x="7075980" y="1274507"/>
              <a:ext cx="695474" cy="1388140"/>
              <a:chOff x="5541351" y="642308"/>
              <a:chExt cx="981151" cy="1958343"/>
            </a:xfrm>
          </p:grpSpPr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0D1A88F2-614F-42B3-B031-1A0E94C5C495}"/>
                  </a:ext>
                </a:extLst>
              </p:cNvPr>
              <p:cNvSpPr/>
              <p:nvPr/>
            </p:nvSpPr>
            <p:spPr>
              <a:xfrm>
                <a:off x="5541351" y="642308"/>
                <a:ext cx="981151" cy="84582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701CE225-AFBF-4688-8F5C-FFAB6AD8DEBA}"/>
                  </a:ext>
                </a:extLst>
              </p:cNvPr>
              <p:cNvSpPr/>
              <p:nvPr/>
            </p:nvSpPr>
            <p:spPr>
              <a:xfrm>
                <a:off x="5589649" y="1886931"/>
                <a:ext cx="827914" cy="71372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CD0AC8A-211A-4C02-B4FE-B955E6EC0587}"/>
                </a:ext>
              </a:extLst>
            </p:cNvPr>
            <p:cNvGrpSpPr/>
            <p:nvPr/>
          </p:nvGrpSpPr>
          <p:grpSpPr>
            <a:xfrm rot="18900000">
              <a:off x="4342455" y="1256715"/>
              <a:ext cx="695474" cy="1388140"/>
              <a:chOff x="5541351" y="642308"/>
              <a:chExt cx="981151" cy="1958343"/>
            </a:xfrm>
          </p:grpSpPr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95CC2AAA-D229-42EC-84BB-36686F68135F}"/>
                  </a:ext>
                </a:extLst>
              </p:cNvPr>
              <p:cNvSpPr/>
              <p:nvPr/>
            </p:nvSpPr>
            <p:spPr>
              <a:xfrm>
                <a:off x="5541351" y="642308"/>
                <a:ext cx="981151" cy="84582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DE6E4290-D39F-4E39-BC42-4CEE515B52C0}"/>
                  </a:ext>
                </a:extLst>
              </p:cNvPr>
              <p:cNvSpPr/>
              <p:nvPr/>
            </p:nvSpPr>
            <p:spPr>
              <a:xfrm>
                <a:off x="5589649" y="1886931"/>
                <a:ext cx="827914" cy="71372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EAD9D8D-97A9-4E77-B136-5A3CFDCEF6DB}"/>
                </a:ext>
              </a:extLst>
            </p:cNvPr>
            <p:cNvGrpSpPr/>
            <p:nvPr/>
          </p:nvGrpSpPr>
          <p:grpSpPr>
            <a:xfrm rot="18900000" flipV="1">
              <a:off x="7046147" y="3960407"/>
              <a:ext cx="695474" cy="1388140"/>
              <a:chOff x="5541351" y="642308"/>
              <a:chExt cx="981151" cy="1958343"/>
            </a:xfrm>
          </p:grpSpPr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64B90172-648A-4BE2-91AE-CA793EF6198C}"/>
                  </a:ext>
                </a:extLst>
              </p:cNvPr>
              <p:cNvSpPr/>
              <p:nvPr/>
            </p:nvSpPr>
            <p:spPr>
              <a:xfrm>
                <a:off x="5541351" y="642308"/>
                <a:ext cx="981151" cy="84582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6510F1E7-CEFB-49D3-9C26-FA032FCD2573}"/>
                  </a:ext>
                </a:extLst>
              </p:cNvPr>
              <p:cNvSpPr/>
              <p:nvPr/>
            </p:nvSpPr>
            <p:spPr>
              <a:xfrm>
                <a:off x="5589649" y="1886931"/>
                <a:ext cx="827914" cy="71372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402557F-EB41-41C7-8A08-46B8451F7E03}"/>
                </a:ext>
              </a:extLst>
            </p:cNvPr>
            <p:cNvGrpSpPr/>
            <p:nvPr/>
          </p:nvGrpSpPr>
          <p:grpSpPr>
            <a:xfrm rot="2700000" flipV="1">
              <a:off x="4341197" y="3961665"/>
              <a:ext cx="695474" cy="1388140"/>
              <a:chOff x="5541351" y="642308"/>
              <a:chExt cx="981151" cy="1958343"/>
            </a:xfrm>
          </p:grpSpPr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53F0ACCA-7C53-46B0-B577-D9E56450451F}"/>
                  </a:ext>
                </a:extLst>
              </p:cNvPr>
              <p:cNvSpPr/>
              <p:nvPr/>
            </p:nvSpPr>
            <p:spPr>
              <a:xfrm>
                <a:off x="5541351" y="642308"/>
                <a:ext cx="981151" cy="84582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DCDC7F66-E47A-4A77-B1FC-A0244FBFA812}"/>
                  </a:ext>
                </a:extLst>
              </p:cNvPr>
              <p:cNvSpPr/>
              <p:nvPr/>
            </p:nvSpPr>
            <p:spPr>
              <a:xfrm>
                <a:off x="5589649" y="1886931"/>
                <a:ext cx="827914" cy="71372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BD76B4F-1E66-4357-803C-312DFDDBAB52}"/>
                </a:ext>
              </a:extLst>
            </p:cNvPr>
            <p:cNvGrpSpPr/>
            <p:nvPr/>
          </p:nvGrpSpPr>
          <p:grpSpPr>
            <a:xfrm>
              <a:off x="5551463" y="811701"/>
              <a:ext cx="981151" cy="1703397"/>
              <a:chOff x="5513031" y="897254"/>
              <a:chExt cx="981151" cy="1703397"/>
            </a:xfrm>
          </p:grpSpPr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08E51CED-DBA7-4633-A199-A0F75F5760CA}"/>
                  </a:ext>
                </a:extLst>
              </p:cNvPr>
              <p:cNvSpPr/>
              <p:nvPr/>
            </p:nvSpPr>
            <p:spPr>
              <a:xfrm>
                <a:off x="5513031" y="897254"/>
                <a:ext cx="981151" cy="84582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F1EFD7F0-9589-46B7-98D8-BD02866A1523}"/>
                  </a:ext>
                </a:extLst>
              </p:cNvPr>
              <p:cNvSpPr/>
              <p:nvPr/>
            </p:nvSpPr>
            <p:spPr>
              <a:xfrm>
                <a:off x="5589649" y="1886931"/>
                <a:ext cx="827914" cy="71372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DC4C3E0-3229-4A26-A69F-3E7266CC8D32}"/>
                </a:ext>
              </a:extLst>
            </p:cNvPr>
            <p:cNvGrpSpPr/>
            <p:nvPr/>
          </p:nvGrpSpPr>
          <p:grpSpPr>
            <a:xfrm flipV="1">
              <a:off x="5551462" y="4090167"/>
              <a:ext cx="981151" cy="1703397"/>
              <a:chOff x="5513031" y="897254"/>
              <a:chExt cx="981151" cy="1703397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9AA352C8-5D86-45C4-889D-11B3F451050A}"/>
                  </a:ext>
                </a:extLst>
              </p:cNvPr>
              <p:cNvSpPr/>
              <p:nvPr/>
            </p:nvSpPr>
            <p:spPr>
              <a:xfrm>
                <a:off x="5513031" y="897254"/>
                <a:ext cx="981151" cy="84582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68923E0C-C298-437B-9B64-A88E6D95AF5D}"/>
                  </a:ext>
                </a:extLst>
              </p:cNvPr>
              <p:cNvSpPr/>
              <p:nvPr/>
            </p:nvSpPr>
            <p:spPr>
              <a:xfrm>
                <a:off x="5589649" y="1886931"/>
                <a:ext cx="827914" cy="71372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543D115-D7D4-4DF8-8DC6-67D9D398DC75}"/>
                </a:ext>
              </a:extLst>
            </p:cNvPr>
            <p:cNvGrpSpPr/>
            <p:nvPr/>
          </p:nvGrpSpPr>
          <p:grpSpPr>
            <a:xfrm rot="16200000" flipV="1">
              <a:off x="7190888" y="2450933"/>
              <a:ext cx="981151" cy="1703397"/>
              <a:chOff x="5513031" y="897254"/>
              <a:chExt cx="981151" cy="1703397"/>
            </a:xfrm>
          </p:grpSpPr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123143D4-8D35-4FDC-84DE-B56E6D853108}"/>
                  </a:ext>
                </a:extLst>
              </p:cNvPr>
              <p:cNvSpPr/>
              <p:nvPr/>
            </p:nvSpPr>
            <p:spPr>
              <a:xfrm>
                <a:off x="5513031" y="897254"/>
                <a:ext cx="981151" cy="84582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4C0D5004-8203-43AD-879B-4614D69080F8}"/>
                  </a:ext>
                </a:extLst>
              </p:cNvPr>
              <p:cNvSpPr/>
              <p:nvPr/>
            </p:nvSpPr>
            <p:spPr>
              <a:xfrm>
                <a:off x="5589649" y="1886931"/>
                <a:ext cx="827914" cy="71372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A3FB67D-4A39-4EAF-8AA0-FF77DE375B30}"/>
                </a:ext>
              </a:extLst>
            </p:cNvPr>
            <p:cNvGrpSpPr/>
            <p:nvPr/>
          </p:nvGrpSpPr>
          <p:grpSpPr>
            <a:xfrm rot="5400000" flipH="1" flipV="1">
              <a:off x="3912039" y="2450934"/>
              <a:ext cx="981151" cy="1703397"/>
              <a:chOff x="5513031" y="897254"/>
              <a:chExt cx="981151" cy="1703397"/>
            </a:xfrm>
          </p:grpSpPr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5D53F721-5277-4953-86F6-0A2D8E51E04E}"/>
                  </a:ext>
                </a:extLst>
              </p:cNvPr>
              <p:cNvSpPr/>
              <p:nvPr/>
            </p:nvSpPr>
            <p:spPr>
              <a:xfrm>
                <a:off x="5513031" y="897254"/>
                <a:ext cx="981151" cy="84582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EAD4FB4B-A08B-4902-9706-72BF638F75E4}"/>
                  </a:ext>
                </a:extLst>
              </p:cNvPr>
              <p:cNvSpPr/>
              <p:nvPr/>
            </p:nvSpPr>
            <p:spPr>
              <a:xfrm>
                <a:off x="5589649" y="1886931"/>
                <a:ext cx="827914" cy="71372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C9A6EE6-EBFF-4640-9A39-0F3A75537972}"/>
                </a:ext>
              </a:extLst>
            </p:cNvPr>
            <p:cNvSpPr/>
            <p:nvPr/>
          </p:nvSpPr>
          <p:spPr>
            <a:xfrm>
              <a:off x="3966281" y="2295259"/>
              <a:ext cx="346422" cy="3464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C64C6E5-53AD-4663-8004-22E4577DB7B3}"/>
                </a:ext>
              </a:extLst>
            </p:cNvPr>
            <p:cNvSpPr/>
            <p:nvPr/>
          </p:nvSpPr>
          <p:spPr>
            <a:xfrm>
              <a:off x="3965023" y="3961107"/>
              <a:ext cx="346422" cy="3464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D977655-B71E-4EF7-86E8-1B0DD5C046E2}"/>
                </a:ext>
              </a:extLst>
            </p:cNvPr>
            <p:cNvSpPr/>
            <p:nvPr/>
          </p:nvSpPr>
          <p:spPr>
            <a:xfrm>
              <a:off x="7763434" y="2295259"/>
              <a:ext cx="346422" cy="3464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DCF37EF-C419-45C1-AD68-D2FA1705411E}"/>
                </a:ext>
              </a:extLst>
            </p:cNvPr>
            <p:cNvSpPr/>
            <p:nvPr/>
          </p:nvSpPr>
          <p:spPr>
            <a:xfrm>
              <a:off x="7762176" y="3961107"/>
              <a:ext cx="346422" cy="3464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E947C77-0C91-44B1-9665-5AB6E048B61B}"/>
              </a:ext>
            </a:extLst>
          </p:cNvPr>
          <p:cNvGrpSpPr/>
          <p:nvPr/>
        </p:nvGrpSpPr>
        <p:grpSpPr>
          <a:xfrm rot="5400000">
            <a:off x="3969623" y="2296497"/>
            <a:ext cx="4144833" cy="2012270"/>
            <a:chOff x="4117423" y="2447659"/>
            <a:chExt cx="4144833" cy="201227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085512F-3082-4FE8-AC10-9D31973CD850}"/>
                </a:ext>
              </a:extLst>
            </p:cNvPr>
            <p:cNvSpPr/>
            <p:nvPr/>
          </p:nvSpPr>
          <p:spPr>
            <a:xfrm>
              <a:off x="4118681" y="2447659"/>
              <a:ext cx="346422" cy="3464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FFEF5C2-3788-421E-9898-83581F288AD8}"/>
                </a:ext>
              </a:extLst>
            </p:cNvPr>
            <p:cNvSpPr/>
            <p:nvPr/>
          </p:nvSpPr>
          <p:spPr>
            <a:xfrm>
              <a:off x="4117423" y="4113507"/>
              <a:ext cx="346422" cy="3464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7B7AF36-1CBA-4074-AD7D-5D6791E0D189}"/>
                </a:ext>
              </a:extLst>
            </p:cNvPr>
            <p:cNvSpPr/>
            <p:nvPr/>
          </p:nvSpPr>
          <p:spPr>
            <a:xfrm>
              <a:off x="7915834" y="2447659"/>
              <a:ext cx="346422" cy="3464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B5E9EAA-775F-4E2C-9DAB-0A3071CD29C6}"/>
                </a:ext>
              </a:extLst>
            </p:cNvPr>
            <p:cNvSpPr/>
            <p:nvPr/>
          </p:nvSpPr>
          <p:spPr>
            <a:xfrm>
              <a:off x="7914576" y="4113507"/>
              <a:ext cx="346422" cy="3464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0779FC4-1DA0-480E-B9D5-0B07906B0D3F}"/>
              </a:ext>
            </a:extLst>
          </p:cNvPr>
          <p:cNvSpPr/>
          <p:nvPr/>
        </p:nvSpPr>
        <p:spPr>
          <a:xfrm>
            <a:off x="5521352" y="2781946"/>
            <a:ext cx="1041373" cy="10413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39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dirty="0" smtClean="0">
            <a:latin typeface="Helvetica" panose="020B0604020202020204" pitchFamily="34" charset="0"/>
            <a:cs typeface="Helvetica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4709</TotalTime>
  <Words>32</Words>
  <Application>Microsoft Office PowerPoint</Application>
  <PresentationFormat>Widescreen</PresentationFormat>
  <Paragraphs>22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Office Theme</vt:lpstr>
      <vt:lpstr>Compass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Snowflake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Jee</dc:creator>
  <cp:lastModifiedBy>Calvin Jee</cp:lastModifiedBy>
  <cp:revision>49</cp:revision>
  <dcterms:created xsi:type="dcterms:W3CDTF">2019-04-04T23:28:24Z</dcterms:created>
  <dcterms:modified xsi:type="dcterms:W3CDTF">2019-04-13T02:09:42Z</dcterms:modified>
</cp:coreProperties>
</file>