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{A8E20887-0501-4C53-B164-FEFE453282EC}tf56160789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2020-04-28T00:09:21Z</dcterms:created>
  <dcterms:modified xsi:type="dcterms:W3CDTF">2020-04-28T00:10:59Z</dcterms:modified>
</cp:coreProperties>
</file>