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-data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bdata*.org/data-request?user=joebiden&amp;store=deerpopperforest&amp;entry=1:4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 Data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7649578" cy="774995"/>
          </a:xfrm>
        </p:spPr>
        <p:txBody>
          <a:bodyPr/>
          <a:lstStyle/>
          <a:p>
            <a:r>
              <a:rPr lang="en-US" dirty="0" smtClean="0"/>
              <a:t>A public data place for all organizations and people,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Organizations/Users can collaborate Data into one Data Store.</a:t>
            </a:r>
          </a:p>
          <a:p>
            <a:pPr lvl="1"/>
            <a:r>
              <a:rPr lang="en-US" dirty="0" smtClean="0"/>
              <a:t>Ex. Catchments from New England combined with Catchments from Texas from different sources.</a:t>
            </a:r>
          </a:p>
          <a:p>
            <a:r>
              <a:rPr lang="en-US" dirty="0" smtClean="0"/>
              <a:t>A User can </a:t>
            </a:r>
            <a:r>
              <a:rPr lang="en-US" b="1" dirty="0" smtClean="0"/>
              <a:t>fork</a:t>
            </a:r>
            <a:r>
              <a:rPr lang="en-US" dirty="0" smtClean="0"/>
              <a:t> a dataset and append to it.</a:t>
            </a:r>
          </a:p>
          <a:p>
            <a:pPr lvl="1"/>
            <a:r>
              <a:rPr lang="en-US" dirty="0" smtClean="0"/>
              <a:t>Ex. User forks the US Census, appends the field “Number of Children” to it. 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fork</a:t>
            </a:r>
            <a:r>
              <a:rPr lang="en-US" dirty="0" smtClean="0"/>
              <a:t> would be similar to </a:t>
            </a:r>
            <a:r>
              <a:rPr lang="en-US" b="1" dirty="0" smtClean="0"/>
              <a:t>downloading</a:t>
            </a:r>
            <a:r>
              <a:rPr lang="en-US" dirty="0" smtClean="0"/>
              <a:t> and editing the download.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4" y="2341562"/>
            <a:ext cx="2606676" cy="3670767"/>
          </a:xfrm>
        </p:spPr>
        <p:txBody>
          <a:bodyPr/>
          <a:lstStyle/>
          <a:p>
            <a:r>
              <a:rPr lang="en-US" dirty="0" smtClean="0"/>
              <a:t>View Data by: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Region (If any)</a:t>
            </a:r>
          </a:p>
          <a:p>
            <a:pPr lvl="1"/>
            <a:r>
              <a:rPr lang="en-US" dirty="0" smtClean="0"/>
              <a:t>Format</a:t>
            </a:r>
          </a:p>
          <a:p>
            <a:r>
              <a:rPr lang="en-US" dirty="0" smtClean="0"/>
              <a:t>Search by Name</a:t>
            </a:r>
          </a:p>
        </p:txBody>
      </p:sp>
    </p:spTree>
    <p:extLst>
      <p:ext uri="{BB962C8B-B14F-4D97-AF65-F5344CB8AC3E}">
        <p14:creationId xmlns:p14="http://schemas.microsoft.com/office/powerpoint/2010/main" val="372742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http://dat-data.com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For Data Storing/Conversion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– Application Server</a:t>
            </a:r>
          </a:p>
          <a:p>
            <a:r>
              <a:rPr lang="en-US" dirty="0" smtClean="0"/>
              <a:t>Any Browser – For the Interface</a:t>
            </a:r>
          </a:p>
          <a:p>
            <a:r>
              <a:rPr lang="en-US" b="1" dirty="0" smtClean="0"/>
              <a:t>NO DOWNLOADING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18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Summary/Mission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create an effective application that creates a public and easily accessible place to store, edit, and test data without the use of downloadable software.</a:t>
            </a:r>
          </a:p>
          <a:p>
            <a:pPr marL="0" indent="0">
              <a:buNone/>
            </a:pPr>
            <a:r>
              <a:rPr lang="en-US" dirty="0" smtClean="0"/>
              <a:t>Users will be able to send and share data with partners and the world to create an Open Data environment.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6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problem with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hard to find when you need it.</a:t>
            </a:r>
          </a:p>
          <a:p>
            <a:r>
              <a:rPr lang="en-US" dirty="0" smtClean="0"/>
              <a:t>Data is hard to trust when you don’t know where it came from.</a:t>
            </a:r>
          </a:p>
          <a:p>
            <a:r>
              <a:rPr lang="en-US" dirty="0" smtClean="0"/>
              <a:t>Data can be larger than your personal HDD space.</a:t>
            </a:r>
          </a:p>
          <a:p>
            <a:r>
              <a:rPr lang="en-US" dirty="0" smtClean="0"/>
              <a:t>Data is in too many formats.</a:t>
            </a:r>
          </a:p>
        </p:txBody>
      </p:sp>
    </p:spTree>
    <p:extLst>
      <p:ext uri="{BB962C8B-B14F-4D97-AF65-F5344CB8AC3E}">
        <p14:creationId xmlns:p14="http://schemas.microsoft.com/office/powerpoint/2010/main" val="202890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a place where Data was easily accessible?</a:t>
            </a:r>
          </a:p>
          <a:p>
            <a:r>
              <a:rPr lang="en-US" dirty="0" smtClean="0"/>
              <a:t>There was a way to make Data Public and Private when necessary?</a:t>
            </a:r>
          </a:p>
          <a:p>
            <a:r>
              <a:rPr lang="en-US" dirty="0" smtClean="0"/>
              <a:t>There was a way to validate Data?</a:t>
            </a:r>
          </a:p>
          <a:p>
            <a:r>
              <a:rPr lang="en-US" dirty="0" smtClean="0"/>
              <a:t>There was a way to store data without breaking Hard Drive space?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5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err="1" smtClean="0"/>
              <a:t>PUBDATA.org</a:t>
            </a:r>
            <a:r>
              <a:rPr lang="en-US" sz="6000" dirty="0" smtClean="0"/>
              <a:t>*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61" y="6457448"/>
            <a:ext cx="4718939" cy="4005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*name is preliminary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2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Organizations/Users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their own Data</a:t>
            </a:r>
          </a:p>
          <a:p>
            <a:r>
              <a:rPr lang="en-US" dirty="0" smtClean="0"/>
              <a:t>Can view Data in Map or Table formats</a:t>
            </a:r>
          </a:p>
          <a:p>
            <a:r>
              <a:rPr lang="en-US" dirty="0" smtClean="0"/>
              <a:t>Can edit Data in real-time.</a:t>
            </a:r>
          </a:p>
          <a:p>
            <a:r>
              <a:rPr lang="en-US" dirty="0" smtClean="0"/>
              <a:t>Can export Data in various formats:</a:t>
            </a:r>
          </a:p>
          <a:p>
            <a:pPr lvl="1"/>
            <a:r>
              <a:rPr lang="en-US" dirty="0" smtClean="0"/>
              <a:t>CSV, TSV, JSON, </a:t>
            </a:r>
            <a:r>
              <a:rPr lang="en-US" dirty="0" err="1" smtClean="0"/>
              <a:t>GeoJSON</a:t>
            </a:r>
            <a:r>
              <a:rPr lang="en-US" dirty="0" smtClean="0"/>
              <a:t>, XLS</a:t>
            </a:r>
          </a:p>
          <a:p>
            <a:r>
              <a:rPr lang="en-US" dirty="0" smtClean="0"/>
              <a:t>Can collaborate with others</a:t>
            </a:r>
          </a:p>
          <a:p>
            <a:r>
              <a:rPr lang="en-US" dirty="0" smtClean="0"/>
              <a:t>Can explore other Data</a:t>
            </a:r>
          </a:p>
        </p:txBody>
      </p:sp>
    </p:spTree>
    <p:extLst>
      <p:ext uri="{BB962C8B-B14F-4D97-AF65-F5344CB8AC3E}">
        <p14:creationId xmlns:p14="http://schemas.microsoft.com/office/powerpoint/2010/main" val="22918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Stores are limitless folders located in a folder on a server.</a:t>
            </a:r>
          </a:p>
          <a:p>
            <a:r>
              <a:rPr lang="en-US" dirty="0" smtClean="0"/>
              <a:t>Each Data Store is stored using a </a:t>
            </a:r>
            <a:r>
              <a:rPr lang="en-US" b="1" dirty="0" smtClean="0"/>
              <a:t>non-relational database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noDB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smtClean="0"/>
              <a:t>More space available </a:t>
            </a:r>
          </a:p>
          <a:p>
            <a:r>
              <a:rPr lang="en-US" dirty="0" smtClean="0"/>
              <a:t>Stores Data in JSON format.</a:t>
            </a:r>
            <a:endParaRPr lang="en-US" dirty="0"/>
          </a:p>
        </p:txBody>
      </p:sp>
      <p:pic>
        <p:nvPicPr>
          <p:cNvPr id="4" name="Picture 3" descr="GGGCCCDDDD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44" y="4394068"/>
            <a:ext cx="2911455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3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CSV/TSV can be </a:t>
            </a:r>
            <a:r>
              <a:rPr lang="en-US" b="1" dirty="0" smtClean="0"/>
              <a:t>streamed</a:t>
            </a:r>
            <a:r>
              <a:rPr lang="en-US" dirty="0" smtClean="0"/>
              <a:t> into a Data Store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DBF (Database File) to CSV</a:t>
            </a:r>
          </a:p>
          <a:p>
            <a:r>
              <a:rPr lang="en-US" i="1" dirty="0" smtClean="0"/>
              <a:t>Other formats*</a:t>
            </a:r>
          </a:p>
          <a:p>
            <a:pPr marL="0" indent="0">
              <a:buNone/>
            </a:pPr>
            <a:r>
              <a:rPr lang="en-US" sz="1300" dirty="0" smtClean="0"/>
              <a:t>R Example – Transform CSV per line to JSON: </a:t>
            </a:r>
            <a:r>
              <a:rPr lang="en-US" sz="1600" dirty="0" smtClean="0"/>
              <a:t>https://</a:t>
            </a:r>
            <a:r>
              <a:rPr lang="en-US" sz="1600" dirty="0" err="1" smtClean="0"/>
              <a:t>github.com</a:t>
            </a:r>
            <a:r>
              <a:rPr lang="en-US" sz="1600" dirty="0" smtClean="0"/>
              <a:t>/</a:t>
            </a:r>
            <a:r>
              <a:rPr lang="en-US" sz="1600" dirty="0" err="1" smtClean="0"/>
              <a:t>maxogden</a:t>
            </a:r>
            <a:r>
              <a:rPr lang="en-US" sz="1600" dirty="0" smtClean="0"/>
              <a:t>/</a:t>
            </a:r>
            <a:r>
              <a:rPr lang="en-US" sz="1600" dirty="0" err="1" smtClean="0"/>
              <a:t>dat</a:t>
            </a:r>
            <a:r>
              <a:rPr lang="en-US" sz="1600" dirty="0" smtClean="0"/>
              <a:t>/blob/master/examples/</a:t>
            </a:r>
            <a:r>
              <a:rPr lang="en-US" sz="1600" dirty="0" err="1" smtClean="0"/>
              <a:t>transform.r</a:t>
            </a:r>
            <a:endParaRPr lang="en-US" sz="1600" dirty="0" smtClean="0"/>
          </a:p>
          <a:p>
            <a:pPr marL="0" indent="0" algn="ctr">
              <a:buNone/>
            </a:pPr>
            <a:r>
              <a:rPr lang="en-US" sz="2800" dirty="0" smtClean="0"/>
              <a:t>Data can be </a:t>
            </a:r>
            <a:r>
              <a:rPr lang="en-US" sz="2800" b="1" dirty="0" smtClean="0"/>
              <a:t>converted</a:t>
            </a:r>
            <a:r>
              <a:rPr lang="en-US" sz="2800" dirty="0" smtClean="0"/>
              <a:t> into formats for downloading/viewing</a:t>
            </a:r>
          </a:p>
        </p:txBody>
      </p:sp>
    </p:spTree>
    <p:extLst>
      <p:ext uri="{BB962C8B-B14F-4D97-AF65-F5344CB8AC3E}">
        <p14:creationId xmlns:p14="http://schemas.microsoft.com/office/powerpoint/2010/main" val="274242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Streamed Downloading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184400"/>
            <a:ext cx="7610476" cy="40819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can be larger than your HDD space allows.</a:t>
            </a:r>
          </a:p>
          <a:p>
            <a:pPr marL="0" indent="0">
              <a:buNone/>
            </a:pPr>
            <a:r>
              <a:rPr lang="en-US" dirty="0" smtClean="0"/>
              <a:t>We create a system that allows an application to make an HTTP request to the system using the login and password of a user to dynamically load Data into the user’s application. (R, JSON, ETC) by use of a POST method. 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 smtClean="0">
                <a:hlinkClick r:id="rId2"/>
              </a:rPr>
              <a:t>http://pubdata*.org/data-request?user=dickcheney&amp;store=deerpopperforest&amp;entry=1:40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Returns a JSON list of the Data Store entries 1 through 40.</a:t>
            </a:r>
          </a:p>
          <a:p>
            <a:pPr marL="0" indent="0">
              <a:buNone/>
            </a:pPr>
            <a:r>
              <a:rPr lang="en-US" b="1" dirty="0" smtClean="0"/>
              <a:t>Does not store data in your HDD.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can be viewed/edited by a Table or Mapping Application.</a:t>
            </a:r>
          </a:p>
          <a:p>
            <a:pPr lvl="1"/>
            <a:r>
              <a:rPr lang="en-US" dirty="0" smtClean="0"/>
              <a:t>A user could select a portion of the data to view, opposed to a whole data set.</a:t>
            </a:r>
          </a:p>
          <a:p>
            <a:r>
              <a:rPr lang="en-US" dirty="0" smtClean="0"/>
              <a:t>Only </a:t>
            </a:r>
            <a:r>
              <a:rPr lang="en-US" b="1" dirty="0" smtClean="0"/>
              <a:t>published</a:t>
            </a:r>
            <a:r>
              <a:rPr lang="en-US" dirty="0" smtClean="0"/>
              <a:t> data can be viewed.</a:t>
            </a:r>
          </a:p>
          <a:p>
            <a:pPr lvl="1"/>
            <a:r>
              <a:rPr lang="en-US" b="1" dirty="0" smtClean="0"/>
              <a:t>Published:  </a:t>
            </a:r>
            <a:r>
              <a:rPr lang="en-US" dirty="0" smtClean="0"/>
              <a:t>Data that has been allowed </a:t>
            </a:r>
            <a:r>
              <a:rPr lang="en-US" i="1" dirty="0" smtClean="0"/>
              <a:t>public</a:t>
            </a:r>
            <a:r>
              <a:rPr lang="en-US" dirty="0" smtClean="0"/>
              <a:t> by an author or organization</a:t>
            </a:r>
          </a:p>
          <a:p>
            <a:pPr lvl="1"/>
            <a:r>
              <a:rPr lang="en-US" dirty="0" smtClean="0"/>
              <a:t>Unpublished Data is </a:t>
            </a:r>
            <a:r>
              <a:rPr lang="en-US" i="1" dirty="0" smtClean="0"/>
              <a:t>private</a:t>
            </a:r>
            <a:r>
              <a:rPr lang="en-US" dirty="0" smtClean="0"/>
              <a:t> and can only be viewed by the owner.</a:t>
            </a:r>
          </a:p>
        </p:txBody>
      </p:sp>
    </p:spTree>
    <p:extLst>
      <p:ext uri="{BB962C8B-B14F-4D97-AF65-F5344CB8AC3E}">
        <p14:creationId xmlns:p14="http://schemas.microsoft.com/office/powerpoint/2010/main" val="86550634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164</TotalTime>
  <Words>609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Public Data Repository</vt:lpstr>
      <vt:lpstr>What is the problem with Data?</vt:lpstr>
      <vt:lpstr>What if..</vt:lpstr>
      <vt:lpstr>PUBDATA.org*</vt:lpstr>
      <vt:lpstr>Organizations/Users</vt:lpstr>
      <vt:lpstr>DATA STORES</vt:lpstr>
      <vt:lpstr>Data Formats</vt:lpstr>
      <vt:lpstr>Streamed Downloading</vt:lpstr>
      <vt:lpstr>Viewing Data</vt:lpstr>
      <vt:lpstr>Data Collaboration</vt:lpstr>
      <vt:lpstr>Explore Data</vt:lpstr>
      <vt:lpstr>Software </vt:lpstr>
      <vt:lpstr>Summary/Mission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Data Repository</dc:title>
  <dc:creator>Chris Jennison</dc:creator>
  <cp:lastModifiedBy>Chris Jennison</cp:lastModifiedBy>
  <cp:revision>7</cp:revision>
  <dcterms:created xsi:type="dcterms:W3CDTF">2014-05-22T18:08:20Z</dcterms:created>
  <dcterms:modified xsi:type="dcterms:W3CDTF">2014-05-22T20:52:29Z</dcterms:modified>
</cp:coreProperties>
</file>