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18"/>
    <p:restoredTop sz="75206"/>
  </p:normalViewPr>
  <p:slideViewPr>
    <p:cSldViewPr snapToGrid="0" snapToObjects="1">
      <p:cViewPr>
        <p:scale>
          <a:sx n="95" d="100"/>
          <a:sy n="95" d="100"/>
        </p:scale>
        <p:origin x="5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0864-10FA-504F-B697-7CC9222B91D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5F31-BEB0-1247-8C36-D243D13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0" y="1417063"/>
            <a:ext cx="1099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Paul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768" y="1122363"/>
            <a:ext cx="1099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Bob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1632" y="1250033"/>
            <a:ext cx="135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Jimmy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4131" y="1731388"/>
            <a:ext cx="1099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Chris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9794" y="537588"/>
            <a:ext cx="135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Jai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6165" y="-145621"/>
            <a:ext cx="57754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dirty="0" err="1" smtClean="0">
                <a:ln/>
                <a:solidFill>
                  <a:schemeClr val="accent4"/>
                </a:solidFill>
              </a:rPr>
              <a:t>Navi</a:t>
            </a:r>
            <a:r>
              <a:rPr lang="en-US" sz="9600" b="1" dirty="0" smtClean="0">
                <a:ln/>
                <a:solidFill>
                  <a:schemeClr val="accent4"/>
                </a:solidFill>
              </a:rPr>
              <a:t>-Bike</a:t>
            </a:r>
            <a:r>
              <a:rPr lang="en-US" sz="8000" b="1" dirty="0" smtClean="0">
                <a:ln/>
                <a:solidFill>
                  <a:schemeClr val="accent4"/>
                </a:solidFill>
              </a:rPr>
              <a:t> </a:t>
            </a:r>
            <a:endParaRPr lang="en-US" sz="8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SangJoon Lee</dc:creator>
  <cp:lastModifiedBy>SangJoon Lee</cp:lastModifiedBy>
  <cp:revision>1</cp:revision>
  <dcterms:created xsi:type="dcterms:W3CDTF">2015-10-08T00:16:35Z</dcterms:created>
  <dcterms:modified xsi:type="dcterms:W3CDTF">2015-10-08T00:21:04Z</dcterms:modified>
</cp:coreProperties>
</file>