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6"/>
  </p:handoutMasterIdLst>
  <p:sldIdLst>
    <p:sldId id="361" r:id="rId4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75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10" r:id="rId30"/>
    <p:sldId id="605" r:id="rId31"/>
    <p:sldId id="606" r:id="rId32"/>
    <p:sldId id="607" r:id="rId33"/>
    <p:sldId id="608" r:id="rId34"/>
    <p:sldId id="452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63"/>
        <p:guide pos="323"/>
        <p:guide orient="horz" pos="130"/>
        <p:guide pos="2941"/>
        <p:guide orient="horz" pos="1641"/>
        <p:guide pos="55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408045" y="1972310"/>
            <a:ext cx="3752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</a:rPr>
              <a:t>HTML5 </a:t>
            </a: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新 增 元 素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295910"/>
            <a:ext cx="7591425" cy="473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&lt;datalist&gt;&lt;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datalist&gt;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&lt;datalist&gt; 标签定义选项列表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 input 元素配合使用该元素，来定义 input 可能的值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datalist 及其选项不会被显示出来，它仅仅是合法的输入值列表。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请使用 input 元素的 list 属性来绑定 datalist。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id="myCar" </a:t>
            </a:r>
            <a:r>
              <a:rPr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list="cars"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&lt;datalist</a:t>
            </a:r>
            <a:r>
              <a:rPr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id="cars"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&lt;option value="BMW"&gt;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&lt;option value="Ford"&gt;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&lt;option value="Volvo"&gt;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&lt;/datalist&gt;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4395" y="621665"/>
            <a:ext cx="7818755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&lt;video&gt; &lt;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video&gt;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&lt;video&gt; 标签定义视频，比如电影片段或其他视频流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&lt;video src="movie.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mp4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controls&gt;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您的浏览器不支持 video 标签。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&lt;/video&gt;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2459990"/>
            <a:ext cx="6029960" cy="265557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95325" y="3316605"/>
            <a:ext cx="1757680" cy="957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视频格式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mp4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ogg   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移动端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黑体" panose="02010609060101010101" charset="-122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webM    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charset="-122"/>
                <a:sym typeface="+mn-ea"/>
              </a:rPr>
              <a:t>高清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73075"/>
            <a:ext cx="7651115" cy="2457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&lt;audio&gt;&lt;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audio&gt;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&lt;audio&gt; 标签定义声音，比如音乐或其他音频流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&lt;audio src="someaudio.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mp3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您的浏览器不支持 audio 标签。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&lt;/audio&gt;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570" y="2798445"/>
            <a:ext cx="6216015" cy="199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920" y="641350"/>
            <a:ext cx="7552690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&lt;source&gt;&lt;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source&gt; 标签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&lt;source&gt; 标签为媒介元素（比如 &lt;video&gt; 和 &lt;audio&gt;）定义媒介资源。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&lt;source&gt; 标签允许您规定可替换的视频/音频文件供浏览器根据它对媒体类型或者编解码器的支持进行选择。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&lt;audio controls&gt;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&lt;source src="horse.ogg" 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&lt;source src="horse.mp3" &gt;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Your browser does not support the audio element.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&lt;/audio&gt; 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4390" y="661035"/>
            <a:ext cx="7710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&lt;embed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&gt;标签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&lt;embed&gt; 标签定义嵌入的内容，比如插件，当然也可以用来嵌入声音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&lt;embed&gt; 标签必须有 src 属性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&lt;embed src="helloworld.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mp4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870" y="391160"/>
            <a:ext cx="776922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&lt;canvas&gt; &lt;/canvas&gt; 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canvas只是个容器，你可以通过控制坐标在canvas上绘制图形。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一般配合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使用能实现非常复杂的动画效果</a:t>
            </a:r>
            <a:endParaRPr 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&lt;canvas id="myCanvas"&gt;你的浏览器不支持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canvas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标签&lt;/canvas&gt;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&lt;script type="text/javascript"&gt;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var canvas=document.getElementById('myCanvas');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var ctx=canvas.getContext('2d');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ctx.fillStyle='#FF0000';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ctx.fillRect(0,0,80,100);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&lt;/script&gt;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3540" y="2003425"/>
            <a:ext cx="6269355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c s s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1875" y="631190"/>
            <a:ext cx="736473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（Cascading Style Sheets）层叠样式表，又叫级联样式表，简称样式表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文档中元素样式的定义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实现了将内容与表现分离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提高代码的可重用性和可维护性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文件后缀是.css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483235"/>
            <a:ext cx="757237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之间的关系</a:t>
            </a:r>
            <a:endParaRPr lang="zh-CN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用于构建网页的结构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用于构建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元素的样式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是页面的内容组成，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是页面的表现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结构层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表示层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行为层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285" y="360680"/>
            <a:ext cx="7572375" cy="445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样式表的方式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内联方式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直接把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属性添加到开始标签中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&lt;p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=“color:red;”&gt;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红色字体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&lt;/p&gt;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内部样式表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直接把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代码添加到头部的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style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标签中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&lt;head&gt;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   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&lt;style&gt;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             p{color:red;}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   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&lt;/style&gt;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    &lt;/head&gt;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外部样式表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link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rel="stylesheet" href=""/&gt;   StyleSheet，的意思就是样式调用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8845" y="413385"/>
            <a:ext cx="71869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关于HTML5你知道多少？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HTML5是HTML最新的修订版本，2014年10月由万维网联盟（W3C）完成标准制定。</a:t>
            </a:r>
            <a:endParaRPr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1993年HTML的草案发布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html5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版本之前，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html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共有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个版本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.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2.0版、3.2版、4.0版，再到1999年的4.01版。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为什么会有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HTML5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这个版本？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base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4.01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后，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w3c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并不看好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html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，他们转而去发展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XHTML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，但并不理想。这时候由浏览器厂商们提出的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标准更能顺应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web2.0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的时代，所以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h5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被慢慢推广了起来。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base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2004年，浏览器主要厂商成立了WHATWG（Web Hypertext Application Technology Working Group）组织，它们创立了HTML5规范，专门针对WEB应用开发新功能（web应用新功能被认为是HTML4中最薄弱的环节）。WEB2.0也正是那个时候提出的。WEB2.0实至名归，开创了web的第二个时代，旧的静态网站逐渐让位于需要更多特性的动态网站和社交网站。2014年10月底（29日），HTML5规范正式定稿。</a:t>
            </a:r>
            <a:endParaRPr kumimoji="0" lang="zh-CN" altLang="en-US" sz="1600" b="0" i="0" u="none" strike="noStrike" cap="none" spc="0" normalizeH="0" baseline="0" noProof="1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700405"/>
            <a:ext cx="7483475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导入式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&lt;head&gt;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&lt;style&gt;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		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@import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url(my.css);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&lt;/style&gt;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&lt;/head&gt;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优先级：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行内样式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内部样式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外部样式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导入样式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3915" y="502920"/>
            <a:ext cx="7927340" cy="399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css加载方式link和@import的区别，为什么不推荐使用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@import?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@import是CSS提供加载样式的一种方式，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只能用于加载CSS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link标签除了可以加载CSS外，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还可以做很多其它的事情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，比如定义rel连接属性等。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加载顺序的差别。当一个页面被加载的时候，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link引用的CSS会同时被加载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，@import引用的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CSS会等到页面全部被下载完再被加载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。所以有时候浏览@import加载CSS的页面时开始会没有样式（就是闪烁），网速慢的时候会比较明显。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兼容性的差别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。@import在IE5以上才能识别，而link标签无此问题。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使用dom控制样式时的差别。当使用javascript控制dom去改变样式的时候，只能使用link标签，因为dom操作元素的样式时，用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@import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方式的样式也许还未加载完成。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@import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方式会增加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请求，会影响加载速度，所以谨慎使用该方法。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5975" y="473710"/>
            <a:ext cx="751268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1.css是以属性/值对形式出现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2.属性和属性值之间用冒号（:）连接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3.多对属性之间用分号（;）隔开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color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4555" y="424180"/>
            <a:ext cx="7818755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样式表特征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继承性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指被包含在内部的标签可以拥有外部标签的样式，比如：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text-*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font-*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line-*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，但有些属性不能继承，比如：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border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padding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margin	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层叠性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可以定义多个样式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优先级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样式定义冲突时，按照不同样式规则的优先级来应用样式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9950" y="344805"/>
            <a:ext cx="740410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基础选择器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通用选择器，全局选择器（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可以与任何元素匹配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常用于设置一些默认样式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优先级最低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元素选择器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文档中的元素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p、b、div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body等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1405" y="561975"/>
            <a:ext cx="7364730" cy="362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类选择器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className{  }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.box{ color:red; }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类名不能以数字开头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一个页面中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class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名字可以重复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选择器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idName{   }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#box{color:red;}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一个页面中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相同的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名只能出现一次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一般重复使用的样式不使用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选择器，因为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属性是唯一的</a:t>
            </a:r>
            <a:endParaRPr lang="zh-CN" altLang="en-US" sz="1600" b="1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1405" y="483235"/>
            <a:ext cx="7147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合并选择器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语法：选择器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2,...{ 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作用：提取共同的样式，减少重复代码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.header,.footer{height:300px;}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4390" y="384810"/>
            <a:ext cx="778954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div+css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内容和显示分离，便于维护扩展，网页布局方便，当需求改变的时候，效果最明显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可定义文档中的分区或节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可以把文档分割为</a:t>
            </a: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独立的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不同的部分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是一个块级元素。这意味着它的内容自动地开始一个新行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通常与css进行配合，会有更加强的表现形式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布局实例时需要用到的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width: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height: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background-color: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颜色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float:left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不占据一行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920" y="453390"/>
            <a:ext cx="7740015" cy="54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一般页面可</a:t>
            </a:r>
            <a:r>
              <a:rPr lang="zh-CN" altLang="en-US" sz="1600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简单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分为上中下结构，上为头部，中为内容部分，下位脚部。例子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409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1343660"/>
            <a:ext cx="3218815" cy="2843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03140" y="1351915"/>
            <a:ext cx="3830955" cy="2022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它的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结构如下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"header"&gt;&lt;/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"content"&gt;&lt;/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"footer"&gt;&lt;/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&lt;/body&gt;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3450" y="493395"/>
            <a:ext cx="783907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此时为了有更强的表现力，我们可以加入一点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样式，整体代码如下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hangingPunct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8025" y="1294765"/>
            <a:ext cx="41852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它的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html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结构如下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"header"&gt;&lt;/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"content"&gt;&lt;/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 </a:t>
            </a:r>
            <a:r>
              <a:rPr lang="zh-CN" altLang="en-US" sz="1600" dirty="0">
                <a:solidFill>
                  <a:srgbClr val="04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class=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"footer"&gt;&lt;/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&lt;/body&gt;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选择一个元素的时候可以直接通过标签，也可以给标签起个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class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982845" y="967105"/>
            <a:ext cx="3810635" cy="399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样式部分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style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.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header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{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height: 100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px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background-color: 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red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}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.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content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{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height: 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00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px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background-color: 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green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}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.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footer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{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height: 100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px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    background-color: </a:t>
            </a:r>
            <a:r>
              <a:rPr lang="zh-CN" altLang="en-US" sz="1600" dirty="0">
                <a:solidFill>
                  <a:srgbClr val="008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yellow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;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   }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&lt;/</a:t>
            </a:r>
            <a:r>
              <a:rPr lang="zh-CN" altLang="en-US" sz="1600" dirty="0">
                <a:solidFill>
                  <a:srgbClr val="011993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style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87325"/>
            <a:ext cx="74047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常见的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html5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新增语义化标签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header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页面头部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footer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页脚</a:t>
            </a:r>
            <a:endParaRPr lang="en-US" altLang="x-none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article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定义页面独立的内容区域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i="1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aside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定义页面的侧边栏内容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5.details 文档某个部分的细节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6.summary 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details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中的标题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7.figure 规定独立的流内容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8.figcaption 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figure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的标题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9.mark  标记</a:t>
            </a:r>
            <a:endParaRPr lang="zh-CN" altLang="en-US" sz="1600" b="1" i="1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i="1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10.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nav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导航链接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11.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meter</a:t>
            </a:r>
            <a:r>
              <a:rPr lang="en-US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用来表示范围已知且可度量的内容。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12.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ruby加注释</a:t>
            </a:r>
            <a:endParaRPr kumimoji="0" lang="zh-CN" altLang="en-US" sz="1600" b="0" i="0" u="none" strike="noStrike" cap="none" spc="0" normalizeH="0" baseline="0" noProof="1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1414780"/>
            <a:ext cx="4968875" cy="2690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80465" y="433705"/>
            <a:ext cx="417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170" y="561975"/>
            <a:ext cx="7788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新增的结构标签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&lt;header&gt;...&lt;/header&gt;     头部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&lt;nav&gt;...&lt;/nav&gt;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导航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&lt;section&gt;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section&gt;定义文档中的节。比如章节、页眉、页脚或文档中的其它部分 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&lt;aside&gt;...&lt;/aside&gt;      侧边栏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&lt;footer&gt;...&lt;/footer&gt;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页脚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&lt;article&gt;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article&gt;代表一个独立的、完整的相关内容块，可独立于页面其它内容使用。例如一篇完整的论坛帖子，一篇博客文章，一个用户评论等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602615"/>
            <a:ext cx="7670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新增的结构标签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&lt;figure&gt;&lt;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figure&gt;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用于对元素进行组合。多用于图片与图片描述组合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&lt;figure&gt;</a:t>
            </a: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&lt;img src="img.gif" alt="figure标签"  title="figure标签" /&gt;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&lt;figcaption&gt;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figure的标题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&lt;/figcaption&gt;</a:t>
            </a: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&lt;/figure&gt;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553085"/>
            <a:ext cx="7374890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新增的结构标签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&lt;details&gt; 标签用于描述文档或文档某个部分的细节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不支持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&lt;details&gt; 标签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&lt;details&gt;</a:t>
            </a: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&lt;summary&gt;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details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中的标题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&lt;/summary&gt;</a:t>
            </a: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&lt;p&gt;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详细的内容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&lt;/p&gt;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&lt;/details&gt;</a:t>
            </a:r>
            <a:endParaRPr lang="en-US" altLang="zh-CN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710565"/>
            <a:ext cx="78879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新增的结构标签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0" latinLnBrk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     &lt;mark&gt;  &lt;/mark&gt;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latinLnBrk="0">
              <a:lnSpc>
                <a:spcPct val="150000"/>
              </a:lnSpc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定义带有记号的文本，它会给你要突出显示的文本下加个背景色。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latinLnBrk="0">
              <a:lnSpc>
                <a:spcPct val="15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如：&lt;p&gt;你是&lt;mark&gt;大长腿&lt;/mark&gt;吗？&lt;/p&gt;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660" y="670560"/>
            <a:ext cx="75723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&lt;meter&gt; &lt;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meter&gt;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&lt;meter&gt; 标签定义度量衡。仅用于已知最大和最小值的度量。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&lt;meter min="0" max="100" value="80"&gt;&lt;/meter&gt;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low: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最低临界点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high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：最高临界点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&lt;meter min="0" max="100" value="81" low="20" high="80"&gt;&lt;/meter&gt;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661035"/>
            <a:ext cx="7809230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&lt;progress&gt;&lt;/progress&gt;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&lt;progress&gt; 标签定义运行中的进度（进程）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&lt;progress max="100" value="20"&gt;&lt;/progress&gt;</a:t>
            </a:r>
            <a:endParaRPr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max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：定义完成值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：定义当前值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5033</Words>
  <Application>WPS 演示</Application>
  <PresentationFormat>全屏显示(16:9)</PresentationFormat>
  <Paragraphs>281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 Light</vt:lpstr>
      <vt:lpstr>方正宋刻本秀楷简体</vt:lpstr>
      <vt:lpstr>Helvetica Light</vt:lpstr>
      <vt:lpstr>Helvetica Light</vt:lpstr>
      <vt:lpstr>微软雅黑 Light</vt:lpstr>
      <vt:lpstr>Arial Unicode MS</vt:lpstr>
      <vt:lpstr>Calibri</vt:lpstr>
      <vt:lpstr>黑体</vt:lpstr>
      <vt:lpstr>方正兰亭黑_GBK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Administrator</cp:lastModifiedBy>
  <cp:revision>292</cp:revision>
  <dcterms:created xsi:type="dcterms:W3CDTF">2017-05-14T02:57:00Z</dcterms:created>
  <dcterms:modified xsi:type="dcterms:W3CDTF">2019-01-15T08:55:02Z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