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518" r:id="rId2"/>
    <p:sldId id="454" r:id="rId3"/>
    <p:sldId id="521" r:id="rId4"/>
    <p:sldId id="528" r:id="rId5"/>
    <p:sldId id="548" r:id="rId6"/>
    <p:sldId id="549" r:id="rId7"/>
    <p:sldId id="551" r:id="rId8"/>
    <p:sldId id="553" r:id="rId9"/>
    <p:sldId id="552" r:id="rId10"/>
    <p:sldId id="532" r:id="rId11"/>
    <p:sldId id="533" r:id="rId12"/>
    <p:sldId id="534" r:id="rId13"/>
    <p:sldId id="555" r:id="rId14"/>
    <p:sldId id="539" r:id="rId15"/>
    <p:sldId id="535" r:id="rId16"/>
    <p:sldId id="554" r:id="rId17"/>
    <p:sldId id="556" r:id="rId18"/>
    <p:sldId id="526" r:id="rId19"/>
    <p:sldId id="523" r:id="rId20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 varScale="1">
        <p:scale>
          <a:sx n="67" d="100"/>
          <a:sy n="67" d="100"/>
        </p:scale>
        <p:origin x="-12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9589A42-BA6F-407D-AACF-57B5E798F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068616-BB2F-4810-BCBB-2F151CD163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>
          <a:xfrm>
            <a:off x="4214813" y="6273800"/>
            <a:ext cx="9175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800" b="1" smtClean="0">
                <a:solidFill>
                  <a:srgbClr val="FF0000"/>
                </a:solidFill>
              </a:rPr>
              <a:t>Beta</a:t>
            </a:r>
            <a:r>
              <a:rPr lang="zh-CN" altLang="en-US" sz="1800" b="1" smtClean="0">
                <a:solidFill>
                  <a:srgbClr val="FF0000"/>
                </a:solidFill>
              </a:rPr>
              <a:t>版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pringMVC </a:t>
            </a:r>
            <a:endParaRPr lang="en-US" altLang="zh-CN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6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----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处理器映射器和适配器</a:t>
            </a:r>
            <a:endParaRPr lang="zh-CN" altLang="en-US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4214813" y="6273800"/>
            <a:ext cx="917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en-US" altLang="zh-CN" sz="1800" b="1">
                <a:solidFill>
                  <a:srgbClr val="FF0000"/>
                </a:solidFill>
              </a:rPr>
              <a:t>Beta</a:t>
            </a:r>
            <a:r>
              <a:rPr lang="zh-CN" altLang="en-US" sz="1800" b="1">
                <a:solidFill>
                  <a:srgbClr val="FF0000"/>
                </a:solidFill>
              </a:rPr>
              <a:t>版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注解的处理器适配器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2590800"/>
          </a:xfrm>
        </p:spPr>
        <p:txBody>
          <a:bodyPr/>
          <a:lstStyle/>
          <a:p>
            <a:r>
              <a:rPr lang="en-US" altLang="zh-CN" b="1" smtClean="0"/>
              <a:t>RequestMappingHandlerAdapter</a:t>
            </a:r>
            <a:endParaRPr lang="zh-CN" altLang="en-US" b="1" smtClean="0"/>
          </a:p>
          <a:p>
            <a:pPr lvl="1"/>
            <a:r>
              <a:rPr lang="zh-CN" altLang="en-US" smtClean="0"/>
              <a:t>注解式处理器适配器，对标记</a:t>
            </a:r>
            <a:r>
              <a:rPr lang="en-US" altLang="zh-CN" smtClean="0"/>
              <a:t>@ResquestMapping</a:t>
            </a:r>
            <a:r>
              <a:rPr lang="zh-CN" altLang="en-US" smtClean="0"/>
              <a:t>的方法进行适配。</a:t>
            </a:r>
          </a:p>
          <a:p>
            <a:pPr lvl="1"/>
            <a:r>
              <a:rPr lang="zh-CN" altLang="en-US" smtClean="0"/>
              <a:t>从</a:t>
            </a:r>
            <a:r>
              <a:rPr lang="en-US" altLang="zh-CN" smtClean="0"/>
              <a:t>spring3.1</a:t>
            </a:r>
            <a:r>
              <a:rPr lang="zh-CN" altLang="en-US" smtClean="0"/>
              <a:t>版本开始，废除了</a:t>
            </a:r>
            <a:r>
              <a:rPr lang="en-US" altLang="zh-CN" smtClean="0"/>
              <a:t>AnnotationMethodHandlerAdapter</a:t>
            </a:r>
            <a:r>
              <a:rPr lang="zh-CN" altLang="en-US" smtClean="0"/>
              <a:t>的使用，推荐使用</a:t>
            </a:r>
            <a:r>
              <a:rPr lang="en-US" altLang="zh-CN" smtClean="0"/>
              <a:t>RequestMappingHandlerAdapter</a:t>
            </a:r>
            <a:r>
              <a:rPr lang="zh-CN" altLang="en-US" smtClean="0"/>
              <a:t>完成注解式处理器适配。</a:t>
            </a:r>
            <a:endParaRPr lang="en-US" altLang="zh-CN" smtClean="0"/>
          </a:p>
          <a:p>
            <a:r>
              <a:rPr lang="zh-CN" altLang="en-US" smtClean="0"/>
              <a:t>配置如下：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4143375"/>
            <a:ext cx="77152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注解开发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示例：将前面的配置方式修改为注解方式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步骤：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web</a:t>
            </a:r>
            <a:r>
              <a:rPr lang="zh-CN" altLang="en-US" smtClean="0"/>
              <a:t>工程</a:t>
            </a:r>
            <a:endParaRPr lang="en-US" altLang="zh-CN" smtClean="0"/>
          </a:p>
          <a:p>
            <a:pPr lvl="1"/>
            <a:r>
              <a:rPr lang="zh-CN" altLang="en-US" smtClean="0"/>
              <a:t>导入 </a:t>
            </a:r>
            <a:r>
              <a:rPr lang="en-US" altLang="zh-CN" smtClean="0"/>
              <a:t>jar </a:t>
            </a:r>
            <a:r>
              <a:rPr lang="zh-CN" altLang="en-US" smtClean="0"/>
              <a:t>包</a:t>
            </a:r>
          </a:p>
          <a:p>
            <a:pPr lvl="1"/>
            <a:r>
              <a:rPr lang="zh-CN" altLang="en-US" smtClean="0"/>
              <a:t>在 </a:t>
            </a:r>
            <a:r>
              <a:rPr lang="en-US" altLang="zh-CN" smtClean="0"/>
              <a:t>web.xml </a:t>
            </a:r>
            <a:r>
              <a:rPr lang="zh-CN" altLang="en-US" smtClean="0"/>
              <a:t>中配置 </a:t>
            </a:r>
            <a:r>
              <a:rPr lang="en-US" altLang="zh-CN" b="1" smtClean="0"/>
              <a:t>DispatcherServlet </a:t>
            </a:r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配置注解</a:t>
            </a:r>
            <a:r>
              <a:rPr lang="zh-CN" altLang="en-US" smtClean="0">
                <a:solidFill>
                  <a:srgbClr val="FF0000"/>
                </a:solidFill>
              </a:rPr>
              <a:t>映射器和适配器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编写注解处理器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在</a:t>
            </a:r>
            <a:r>
              <a:rPr lang="en-US" altLang="zh-CN" smtClean="0">
                <a:solidFill>
                  <a:srgbClr val="FF0000"/>
                </a:solidFill>
              </a:rPr>
              <a:t>spring</a:t>
            </a:r>
            <a:r>
              <a:rPr lang="zh-CN" altLang="en-US" smtClean="0">
                <a:solidFill>
                  <a:srgbClr val="FF0000"/>
                </a:solidFill>
              </a:rPr>
              <a:t>容器中加载处理器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编写视图 </a:t>
            </a:r>
            <a:endParaRPr lang="en-US" altLang="zh-CN" smtClean="0"/>
          </a:p>
          <a:p>
            <a:pPr lvl="1"/>
            <a:r>
              <a:rPr lang="zh-CN" altLang="en-US" smtClean="0"/>
              <a:t>配置视图解析器</a:t>
            </a:r>
            <a:endParaRPr lang="en-US" altLang="zh-CN" smtClean="0"/>
          </a:p>
          <a:p>
            <a:pPr lvl="1"/>
            <a:r>
              <a:rPr lang="zh-CN" altLang="en-US" smtClean="0"/>
              <a:t>部署调试</a:t>
            </a:r>
            <a:endParaRPr lang="en-US" altLang="zh-CN" smtClean="0"/>
          </a:p>
          <a:p>
            <a:r>
              <a:rPr lang="zh-CN" altLang="en-US" sz="260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600" smtClean="0">
                <a:solidFill>
                  <a:srgbClr val="FF0000"/>
                </a:solidFill>
              </a:rPr>
              <a:t>springmvc04_note01</a:t>
            </a:r>
            <a:r>
              <a:rPr lang="zh-CN" altLang="en-US" sz="2600" smtClean="0">
                <a:solidFill>
                  <a:srgbClr val="FF0000"/>
                </a:solidFill>
              </a:rPr>
              <a:t>工程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注解开发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906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配置注解映射器和适配器</a:t>
            </a:r>
            <a:endParaRPr lang="en-US" altLang="zh-CN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1857375"/>
            <a:ext cx="78740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3271838"/>
            <a:ext cx="4953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注解开发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906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配置注解映射器和适配器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smtClean="0"/>
              <a:t> </a:t>
            </a:r>
            <a:r>
              <a:rPr lang="en-US" altLang="zh-CN" smtClean="0"/>
              <a:t>mvc:annotation-driven</a:t>
            </a:r>
            <a:r>
              <a:rPr lang="zh-CN" altLang="en-US" smtClean="0"/>
              <a:t>代替上边注解映射器和注解适配器配置</a:t>
            </a:r>
          </a:p>
          <a:p>
            <a:pPr lvl="1"/>
            <a:r>
              <a:rPr lang="en-US" altLang="zh-CN" smtClean="0"/>
              <a:t>	mvc:annotation-driven</a:t>
            </a:r>
            <a:r>
              <a:rPr lang="zh-CN" altLang="en-US" smtClean="0"/>
              <a:t>默认加载很多的参数绑定方法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使用</a:t>
            </a:r>
            <a:r>
              <a:rPr lang="en-US" altLang="zh-CN" smtClean="0"/>
              <a:t>mvc:annotation-driven</a:t>
            </a:r>
            <a:r>
              <a:rPr lang="zh-CN" altLang="en-US" smtClean="0"/>
              <a:t>，不用配置上边的</a:t>
            </a:r>
            <a:r>
              <a:rPr lang="en-US" altLang="zh-CN" smtClean="0"/>
              <a:t>RequestMappingHandlerMapping</a:t>
            </a:r>
            <a:r>
              <a:rPr lang="zh-CN" altLang="en-US" smtClean="0"/>
              <a:t>和</a:t>
            </a:r>
            <a:r>
              <a:rPr lang="en-US" altLang="zh-CN" smtClean="0"/>
              <a:t>RequestMappingHandlerAdapter</a:t>
            </a:r>
            <a:endParaRPr lang="zh-CN" altLang="en-US" smtClean="0"/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实际开发时使用</a:t>
            </a:r>
            <a:r>
              <a:rPr lang="en-US" altLang="zh-CN" smtClean="0"/>
              <a:t>mvc:annotation-driven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4286250"/>
            <a:ext cx="4953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注解开发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开发注解</a:t>
            </a:r>
            <a:r>
              <a:rPr lang="en-US" altLang="zh-CN" smtClean="0"/>
              <a:t>Handler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/>
              <a:t> </a:t>
            </a:r>
            <a:endParaRPr lang="zh-CN" altLang="en-US" smtClean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928813"/>
            <a:ext cx="61579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注解开发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spring</a:t>
            </a:r>
            <a:r>
              <a:rPr lang="zh-CN" altLang="en-US" smtClean="0"/>
              <a:t>容器中加载</a:t>
            </a:r>
            <a:r>
              <a:rPr lang="en-US" altLang="zh-CN" smtClean="0"/>
              <a:t>Handler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/>
              <a:t> </a:t>
            </a:r>
            <a:endParaRPr lang="zh-CN" altLang="en-US" smtClean="0"/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914650"/>
            <a:ext cx="8496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注解开发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spring</a:t>
            </a:r>
            <a:r>
              <a:rPr lang="zh-CN" altLang="en-US" smtClean="0"/>
              <a:t>容器中加载</a:t>
            </a:r>
            <a:r>
              <a:rPr lang="en-US" altLang="zh-CN" smtClean="0"/>
              <a:t>Handler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/>
              <a:t> </a:t>
            </a:r>
            <a:endParaRPr lang="zh-CN" altLang="en-US" smtClean="0"/>
          </a:p>
        </p:txBody>
      </p:sp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914650"/>
            <a:ext cx="8496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注解开发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部署测试</a:t>
            </a:r>
          </a:p>
          <a:p>
            <a:pPr>
              <a:buFontTx/>
              <a:buNone/>
            </a:pPr>
            <a:r>
              <a:rPr lang="en-US" altLang="zh-CN" smtClean="0"/>
              <a:t> </a:t>
            </a:r>
            <a:endParaRPr lang="zh-CN" altLang="en-US" smtClean="0"/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2457450"/>
            <a:ext cx="8432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注解开发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233862"/>
          </a:xfrm>
        </p:spPr>
        <p:txBody>
          <a:bodyPr/>
          <a:lstStyle/>
          <a:p>
            <a:r>
              <a:rPr lang="zh-CN" altLang="en-US" smtClean="0"/>
              <a:t>练习</a:t>
            </a:r>
            <a:endParaRPr lang="en-US" altLang="zh-CN" smtClean="0"/>
          </a:p>
          <a:p>
            <a:pPr lvl="1"/>
            <a:r>
              <a:rPr lang="zh-CN" altLang="en-US" smtClean="0"/>
              <a:t>独立完成配置方式和注解方式程序编写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本章重点总结</a:t>
            </a:r>
            <a:endParaRPr lang="zh-CN" altLang="en-US" smtClean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宋体" charset="-122"/>
              </a:rPr>
              <a:t>配置方式的处理器映射器和适配器</a:t>
            </a:r>
            <a:endParaRPr lang="en-US" altLang="zh-CN" smtClean="0">
              <a:latin typeface="宋体" charset="-122"/>
            </a:endParaRPr>
          </a:p>
          <a:p>
            <a:r>
              <a:rPr lang="zh-CN" altLang="en-US" smtClean="0">
                <a:latin typeface="宋体" charset="-122"/>
              </a:rPr>
              <a:t>注解方式的处理器和适配器</a:t>
            </a:r>
            <a:endParaRPr lang="en-US" altLang="zh-CN" smtClean="0">
              <a:latin typeface="宋体" charset="-122"/>
            </a:endParaRPr>
          </a:p>
          <a:p>
            <a:r>
              <a:rPr lang="zh-CN" altLang="en-US" smtClean="0">
                <a:latin typeface="宋体" charset="-122"/>
              </a:rPr>
              <a:t>注解开发</a:t>
            </a:r>
            <a:endParaRPr lang="en-US" altLang="zh-CN" smtClean="0">
              <a:latin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63" y="1285875"/>
          <a:ext cx="7786687" cy="2230438"/>
        </p:xfrm>
        <a:graphic>
          <a:graphicData uri="http://schemas.openxmlformats.org/drawingml/2006/table">
            <a:tbl>
              <a:tblPr/>
              <a:tblGrid>
                <a:gridCol w="2948940"/>
                <a:gridCol w="2948940"/>
                <a:gridCol w="963706"/>
                <a:gridCol w="925156"/>
              </a:tblGrid>
              <a:tr h="3528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latin typeface="微软雅黑"/>
                        </a:rPr>
                        <a:t>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知识点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掌握程度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难易程度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816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非注解的处理器映射器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BeanNameUrlHandlerMapping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simpleUrlHandlerMapping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非注解的处理器适配器</a:t>
                      </a:r>
                    </a:p>
                  </a:txBody>
                  <a:tcPr marL="7620" marR="7620" marT="7620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SimpleControllerHandlerAdapter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HttpRequestHandlerAdapter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注解的处理器映射器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RequestMappingHandlerMapping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注解的处理器适配器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RequestMappingHandlerAdapter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注解开发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开发步骤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非注解的处理器映射器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endParaRPr lang="zh-CN" altLang="en-US" smtClean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smtClean="0"/>
              <a:t>HandlerMapping</a:t>
            </a:r>
            <a:r>
              <a:rPr lang="zh-CN" altLang="en-US" b="1" smtClean="0"/>
              <a:t>处理器映射器：</a:t>
            </a:r>
            <a:endParaRPr lang="en-US" altLang="zh-CN" b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/>
              <a:t>HandlerMapping </a:t>
            </a:r>
            <a:r>
              <a:rPr lang="zh-CN" altLang="en-US" smtClean="0"/>
              <a:t>负责根据</a:t>
            </a:r>
            <a:r>
              <a:rPr lang="en-US" altLang="zh-CN" smtClean="0"/>
              <a:t>request</a:t>
            </a:r>
            <a:r>
              <a:rPr lang="zh-CN" altLang="en-US" smtClean="0"/>
              <a:t>请求找到对应的</a:t>
            </a:r>
            <a:r>
              <a:rPr lang="en-US" altLang="zh-CN" smtClean="0"/>
              <a:t>Handler</a:t>
            </a:r>
            <a:r>
              <a:rPr lang="zh-CN" altLang="en-US" smtClean="0"/>
              <a:t>处理器及</a:t>
            </a:r>
            <a:r>
              <a:rPr lang="en-US" altLang="zh-CN" smtClean="0"/>
              <a:t>Interceptor</a:t>
            </a:r>
            <a:r>
              <a:rPr lang="zh-CN" altLang="en-US" smtClean="0"/>
              <a:t>拦截器，将它们封装在</a:t>
            </a:r>
            <a:r>
              <a:rPr lang="en-US" altLang="zh-CN" smtClean="0"/>
              <a:t>HandlerExecutionChain </a:t>
            </a:r>
            <a:r>
              <a:rPr lang="zh-CN" altLang="en-US" smtClean="0"/>
              <a:t>对象中给前端控制器返回。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classpath</a:t>
            </a:r>
            <a:r>
              <a:rPr lang="zh-CN" altLang="en-US" smtClean="0"/>
              <a:t>下的</a:t>
            </a:r>
            <a:r>
              <a:rPr lang="en-US" altLang="zh-CN" smtClean="0"/>
              <a:t>springmvc.xml</a:t>
            </a:r>
            <a:r>
              <a:rPr lang="zh-CN" altLang="en-US" smtClean="0"/>
              <a:t>中配置处理器映射器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org.springframework.web.servlet.handler.BeanNameUrlHandlerMapping----</a:t>
            </a:r>
            <a:r>
              <a:rPr lang="zh-CN" altLang="en-US" smtClean="0"/>
              <a:t>主要实现这个案例</a:t>
            </a:r>
            <a:r>
              <a:rPr lang="en-US" altLang="zh-CN" smtClean="0"/>
              <a:t>mvc2</a:t>
            </a:r>
          </a:p>
          <a:p>
            <a:pPr lvl="1"/>
            <a:r>
              <a:rPr lang="en-US" altLang="zh-CN" smtClean="0"/>
              <a:t>org.springframework.web.servlet.handler.SimpleUrlHandlerMapping</a:t>
            </a:r>
          </a:p>
          <a:p>
            <a:r>
              <a:rPr lang="zh-CN" altLang="en-US" smtClean="0"/>
              <a:t>多个映射器可以并存，前端控制器判断</a:t>
            </a:r>
            <a:r>
              <a:rPr lang="en-US" altLang="zh-CN" smtClean="0"/>
              <a:t>url</a:t>
            </a:r>
            <a:r>
              <a:rPr lang="zh-CN" altLang="en-US" smtClean="0"/>
              <a:t>能让哪些映射器映射，就让正确的映射器处理。</a:t>
            </a:r>
            <a:r>
              <a:rPr lang="en-US" altLang="zh-CN" smtClean="0"/>
              <a:t>	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非注解的处理器映射器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233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BeanNameUrlHandlerMapping</a:t>
            </a:r>
            <a:r>
              <a:rPr lang="zh-CN" altLang="en-US" smtClean="0"/>
              <a:t>处理器映射器，根据请求的</a:t>
            </a:r>
            <a:r>
              <a:rPr lang="en-US" altLang="zh-CN" smtClean="0"/>
              <a:t>url</a:t>
            </a:r>
            <a:r>
              <a:rPr lang="zh-CN" altLang="en-US" smtClean="0"/>
              <a:t>与</a:t>
            </a:r>
            <a:r>
              <a:rPr lang="en-US" altLang="zh-CN" smtClean="0"/>
              <a:t>spring</a:t>
            </a:r>
            <a:r>
              <a:rPr lang="zh-CN" altLang="en-US" smtClean="0"/>
              <a:t>容器中定义的</a:t>
            </a:r>
            <a:r>
              <a:rPr lang="en-US" altLang="zh-CN" smtClean="0"/>
              <a:t>bean</a:t>
            </a:r>
            <a:r>
              <a:rPr lang="zh-CN" altLang="en-US" smtClean="0"/>
              <a:t>的</a:t>
            </a:r>
            <a:r>
              <a:rPr lang="en-US" altLang="zh-CN" smtClean="0"/>
              <a:t>name</a:t>
            </a:r>
            <a:r>
              <a:rPr lang="zh-CN" altLang="en-US" smtClean="0"/>
              <a:t>进行匹配，从而从</a:t>
            </a:r>
            <a:r>
              <a:rPr lang="en-US" altLang="zh-CN" smtClean="0"/>
              <a:t>spring</a:t>
            </a:r>
            <a:r>
              <a:rPr lang="zh-CN" altLang="en-US" smtClean="0"/>
              <a:t>容器中找到</a:t>
            </a:r>
            <a:r>
              <a:rPr lang="en-US" altLang="zh-CN" smtClean="0"/>
              <a:t>bean</a:t>
            </a:r>
            <a:r>
              <a:rPr lang="zh-CN" altLang="en-US" smtClean="0"/>
              <a:t>实例。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357563"/>
            <a:ext cx="8016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非注解的处理器映射器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233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simpleUrlHandlerMapping</a:t>
            </a:r>
            <a:r>
              <a:rPr lang="zh-CN" altLang="en-US" smtClean="0"/>
              <a:t>是</a:t>
            </a:r>
            <a:r>
              <a:rPr lang="en-US" altLang="zh-CN" smtClean="0"/>
              <a:t>BeanNameUrlHandlerMapping</a:t>
            </a:r>
            <a:r>
              <a:rPr lang="zh-CN" altLang="en-US" smtClean="0"/>
              <a:t>的增强版本，它可以将</a:t>
            </a:r>
            <a:r>
              <a:rPr lang="en-US" altLang="zh-CN" smtClean="0"/>
              <a:t>url</a:t>
            </a:r>
            <a:r>
              <a:rPr lang="zh-CN" altLang="en-US" smtClean="0"/>
              <a:t>和处理器</a:t>
            </a:r>
            <a:r>
              <a:rPr lang="en-US" altLang="zh-CN" smtClean="0"/>
              <a:t>bean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  <a:r>
              <a:rPr lang="zh-CN" altLang="en-US" smtClean="0"/>
              <a:t>进行统一映射配置。</a:t>
            </a:r>
            <a:endParaRPr lang="en-US" altLang="zh-CN" smtClean="0"/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mtClean="0">
                <a:solidFill>
                  <a:srgbClr val="FF0000"/>
                </a:solidFill>
              </a:rPr>
              <a:t>全部代码参见：</a:t>
            </a:r>
            <a:r>
              <a:rPr lang="en-US" altLang="zh-CN" smtClean="0">
                <a:solidFill>
                  <a:srgbClr val="FF0000"/>
                </a:solidFill>
              </a:rPr>
              <a:t>springmvc02</a:t>
            </a:r>
            <a:r>
              <a:rPr lang="zh-CN" altLang="en-US" smtClean="0">
                <a:solidFill>
                  <a:srgbClr val="FF0000"/>
                </a:solidFill>
              </a:rPr>
              <a:t>工程</a:t>
            </a:r>
          </a:p>
          <a:p>
            <a:pPr eaLnBrk="1" hangingPunct="1">
              <a:lnSpc>
                <a:spcPct val="120000"/>
              </a:lnSpc>
            </a:pP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286125"/>
            <a:ext cx="8077200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非注解的处理器适配器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endParaRPr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HandlerAdapter</a:t>
            </a:r>
            <a:r>
              <a:rPr lang="zh-CN" altLang="en-US" smtClean="0"/>
              <a:t>处理器适配器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/>
              <a:t>HandlerAdapter</a:t>
            </a:r>
            <a:r>
              <a:rPr lang="zh-CN" altLang="en-US" smtClean="0"/>
              <a:t>会根据适配器接口对后端控制器进行包装（适配），包装后即可对处理器进行执行，通过扩展处理器适配器可以执行多种类型的处理器，这里使用了适配器设计模式。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classpath</a:t>
            </a:r>
            <a:r>
              <a:rPr lang="zh-CN" altLang="en-US" smtClean="0"/>
              <a:t>下的</a:t>
            </a:r>
            <a:r>
              <a:rPr lang="en-US" altLang="zh-CN" smtClean="0"/>
              <a:t>springmvc.xml</a:t>
            </a:r>
            <a:r>
              <a:rPr lang="zh-CN" altLang="en-US" smtClean="0"/>
              <a:t>中配置处理器适配器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org.springframework.web.servlet.mvc.SimpleControllerHandlerAdapter</a:t>
            </a:r>
          </a:p>
          <a:p>
            <a:pPr lvl="1"/>
            <a:r>
              <a:rPr lang="en-US" altLang="zh-CN" smtClean="0"/>
              <a:t>org.springframework.web.servlet.mvc.HttpRequestHandlerAdapter</a:t>
            </a:r>
          </a:p>
          <a:p>
            <a:r>
              <a:rPr lang="zh-CN" altLang="en-US" smtClean="0"/>
              <a:t>多个适配器可以并存，前端控制器判断</a:t>
            </a:r>
            <a:r>
              <a:rPr lang="en-US" altLang="zh-CN" smtClean="0"/>
              <a:t>url</a:t>
            </a:r>
            <a:r>
              <a:rPr lang="zh-CN" altLang="en-US" smtClean="0"/>
              <a:t>能让哪些适配器适配，就让正确的适配器处理。</a:t>
            </a:r>
            <a:r>
              <a:rPr lang="en-US" altLang="zh-CN" smtClean="0"/>
              <a:t>	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注解的处理器映射器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注解映射器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spring3.1</a:t>
            </a:r>
            <a:r>
              <a:rPr lang="zh-CN" altLang="en-US" smtClean="0"/>
              <a:t>之前使用</a:t>
            </a:r>
            <a:r>
              <a:rPr lang="en-US" altLang="zh-CN" smtClean="0"/>
              <a:t>org.springframework.web.servlet.mvc.annotation.DefaultAnnotationHandlerMapping</a:t>
            </a:r>
            <a:r>
              <a:rPr lang="zh-CN" altLang="en-US" smtClean="0"/>
              <a:t>注解映射器。</a:t>
            </a:r>
            <a:r>
              <a:rPr lang="en-US" smtClean="0"/>
              <a:t> </a:t>
            </a:r>
            <a:endParaRPr lang="zh-CN" altLang="en-US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spring3.1</a:t>
            </a:r>
            <a:r>
              <a:rPr lang="zh-CN" altLang="en-US" smtClean="0"/>
              <a:t>之后使用</a:t>
            </a:r>
            <a:r>
              <a:rPr lang="en-US" altLang="zh-CN" smtClean="0"/>
              <a:t>org.springframework.web.servlet.mvc.method.annotation.RequestMappingHandlerMapping</a:t>
            </a:r>
            <a:r>
              <a:rPr lang="zh-CN" altLang="en-US" smtClean="0"/>
              <a:t>注解映射器。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注解的处理器映射器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3448050"/>
          </a:xfrm>
        </p:spPr>
        <p:txBody>
          <a:bodyPr/>
          <a:lstStyle/>
          <a:p>
            <a:r>
              <a:rPr lang="en-US" altLang="zh-CN" smtClean="0"/>
              <a:t>RequestMappingHandlerMapping</a:t>
            </a:r>
          </a:p>
          <a:p>
            <a:pPr lvl="1"/>
            <a:r>
              <a:rPr lang="zh-CN" altLang="en-US" smtClean="0"/>
              <a:t>注解式处理器映射器，对类中标记</a:t>
            </a:r>
            <a:r>
              <a:rPr lang="en-US" altLang="zh-CN" smtClean="0"/>
              <a:t>@ResquestMapping</a:t>
            </a:r>
            <a:r>
              <a:rPr lang="zh-CN" altLang="en-US" smtClean="0"/>
              <a:t>的方法进行映射，根据</a:t>
            </a:r>
            <a:r>
              <a:rPr lang="en-US" altLang="zh-CN" smtClean="0"/>
              <a:t>ResquestMapping</a:t>
            </a:r>
            <a:r>
              <a:rPr lang="zh-CN" altLang="en-US" smtClean="0"/>
              <a:t>定义的</a:t>
            </a:r>
            <a:r>
              <a:rPr lang="en-US" altLang="zh-CN" smtClean="0"/>
              <a:t>url</a:t>
            </a:r>
            <a:r>
              <a:rPr lang="zh-CN" altLang="en-US" smtClean="0"/>
              <a:t>匹配</a:t>
            </a:r>
            <a:r>
              <a:rPr lang="en-US" altLang="zh-CN" smtClean="0"/>
              <a:t>ResquestMapping</a:t>
            </a:r>
            <a:r>
              <a:rPr lang="zh-CN" altLang="en-US" smtClean="0"/>
              <a:t>标记的方法，匹配成功返回</a:t>
            </a:r>
            <a:r>
              <a:rPr lang="en-US" altLang="zh-CN" smtClean="0"/>
              <a:t>HandlerMethod</a:t>
            </a:r>
            <a:r>
              <a:rPr lang="zh-CN" altLang="en-US" smtClean="0"/>
              <a:t>对象给前端控制器，</a:t>
            </a:r>
            <a:r>
              <a:rPr lang="en-US" altLang="zh-CN" smtClean="0"/>
              <a:t>HandlerMethod</a:t>
            </a:r>
            <a:r>
              <a:rPr lang="zh-CN" altLang="en-US" smtClean="0"/>
              <a:t>对象中封装</a:t>
            </a:r>
            <a:r>
              <a:rPr lang="en-US" altLang="zh-CN" smtClean="0"/>
              <a:t>url</a:t>
            </a:r>
            <a:r>
              <a:rPr lang="zh-CN" altLang="en-US" smtClean="0"/>
              <a:t>对应的方法</a:t>
            </a:r>
            <a:r>
              <a:rPr lang="en-US" altLang="zh-CN" smtClean="0"/>
              <a:t>Method</a:t>
            </a:r>
            <a:r>
              <a:rPr lang="zh-CN" altLang="en-US" smtClean="0"/>
              <a:t>。 </a:t>
            </a:r>
          </a:p>
          <a:p>
            <a:pPr lvl="1"/>
            <a:r>
              <a:rPr lang="zh-CN" altLang="en-US" smtClean="0"/>
              <a:t>从</a:t>
            </a:r>
            <a:r>
              <a:rPr lang="en-US" altLang="zh-CN" smtClean="0"/>
              <a:t>spring3.1</a:t>
            </a:r>
            <a:r>
              <a:rPr lang="zh-CN" altLang="en-US" smtClean="0"/>
              <a:t>版本开始，废除了</a:t>
            </a:r>
            <a:r>
              <a:rPr lang="en-US" altLang="zh-CN" smtClean="0"/>
              <a:t>DefaultAnnotationHandlerMapping</a:t>
            </a:r>
            <a:r>
              <a:rPr lang="zh-CN" altLang="en-US" smtClean="0"/>
              <a:t>的使用，推荐使用</a:t>
            </a:r>
            <a:r>
              <a:rPr lang="en-US" altLang="zh-CN" smtClean="0"/>
              <a:t>RequestMappingHandlerMapping</a:t>
            </a:r>
            <a:r>
              <a:rPr lang="zh-CN" altLang="en-US" smtClean="0"/>
              <a:t>完成注解式处理器映射。</a:t>
            </a:r>
            <a:endParaRPr lang="en-US" altLang="zh-CN" smtClean="0"/>
          </a:p>
          <a:p>
            <a:r>
              <a:rPr lang="zh-CN" altLang="en-US" smtClean="0"/>
              <a:t>配置如下：</a:t>
            </a:r>
            <a:r>
              <a:rPr lang="en-US" altLang="zh-CN" smtClean="0"/>
              <a:t>	</a:t>
            </a:r>
            <a:endParaRPr lang="zh-CN" altLang="en-US" smtClean="0"/>
          </a:p>
          <a:p>
            <a:pPr lvl="1"/>
            <a:endParaRPr lang="zh-CN" altLang="en-US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857750"/>
            <a:ext cx="7670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注解的处理器适配器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endParaRPr lang="zh-CN" altLang="en-US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519612"/>
          </a:xfrm>
        </p:spPr>
        <p:txBody>
          <a:bodyPr/>
          <a:lstStyle/>
          <a:p>
            <a:r>
              <a:rPr lang="zh-CN" altLang="en-US" smtClean="0"/>
              <a:t>注解适配器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spring3.1</a:t>
            </a:r>
            <a:r>
              <a:rPr lang="zh-CN" altLang="en-US" smtClean="0"/>
              <a:t>之前使用</a:t>
            </a:r>
            <a:r>
              <a:rPr lang="en-US" altLang="zh-CN" smtClean="0"/>
              <a:t>org.springframework.web.servlet.mvc.annotation.AnnotationMethodHandlerAdapter</a:t>
            </a:r>
            <a:r>
              <a:rPr lang="zh-CN" altLang="en-US" smtClean="0"/>
              <a:t>注解适配器。</a:t>
            </a:r>
          </a:p>
          <a:p>
            <a:pPr lvl="1">
              <a:buFontTx/>
              <a:buNone/>
            </a:pPr>
            <a:endParaRPr lang="zh-CN" altLang="en-US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spring3.1</a:t>
            </a:r>
            <a:r>
              <a:rPr lang="zh-CN" altLang="en-US" smtClean="0"/>
              <a:t>之后使用</a:t>
            </a:r>
            <a:r>
              <a:rPr lang="en-US" altLang="zh-CN" smtClean="0"/>
              <a:t>org.springframework.web.servlet.mvc.method.annotation.RequestMappingHandlerAdapter</a:t>
            </a:r>
            <a:r>
              <a:rPr lang="zh-CN" altLang="en-US" smtClean="0"/>
              <a:t>注解适配器。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6834</TotalTime>
  <Words>1050</Words>
  <Application>Microsoft Office PowerPoint</Application>
  <PresentationFormat>On-screen Show (4:3)</PresentationFormat>
  <Paragraphs>130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宋体</vt:lpstr>
      <vt:lpstr>黑体</vt:lpstr>
      <vt:lpstr>微软雅黑</vt:lpstr>
      <vt:lpstr>Times New Roman</vt:lpstr>
      <vt:lpstr>4_默认设计模板</vt:lpstr>
      <vt:lpstr>幻灯片 1</vt:lpstr>
      <vt:lpstr>本章内容</vt:lpstr>
      <vt:lpstr>非注解的处理器映射器 </vt:lpstr>
      <vt:lpstr>非注解的处理器映射器</vt:lpstr>
      <vt:lpstr>非注解的处理器映射器</vt:lpstr>
      <vt:lpstr>非注解的处理器适配器 </vt:lpstr>
      <vt:lpstr>注解的处理器映射器</vt:lpstr>
      <vt:lpstr>注解的处理器映射器</vt:lpstr>
      <vt:lpstr>注解的处理器适配器 </vt:lpstr>
      <vt:lpstr>注解的处理器适配器</vt:lpstr>
      <vt:lpstr>注解开发</vt:lpstr>
      <vt:lpstr>注解开发</vt:lpstr>
      <vt:lpstr>注解开发</vt:lpstr>
      <vt:lpstr>注解开发</vt:lpstr>
      <vt:lpstr>注解开发</vt:lpstr>
      <vt:lpstr>注解开发</vt:lpstr>
      <vt:lpstr>注解开发</vt:lpstr>
      <vt:lpstr>注解开发</vt:lpstr>
      <vt:lpstr>本章重点总结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lenovo</cp:lastModifiedBy>
  <cp:revision>1333</cp:revision>
  <dcterms:created xsi:type="dcterms:W3CDTF">2004-04-25T08:53:43Z</dcterms:created>
  <dcterms:modified xsi:type="dcterms:W3CDTF">2018-05-28T15:37:08Z</dcterms:modified>
</cp:coreProperties>
</file>