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518" r:id="rId2"/>
    <p:sldId id="454" r:id="rId3"/>
    <p:sldId id="521" r:id="rId4"/>
    <p:sldId id="528" r:id="rId5"/>
    <p:sldId id="548" r:id="rId6"/>
    <p:sldId id="549" r:id="rId7"/>
    <p:sldId id="557" r:id="rId8"/>
    <p:sldId id="529" r:id="rId9"/>
    <p:sldId id="559" r:id="rId10"/>
    <p:sldId id="558" r:id="rId11"/>
    <p:sldId id="560" r:id="rId12"/>
    <p:sldId id="562" r:id="rId13"/>
    <p:sldId id="564" r:id="rId14"/>
    <p:sldId id="565" r:id="rId15"/>
    <p:sldId id="569" r:id="rId16"/>
    <p:sldId id="570" r:id="rId17"/>
    <p:sldId id="568" r:id="rId18"/>
    <p:sldId id="567" r:id="rId19"/>
    <p:sldId id="566" r:id="rId20"/>
    <p:sldId id="571" r:id="rId21"/>
    <p:sldId id="572" r:id="rId22"/>
    <p:sldId id="573" r:id="rId23"/>
    <p:sldId id="550" r:id="rId24"/>
    <p:sldId id="556" r:id="rId25"/>
    <p:sldId id="574" r:id="rId26"/>
    <p:sldId id="523" r:id="rId27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05lEioYRdsq7iNO/j1dJUQ" hashData="vp6GMHBQJlNlx+rlRmazXaWXOzE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354" autoAdjust="0"/>
    <p:restoredTop sz="98285" autoAdjust="0"/>
  </p:normalViewPr>
  <p:slideViewPr>
    <p:cSldViewPr>
      <p:cViewPr varScale="1">
        <p:scale>
          <a:sx n="82" d="100"/>
          <a:sy n="82" d="100"/>
        </p:scale>
        <p:origin x="-14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>
          <a:xfrm>
            <a:off x="4113381" y="621508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</a:rPr>
              <a:t>Bate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3600" b="1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pringMVC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SSM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框架整合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4113381" y="621508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</a:rPr>
              <a:t>Bate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 smtClean="0"/>
              <a:t>Mybatis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dirty="0" err="1" smtClean="0"/>
              <a:t>classpath</a:t>
            </a:r>
            <a:r>
              <a:rPr lang="zh-CN" altLang="en-US" dirty="0" smtClean="0"/>
              <a:t>下创建</a:t>
            </a:r>
            <a:r>
              <a:rPr lang="en-US" i="1" dirty="0" err="1" smtClean="0"/>
              <a:t>mybatis/SqlMapConfig.xml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857496"/>
            <a:ext cx="39163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28596" y="5357826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spring</a:t>
            </a:r>
            <a:r>
              <a:rPr lang="zh-CN" altLang="en-US" dirty="0" smtClean="0"/>
              <a:t>管理</a:t>
            </a:r>
            <a:r>
              <a:rPr lang="en-US" dirty="0" err="1" smtClean="0"/>
              <a:t>SqlSessionFactory</a:t>
            </a:r>
            <a:r>
              <a:rPr lang="zh-CN" altLang="en-US" dirty="0" smtClean="0"/>
              <a:t>、</a:t>
            </a:r>
            <a:r>
              <a:rPr lang="en-US" dirty="0" err="1" smtClean="0"/>
              <a:t>mapper</a:t>
            </a:r>
            <a:endParaRPr lang="en-US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dirty="0" err="1" smtClean="0"/>
              <a:t>classpath</a:t>
            </a:r>
            <a:r>
              <a:rPr lang="zh-CN" altLang="en-US" dirty="0" smtClean="0"/>
              <a:t>下创建</a:t>
            </a:r>
            <a:r>
              <a:rPr lang="en-US" altLang="zh-CN" dirty="0" smtClean="0"/>
              <a:t>spring</a:t>
            </a:r>
            <a:r>
              <a:rPr lang="en-US" i="1" dirty="0" smtClean="0"/>
              <a:t>/</a:t>
            </a:r>
            <a:r>
              <a:rPr lang="en-US" b="1" dirty="0" smtClean="0"/>
              <a:t> </a:t>
            </a:r>
            <a:r>
              <a:rPr lang="en-US" altLang="en-US" dirty="0" err="1" smtClean="0"/>
              <a:t>applicationContext-dao.xml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配置数据源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6"/>
            <a:ext cx="7361237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err="1" smtClean="0"/>
              <a:t>applicationContext-dao.xml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配置</a:t>
            </a:r>
            <a:r>
              <a:rPr lang="en-US" dirty="0" err="1" smtClean="0"/>
              <a:t>SqlSessionFactory</a:t>
            </a:r>
            <a:r>
              <a:rPr lang="zh-CN" altLang="en-US" dirty="0" smtClean="0"/>
              <a:t>、</a:t>
            </a:r>
            <a:r>
              <a:rPr lang="en-US" dirty="0" err="1" smtClean="0"/>
              <a:t>mapper</a:t>
            </a:r>
            <a:r>
              <a:rPr lang="zh-CN" altLang="en-US" dirty="0" smtClean="0"/>
              <a:t>扫描器。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8275637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逆向工程生成</a:t>
            </a:r>
            <a:r>
              <a:rPr lang="en-US" dirty="0" err="1" smtClean="0"/>
              <a:t>po</a:t>
            </a:r>
            <a:r>
              <a:rPr lang="zh-CN" altLang="en-US" dirty="0" smtClean="0"/>
              <a:t>类及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将生成的文件拷贝至工程中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214554"/>
            <a:ext cx="22256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手动定义商品查询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err="1" smtClean="0"/>
              <a:t>ItemsMapperCustom.xml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err="1" smtClean="0"/>
              <a:t>ItemsMapperCustom.</a:t>
            </a:r>
            <a:r>
              <a:rPr lang="en-US" altLang="zh-CN" dirty="0" err="1" smtClean="0"/>
              <a:t>java</a:t>
            </a:r>
            <a:endParaRPr lang="en-US" altLang="zh-CN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571744"/>
            <a:ext cx="540242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 smtClean="0"/>
              <a:t>ItemsMapperCustom.</a:t>
            </a:r>
            <a:r>
              <a:rPr lang="en-US" altLang="zh-CN" dirty="0" err="1" smtClean="0"/>
              <a:t>java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定义商品信息扩展类</a:t>
            </a:r>
            <a:r>
              <a:rPr lang="en-US" altLang="zh-CN" dirty="0" err="1" smtClean="0"/>
              <a:t>ItemsCustom.java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定义商品信息包装类</a:t>
            </a:r>
            <a:r>
              <a:rPr lang="en-US" altLang="zh-CN" dirty="0" err="1" smtClean="0"/>
              <a:t>ItemsQueryVo.java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71810"/>
            <a:ext cx="7874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smtClean="0"/>
              <a:t>service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Spring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service bean</a:t>
            </a:r>
            <a:r>
              <a:rPr lang="zh-CN" altLang="en-US" dirty="0" smtClean="0"/>
              <a:t>，并进行事务控制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定义</a:t>
            </a:r>
            <a:r>
              <a:rPr lang="en-US" dirty="0" smtClean="0"/>
              <a:t>service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28596" y="5608113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85992"/>
            <a:ext cx="795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357562"/>
            <a:ext cx="780415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72518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dirty="0" smtClean="0"/>
              <a:t>spring</a:t>
            </a:r>
            <a:r>
              <a:rPr lang="zh-CN" altLang="en-US" dirty="0" smtClean="0"/>
              <a:t>容器中配置</a:t>
            </a:r>
            <a:r>
              <a:rPr lang="en-US" dirty="0" smtClean="0"/>
              <a:t>service</a:t>
            </a:r>
            <a:endParaRPr lang="en-US" altLang="zh-CN" dirty="0" smtClean="0"/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/>
              <a:t>在</a:t>
            </a:r>
            <a:r>
              <a:rPr lang="en-US" dirty="0" err="1" smtClean="0"/>
              <a:t>classpath</a:t>
            </a:r>
            <a:r>
              <a:rPr lang="zh-CN" altLang="en-US" dirty="0" smtClean="0"/>
              <a:t>下创建</a:t>
            </a:r>
            <a:r>
              <a:rPr lang="en-US" altLang="zh-CN" dirty="0" smtClean="0"/>
              <a:t>spring</a:t>
            </a:r>
            <a:r>
              <a:rPr lang="en-US" i="1" dirty="0" smtClean="0"/>
              <a:t>/</a:t>
            </a:r>
            <a:r>
              <a:rPr lang="en-US" b="1" dirty="0" smtClean="0"/>
              <a:t> </a:t>
            </a:r>
            <a:r>
              <a:rPr lang="en-US" altLang="en-US" dirty="0" err="1" smtClean="0"/>
              <a:t>applicationContext-</a:t>
            </a:r>
            <a:r>
              <a:rPr lang="en-US" altLang="zh-CN" dirty="0" err="1" smtClean="0"/>
              <a:t>service</a:t>
            </a:r>
            <a:r>
              <a:rPr lang="en-US" altLang="en-US" dirty="0" err="1" smtClean="0"/>
              <a:t>.xml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3043238"/>
            <a:ext cx="76581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dirty="0" err="1" smtClean="0"/>
              <a:t>applicationContext-transaction.xml</a:t>
            </a:r>
            <a:r>
              <a:rPr lang="zh-CN" altLang="en-US" dirty="0" smtClean="0"/>
              <a:t>中使用</a:t>
            </a:r>
            <a:r>
              <a:rPr lang="en-US" dirty="0" smtClean="0"/>
              <a:t>spring</a:t>
            </a:r>
            <a:r>
              <a:rPr lang="zh-CN" altLang="en-US" dirty="0" smtClean="0"/>
              <a:t>声明式事务控制方法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3116"/>
            <a:ext cx="66981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err="1" smtClean="0"/>
              <a:t>springmvc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 smtClean="0"/>
              <a:t>springmvc.xml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dirty="0" err="1" smtClean="0"/>
              <a:t>classpath</a:t>
            </a:r>
            <a:r>
              <a:rPr lang="zh-CN" altLang="en-US" dirty="0" smtClean="0"/>
              <a:t>下创建</a:t>
            </a:r>
            <a:r>
              <a:rPr lang="en-US" altLang="zh-CN" dirty="0" smtClean="0"/>
              <a:t>spring/</a:t>
            </a:r>
            <a:r>
              <a:rPr lang="en-US" dirty="0" err="1" smtClean="0"/>
              <a:t>springmvc.xml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配置处理器映射器、适配器、视图解析器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" y="2714620"/>
            <a:ext cx="9015413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63" y="1142984"/>
          <a:ext cx="7786742" cy="4911635"/>
        </p:xfrm>
        <a:graphic>
          <a:graphicData uri="http://schemas.openxmlformats.org/drawingml/2006/table">
            <a:tbl>
              <a:tblPr/>
              <a:tblGrid>
                <a:gridCol w="2948940"/>
                <a:gridCol w="2948940"/>
                <a:gridCol w="963706"/>
                <a:gridCol w="925156"/>
              </a:tblGrid>
              <a:tr h="3528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知识点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掌握程度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难易程度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81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框架整合思路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springmvc+mybaits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的系统架构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理解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框架整合思路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环境搭建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整合</a:t>
                      </a:r>
                      <a:r>
                        <a:rPr lang="en-US" sz="1000" b="0" i="0" u="none" strike="noStrike">
                          <a:latin typeface="宋体"/>
                        </a:rPr>
                        <a:t>dao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数据库服务器配置文件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日志配置文件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Mybatis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配置文件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applicationContext-dao.xml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逆向工程生成</a:t>
                      </a:r>
                      <a:r>
                        <a:rPr lang="en-US" sz="1000" b="0" i="0" u="none" strike="noStrike">
                          <a:latin typeface="宋体"/>
                        </a:rPr>
                        <a:t>po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类及</a:t>
                      </a:r>
                      <a:r>
                        <a:rPr lang="en-US" sz="1000" b="0" i="0" u="none" strike="noStrike">
                          <a:latin typeface="宋体"/>
                        </a:rPr>
                        <a:t>mapper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手动定义商品查询</a:t>
                      </a:r>
                      <a:r>
                        <a:rPr lang="en-US" sz="1000" b="0" i="0" u="none" strike="noStrike">
                          <a:latin typeface="宋体"/>
                        </a:rPr>
                        <a:t>mapper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整合</a:t>
                      </a:r>
                      <a:r>
                        <a:rPr lang="en-US" sz="1000" b="0" i="0" u="none" strike="noStrike">
                          <a:latin typeface="宋体"/>
                        </a:rPr>
                        <a:t>service</a:t>
                      </a: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定义</a:t>
                      </a:r>
                      <a:r>
                        <a:rPr lang="en-US" sz="1000" b="0" i="0" u="none" strike="noStrike">
                          <a:latin typeface="宋体"/>
                        </a:rPr>
                        <a:t>service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接口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applicationContext-service.xml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applicationContext-transaction.xml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整合</a:t>
                      </a:r>
                      <a:r>
                        <a:rPr lang="en-US" sz="1000" b="0" i="0" u="none" strike="noStrike">
                          <a:latin typeface="宋体"/>
                        </a:rPr>
                        <a:t>springmvc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springmvc.xml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web.xml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编写</a:t>
                      </a:r>
                      <a:r>
                        <a:rPr lang="en-US" sz="1000" b="0" i="0" u="none" strike="noStrike">
                          <a:latin typeface="宋体"/>
                        </a:rPr>
                        <a:t>Handler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latin typeface="宋体"/>
                        </a:rPr>
                        <a:t>编写</a:t>
                      </a:r>
                      <a:r>
                        <a:rPr lang="en-US" sz="1100" b="0" i="0" u="none" strike="noStrike">
                          <a:latin typeface="宋体"/>
                        </a:rPr>
                        <a:t>jsp</a:t>
                      </a:r>
                      <a:r>
                        <a:rPr lang="zh-CN" altLang="en-US" sz="1100" b="0" i="0" u="none" strike="noStrike">
                          <a:latin typeface="宋体"/>
                        </a:rPr>
                        <a:t>文件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加载</a:t>
                      </a:r>
                      <a:r>
                        <a:rPr lang="en-US" sz="1000" b="0" i="0" u="none" strike="noStrike">
                          <a:latin typeface="宋体"/>
                        </a:rPr>
                        <a:t>spring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容器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加载</a:t>
                      </a:r>
                      <a:r>
                        <a:rPr lang="en-US" sz="1000" b="0" i="0" u="none" strike="noStrike">
                          <a:latin typeface="宋体"/>
                        </a:rPr>
                        <a:t>spring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容器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err="1" smtClean="0"/>
              <a:t>springmvc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 smtClean="0"/>
              <a:t>web.xml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配置前端控制器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" y="2098675"/>
            <a:ext cx="82994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err="1" smtClean="0"/>
              <a:t>springmvc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Handler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14488"/>
            <a:ext cx="594206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err="1" smtClean="0"/>
              <a:t>springmvc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编写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536675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285992"/>
            <a:ext cx="3567130" cy="18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65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dirty="0" err="1" smtClean="0"/>
              <a:t>mapper</a:t>
            </a:r>
            <a:r>
              <a:rPr lang="zh-CN" altLang="en-US" dirty="0" smtClean="0"/>
              <a:t>、</a:t>
            </a:r>
            <a:r>
              <a:rPr lang="en-US" dirty="0" smtClean="0"/>
              <a:t>service</a:t>
            </a:r>
            <a:r>
              <a:rPr lang="zh-CN" altLang="en-US" dirty="0" smtClean="0"/>
              <a:t>、</a:t>
            </a:r>
            <a:r>
              <a:rPr lang="en-US" dirty="0" smtClean="0"/>
              <a:t>controller</a:t>
            </a:r>
            <a:r>
              <a:rPr lang="zh-CN" altLang="en-US" dirty="0" smtClean="0"/>
              <a:t>加载到</a:t>
            </a:r>
            <a:r>
              <a:rPr lang="en-US" dirty="0" smtClean="0"/>
              <a:t>spring</a:t>
            </a:r>
            <a:r>
              <a:rPr lang="zh-CN" altLang="en-US" dirty="0" smtClean="0"/>
              <a:t>容器中。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使用通配符加载上边的配置文件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err="1" smtClean="0"/>
              <a:t>web.xml</a:t>
            </a:r>
            <a:r>
              <a:rPr lang="zh-CN" altLang="en-US" dirty="0" smtClean="0"/>
              <a:t>中，添加</a:t>
            </a:r>
            <a:r>
              <a:rPr lang="en-US" dirty="0" smtClean="0"/>
              <a:t>spring</a:t>
            </a:r>
            <a:r>
              <a:rPr lang="zh-CN" altLang="en-US" dirty="0" smtClean="0"/>
              <a:t>容器监听器，加载</a:t>
            </a:r>
            <a:r>
              <a:rPr lang="en-US" dirty="0" smtClean="0"/>
              <a:t>spring</a:t>
            </a:r>
            <a:r>
              <a:rPr lang="zh-CN" altLang="en-US" dirty="0" smtClean="0"/>
              <a:t>容器。</a:t>
            </a:r>
          </a:p>
          <a:p>
            <a:pPr lvl="1"/>
            <a:endParaRPr lang="zh-CN" altLang="en-US" dirty="0" smtClean="0"/>
          </a:p>
          <a:p>
            <a:pPr eaLnBrk="1" hangingPunct="1">
              <a:lnSpc>
                <a:spcPct val="120000"/>
              </a:lnSpc>
            </a:pP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428596" y="5643578"/>
            <a:ext cx="75724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l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 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103433"/>
            <a:ext cx="257651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071942"/>
            <a:ext cx="77089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部署测试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6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部署测试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2266950"/>
            <a:ext cx="8445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233875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独立完成商品信息修改功能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000" dirty="0" smtClean="0">
                <a:solidFill>
                  <a:srgbClr val="FF0000"/>
                </a:solidFill>
              </a:rPr>
              <a:t> springmvc_mybatis02</a:t>
            </a:r>
            <a:r>
              <a:rPr lang="zh-CN" altLang="en-US" sz="2000" dirty="0" smtClean="0">
                <a:solidFill>
                  <a:srgbClr val="FF0000"/>
                </a:solidFill>
              </a:rPr>
              <a:t>工程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本章重点总结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SSM</a:t>
            </a:r>
            <a:r>
              <a:rPr lang="zh-CN" altLang="en-US" dirty="0" smtClean="0">
                <a:latin typeface="宋体" pitchFamily="2" charset="-122"/>
              </a:rPr>
              <a:t>框架整合思路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整合</a:t>
            </a:r>
            <a:r>
              <a:rPr lang="en-US" altLang="zh-CN" dirty="0" err="1" smtClean="0">
                <a:latin typeface="宋体" pitchFamily="2" charset="-122"/>
              </a:rPr>
              <a:t>dao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整合</a:t>
            </a:r>
            <a:r>
              <a:rPr lang="en-US" altLang="zh-CN" dirty="0" smtClean="0">
                <a:latin typeface="宋体" pitchFamily="2" charset="-122"/>
              </a:rPr>
              <a:t>service</a:t>
            </a:r>
          </a:p>
          <a:p>
            <a:r>
              <a:rPr lang="zh-CN" altLang="en-US" dirty="0" smtClean="0">
                <a:latin typeface="宋体" pitchFamily="2" charset="-122"/>
              </a:rPr>
              <a:t>整合</a:t>
            </a:r>
            <a:r>
              <a:rPr lang="en-US" altLang="zh-CN" dirty="0" err="1" smtClean="0">
                <a:latin typeface="宋体" pitchFamily="2" charset="-122"/>
              </a:rPr>
              <a:t>springmvc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SSM</a:t>
            </a:r>
            <a:r>
              <a:rPr lang="zh-CN" altLang="en-US" dirty="0" smtClean="0">
                <a:solidFill>
                  <a:schemeClr val="tx1"/>
                </a:solidFill>
              </a:rPr>
              <a:t>框架整合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示例：</a:t>
            </a:r>
            <a:endParaRPr lang="zh-CN" altLang="en-US" b="1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dirty="0" err="1" smtClean="0"/>
              <a:t>mybatis</a:t>
            </a:r>
            <a:r>
              <a:rPr lang="zh-CN" altLang="en-US" dirty="0" smtClean="0"/>
              <a:t>完成商品列表查询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" y="2266950"/>
            <a:ext cx="8445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框架整合思路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23347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 smtClean="0"/>
              <a:t>springmvc+mybaits</a:t>
            </a:r>
            <a:r>
              <a:rPr lang="zh-CN" altLang="en-US" dirty="0" smtClean="0"/>
              <a:t>的系统架构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85852" y="1624007"/>
            <a:ext cx="2120900" cy="3768725"/>
            <a:chOff x="1285852" y="1624007"/>
            <a:chExt cx="2120900" cy="3768725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1285852" y="1624007"/>
              <a:ext cx="2120900" cy="593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表现层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springmvc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285852" y="2714620"/>
              <a:ext cx="2120900" cy="593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业务层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service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接口 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1285852" y="3783007"/>
              <a:ext cx="2120900" cy="593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持久层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mybaits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1373164" y="4945057"/>
              <a:ext cx="1822450" cy="44767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mysql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2244702" y="2268532"/>
              <a:ext cx="160337" cy="365125"/>
            </a:xfrm>
            <a:prstGeom prst="downArrow">
              <a:avLst>
                <a:gd name="adj1" fmla="val 50000"/>
                <a:gd name="adj2" fmla="val 5693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2244702" y="3416295"/>
              <a:ext cx="160337" cy="366712"/>
            </a:xfrm>
            <a:prstGeom prst="downArrow">
              <a:avLst>
                <a:gd name="adj1" fmla="val 50000"/>
                <a:gd name="adj2" fmla="val 571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2178027" y="4491032"/>
              <a:ext cx="160337" cy="366713"/>
            </a:xfrm>
            <a:prstGeom prst="downArrow">
              <a:avLst>
                <a:gd name="adj1" fmla="val 50000"/>
                <a:gd name="adj2" fmla="val 571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214810" y="2143116"/>
            <a:ext cx="4429156" cy="2801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spring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将各层进行整合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spring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管理持久层的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mapper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相当于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dao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接口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spring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管理业务层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service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service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中可以调用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mapper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接口。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spring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进行事务控制。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spring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管理表现层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Handler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Handler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中可以调用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service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接口。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mapper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service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Handler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都是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javabean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框架整合思路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019561"/>
          </a:xfrm>
        </p:spPr>
        <p:txBody>
          <a:bodyPr/>
          <a:lstStyle/>
          <a:p>
            <a:r>
              <a:rPr lang="zh-CN" altLang="en-US" dirty="0" smtClean="0"/>
              <a:t>第一步：整合</a:t>
            </a:r>
            <a:r>
              <a:rPr lang="en-US" dirty="0" err="1" smtClean="0"/>
              <a:t>dao</a:t>
            </a:r>
            <a:r>
              <a:rPr lang="zh-CN" altLang="en-US" dirty="0" smtClean="0"/>
              <a:t>层</a:t>
            </a:r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和</a:t>
            </a:r>
            <a:r>
              <a:rPr lang="en-US" dirty="0" smtClean="0"/>
              <a:t>spring</a:t>
            </a:r>
            <a:r>
              <a:rPr lang="zh-CN" altLang="en-US" dirty="0" smtClean="0"/>
              <a:t>整合，通过</a:t>
            </a:r>
            <a:r>
              <a:rPr lang="en-US" dirty="0" smtClean="0"/>
              <a:t>spring</a:t>
            </a:r>
            <a:r>
              <a:rPr lang="zh-CN" altLang="en-US" dirty="0" smtClean="0"/>
              <a:t>管理</a:t>
            </a:r>
            <a:r>
              <a:rPr lang="en-US" dirty="0" err="1" smtClean="0"/>
              <a:t>mapper</a:t>
            </a:r>
            <a:r>
              <a:rPr lang="zh-CN" altLang="en-US" dirty="0" smtClean="0"/>
              <a:t>接口。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mapper</a:t>
            </a:r>
            <a:r>
              <a:rPr lang="zh-CN" altLang="en-US" dirty="0" smtClean="0"/>
              <a:t>的扫描器自动扫描</a:t>
            </a:r>
            <a:r>
              <a:rPr lang="en-US" dirty="0" err="1" smtClean="0"/>
              <a:t>mapper</a:t>
            </a:r>
            <a:r>
              <a:rPr lang="zh-CN" altLang="en-US" dirty="0" smtClean="0"/>
              <a:t>接口在</a:t>
            </a:r>
            <a:r>
              <a:rPr lang="en-US" dirty="0" smtClean="0"/>
              <a:t>spring</a:t>
            </a:r>
            <a:r>
              <a:rPr lang="zh-CN" altLang="en-US" dirty="0" smtClean="0"/>
              <a:t>中进行注册。</a:t>
            </a:r>
          </a:p>
          <a:p>
            <a:r>
              <a:rPr lang="zh-CN" altLang="en-US" dirty="0" smtClean="0"/>
              <a:t>第二步：整合</a:t>
            </a:r>
            <a:r>
              <a:rPr lang="en-US" dirty="0" smtClean="0"/>
              <a:t>service</a:t>
            </a:r>
            <a:r>
              <a:rPr lang="zh-CN" altLang="en-US" dirty="0" smtClean="0"/>
              <a:t>层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dirty="0" smtClean="0"/>
              <a:t>spring</a:t>
            </a:r>
            <a:r>
              <a:rPr lang="zh-CN" altLang="en-US" dirty="0" smtClean="0"/>
              <a:t>管理</a:t>
            </a:r>
            <a:r>
              <a:rPr lang="en-US" dirty="0" smtClean="0"/>
              <a:t> service</a:t>
            </a:r>
            <a:r>
              <a:rPr lang="zh-CN" altLang="en-US" dirty="0" smtClean="0"/>
              <a:t>接口。</a:t>
            </a:r>
          </a:p>
          <a:p>
            <a:pPr lvl="1"/>
            <a:r>
              <a:rPr lang="zh-CN" altLang="en-US" dirty="0" smtClean="0"/>
              <a:t>使用配置方式将</a:t>
            </a:r>
            <a:r>
              <a:rPr lang="en-US" dirty="0" smtClean="0"/>
              <a:t>service</a:t>
            </a:r>
            <a:r>
              <a:rPr lang="zh-CN" altLang="en-US" dirty="0" smtClean="0"/>
              <a:t>接口配置在</a:t>
            </a:r>
            <a:r>
              <a:rPr lang="en-US" dirty="0" smtClean="0"/>
              <a:t>spring</a:t>
            </a:r>
            <a:r>
              <a:rPr lang="zh-CN" altLang="en-US" dirty="0" smtClean="0"/>
              <a:t>配置文件中。</a:t>
            </a:r>
          </a:p>
          <a:p>
            <a:pPr lvl="1"/>
            <a:r>
              <a:rPr lang="zh-CN" altLang="en-US" dirty="0" smtClean="0"/>
              <a:t>实现事务控制。</a:t>
            </a:r>
          </a:p>
          <a:p>
            <a:r>
              <a:rPr lang="zh-CN" altLang="en-US" dirty="0" smtClean="0"/>
              <a:t>第三步：整合</a:t>
            </a:r>
            <a:r>
              <a:rPr lang="en-US" dirty="0" err="1" smtClean="0"/>
              <a:t>springmvc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dirty="0" err="1" smtClean="0"/>
              <a:t>springmvc</a:t>
            </a:r>
            <a:r>
              <a:rPr lang="zh-CN" altLang="en-US" dirty="0" smtClean="0"/>
              <a:t>是</a:t>
            </a:r>
            <a:r>
              <a:rPr lang="en-US" dirty="0" smtClean="0"/>
              <a:t>spring</a:t>
            </a:r>
            <a:r>
              <a:rPr lang="zh-CN" altLang="en-US" dirty="0" smtClean="0"/>
              <a:t>的模块，不需要整合。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环境搭建</a:t>
            </a:r>
            <a:endParaRPr lang="en-US" altLang="zh-CN" dirty="0" smtClean="0"/>
          </a:p>
          <a:p>
            <a:pPr lvl="1"/>
            <a:r>
              <a:rPr lang="en-US" dirty="0" smtClean="0"/>
              <a:t>java</a:t>
            </a:r>
            <a:r>
              <a:rPr lang="zh-CN" altLang="en-US" dirty="0" smtClean="0"/>
              <a:t>环境：</a:t>
            </a:r>
          </a:p>
          <a:p>
            <a:pPr lvl="2"/>
            <a:r>
              <a:rPr lang="en-US" dirty="0" smtClean="0"/>
              <a:t>jdk1.7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Eclipse Java EE IDE</a:t>
            </a:r>
            <a:endParaRPr lang="en-US" dirty="0" smtClean="0"/>
          </a:p>
          <a:p>
            <a:pPr lvl="1"/>
            <a:r>
              <a:rPr lang="zh-CN" altLang="en-US" dirty="0" smtClean="0"/>
              <a:t>数据库环境：</a:t>
            </a:r>
            <a:endParaRPr lang="en-US" altLang="zh-CN" dirty="0" smtClean="0"/>
          </a:p>
          <a:p>
            <a:pPr lvl="2"/>
            <a:r>
              <a:rPr lang="en-US" dirty="0" smtClean="0"/>
              <a:t>mysql5</a:t>
            </a:r>
            <a:endParaRPr lang="zh-CN" altLang="en-US" dirty="0" smtClean="0"/>
          </a:p>
          <a:p>
            <a:r>
              <a:rPr lang="zh-CN" altLang="en-US" dirty="0" smtClean="0"/>
              <a:t>外加的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数据库驱动包：</a:t>
            </a:r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的</a:t>
            </a:r>
            <a:r>
              <a:rPr lang="en-US" dirty="0" smtClean="0"/>
              <a:t>jar</a:t>
            </a:r>
            <a:r>
              <a:rPr lang="zh-CN" altLang="en-US" dirty="0" smtClean="0"/>
              <a:t>包</a:t>
            </a:r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和</a:t>
            </a:r>
            <a:r>
              <a:rPr lang="en-US" dirty="0" smtClean="0"/>
              <a:t>spring</a:t>
            </a:r>
            <a:r>
              <a:rPr lang="zh-CN" altLang="en-US" dirty="0" smtClean="0"/>
              <a:t>整合包</a:t>
            </a:r>
          </a:p>
          <a:p>
            <a:pPr lvl="1"/>
            <a:r>
              <a:rPr lang="en-US" dirty="0" smtClean="0"/>
              <a:t>log4j</a:t>
            </a:r>
            <a:r>
              <a:rPr lang="zh-CN" altLang="en-US" dirty="0" smtClean="0"/>
              <a:t>包</a:t>
            </a:r>
          </a:p>
          <a:p>
            <a:pPr lvl="1"/>
            <a:r>
              <a:rPr lang="en-US" dirty="0" err="1" smtClean="0"/>
              <a:t>dbcp</a:t>
            </a:r>
            <a:r>
              <a:rPr lang="zh-CN" altLang="en-US" dirty="0" smtClean="0"/>
              <a:t>数据库连接池包</a:t>
            </a:r>
          </a:p>
          <a:p>
            <a:pPr lvl="1"/>
            <a:r>
              <a:rPr lang="en-US" dirty="0" smtClean="0"/>
              <a:t>spring3.2</a:t>
            </a:r>
            <a:r>
              <a:rPr lang="zh-CN" altLang="en-US" dirty="0" smtClean="0"/>
              <a:t>所有</a:t>
            </a:r>
            <a:r>
              <a:rPr lang="en-US" dirty="0" smtClean="0"/>
              <a:t>jar</a:t>
            </a:r>
            <a:r>
              <a:rPr lang="zh-CN" altLang="en-US" dirty="0" smtClean="0"/>
              <a:t>包</a:t>
            </a:r>
          </a:p>
          <a:p>
            <a:pPr lvl="1"/>
            <a:r>
              <a:rPr lang="en-US" altLang="zh-CN" dirty="0" err="1" smtClean="0"/>
              <a:t>j</a:t>
            </a:r>
            <a:r>
              <a:rPr lang="en-US" dirty="0" err="1" smtClean="0"/>
              <a:t>stl</a:t>
            </a:r>
            <a:r>
              <a:rPr lang="zh-CN" altLang="en-US" dirty="0" smtClean="0"/>
              <a:t>包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65"/>
          </a:xfrm>
        </p:spPr>
        <p:txBody>
          <a:bodyPr/>
          <a:lstStyle/>
          <a:p>
            <a:r>
              <a:rPr lang="zh-CN" altLang="en-US" dirty="0" smtClean="0"/>
              <a:t>工程结构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0225" y="1592263"/>
            <a:ext cx="3001963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数据库服务器配置文件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dirty="0" err="1" smtClean="0"/>
              <a:t>classpath</a:t>
            </a:r>
            <a:r>
              <a:rPr lang="zh-CN" altLang="en-US" dirty="0" smtClean="0"/>
              <a:t>下创建</a:t>
            </a:r>
            <a:r>
              <a:rPr lang="en-US" dirty="0" err="1" smtClean="0"/>
              <a:t>db.properties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357826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786058"/>
            <a:ext cx="352107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dirty="0" err="1" smtClean="0"/>
              <a:t>dao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日志配置文件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dirty="0" err="1" smtClean="0"/>
              <a:t>classpath</a:t>
            </a:r>
            <a:r>
              <a:rPr lang="zh-CN" altLang="en-US" dirty="0" smtClean="0"/>
              <a:t>下创建</a:t>
            </a:r>
            <a:r>
              <a:rPr lang="en-US" dirty="0" smtClean="0"/>
              <a:t>log4j.properties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8596" y="5357826"/>
            <a:ext cx="62808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springmvc_mybatis01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00306"/>
            <a:ext cx="66754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7135</TotalTime>
  <Words>1139</Words>
  <Application>Microsoft PowerPoint</Application>
  <PresentationFormat>全屏显示(4:3)</PresentationFormat>
  <Paragraphs>216</Paragraphs>
  <Slides>26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4_默认设计模板</vt:lpstr>
      <vt:lpstr>幻灯片 1</vt:lpstr>
      <vt:lpstr>本章内容</vt:lpstr>
      <vt:lpstr>SSM框架整合 </vt:lpstr>
      <vt:lpstr>框架整合思路</vt:lpstr>
      <vt:lpstr>框架整合思路</vt:lpstr>
      <vt:lpstr>环境搭建 </vt:lpstr>
      <vt:lpstr>环境搭建</vt:lpstr>
      <vt:lpstr>整合dao</vt:lpstr>
      <vt:lpstr>整合dao</vt:lpstr>
      <vt:lpstr>整合dao</vt:lpstr>
      <vt:lpstr>整合dao</vt:lpstr>
      <vt:lpstr>整合dao</vt:lpstr>
      <vt:lpstr>整合dao</vt:lpstr>
      <vt:lpstr>整合dao</vt:lpstr>
      <vt:lpstr>整合dao</vt:lpstr>
      <vt:lpstr>整合service</vt:lpstr>
      <vt:lpstr>整合service</vt:lpstr>
      <vt:lpstr>整合service</vt:lpstr>
      <vt:lpstr>整合springmvc</vt:lpstr>
      <vt:lpstr>整合springmvc</vt:lpstr>
      <vt:lpstr>整合springmvc</vt:lpstr>
      <vt:lpstr>整合springmvc</vt:lpstr>
      <vt:lpstr>加载spring容器</vt:lpstr>
      <vt:lpstr>部署测试</vt:lpstr>
      <vt:lpstr>注解开发</vt:lpstr>
      <vt:lpstr>本章重点总结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1371</cp:revision>
  <dcterms:created xsi:type="dcterms:W3CDTF">2004-04-25T08:53:43Z</dcterms:created>
  <dcterms:modified xsi:type="dcterms:W3CDTF">2016-04-18T02:45:15Z</dcterms:modified>
</cp:coreProperties>
</file>