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37"/>
    <p:restoredTop sz="96327"/>
  </p:normalViewPr>
  <p:slideViewPr>
    <p:cSldViewPr snapToGrid="0">
      <p:cViewPr>
        <p:scale>
          <a:sx n="111" d="100"/>
          <a:sy n="111" d="100"/>
        </p:scale>
        <p:origin x="1152" y="1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5BCA0-DDCA-2E0F-F9C7-4552740F9C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D5AA24-C467-0C1B-0FCF-3F4532E0D0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6C4C97-EBDE-C9CE-0216-EB093CD61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14860-83B1-C64B-B113-C7355B9F44CA}" type="datetimeFigureOut">
              <a:rPr lang="en-US" smtClean="0"/>
              <a:t>3/19/23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1D4E62-B74E-1BF6-D401-4511D4FDB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731F95-663A-C02D-267D-E6E5A7A28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01D95-1AEC-9146-9BE5-EF469E642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361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43B93-3E21-76FF-62BB-B422C264A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602FDC-4D82-1EBF-5DAA-1F3ADB639E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A8C7EE-FAF4-3843-7BD5-8E2FCD892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14860-83B1-C64B-B113-C7355B9F44CA}" type="datetimeFigureOut">
              <a:rPr lang="en-US" smtClean="0"/>
              <a:t>3/19/23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FA39F2-1724-FAAC-0160-6E57FC0AD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8476F6-9ABC-5FA8-B682-407121A18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01D95-1AEC-9146-9BE5-EF469E642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992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EF3787-BB86-49D3-A470-4EE530DC87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1AC916-92B8-2B7F-8A6D-1CF3A5CCCB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AD1A1F-1068-6BA0-A692-7D25188F5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14860-83B1-C64B-B113-C7355B9F44CA}" type="datetimeFigureOut">
              <a:rPr lang="en-US" smtClean="0"/>
              <a:t>3/19/23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0721DF-02DA-4ADF-879B-E5D74CDB7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557ABD-D9D5-B0BD-B8D8-60A587529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01D95-1AEC-9146-9BE5-EF469E642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052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5FD8B-E7D3-AE4D-6795-114674552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C343C5-5B7E-DEBF-F911-7A41C39167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37A2C-38D5-0AC3-2359-DD716064E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14860-83B1-C64B-B113-C7355B9F44CA}" type="datetimeFigureOut">
              <a:rPr lang="en-US" smtClean="0"/>
              <a:t>3/19/23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0751D3-8D11-4C36-357E-0912D28F1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DC39DF-CA51-8D5F-2837-53CEE1CF7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01D95-1AEC-9146-9BE5-EF469E642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305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97F43-C251-013E-E606-4FB1B97CA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7CF60C-BECD-FFC1-891B-C970ABA64D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ACDA43-67F3-D6CE-5F0F-40F60E0E7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14860-83B1-C64B-B113-C7355B9F44CA}" type="datetimeFigureOut">
              <a:rPr lang="en-US" smtClean="0"/>
              <a:t>3/19/23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D0FA8B-05C5-CC06-A888-765B9CA98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4D5F33-3BB4-4B8E-50E4-D26091799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01D95-1AEC-9146-9BE5-EF469E642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637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08917-0FD6-D5C5-CD9D-85A0F7023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C528D1-38CD-9865-EA97-EDA27CFE9E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2F0CD3-40E5-9A0C-F6CB-853D0C87B0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7E6809-32BD-02C3-58E0-927A79A4A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14860-83B1-C64B-B113-C7355B9F44CA}" type="datetimeFigureOut">
              <a:rPr lang="en-US" smtClean="0"/>
              <a:t>3/19/23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4E2E3A-B251-2167-275F-14A5FE61E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BF450E-8BF9-7153-444C-C63C8B0AC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01D95-1AEC-9146-9BE5-EF469E642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861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F1ED8-FB45-5FDB-1F15-CBEF6229B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4C294C-4B8E-CFDE-726E-BB84D67AFA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E6C938-5C19-C02E-9526-0A72F27456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666BFF-A58A-57F3-0516-15E5689974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508FB3-FB55-5368-B4B2-AB31B02DA9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A63C88-E817-4915-A771-40FA25109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14860-83B1-C64B-B113-C7355B9F44CA}" type="datetimeFigureOut">
              <a:rPr lang="en-US" smtClean="0"/>
              <a:t>3/19/23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E10B99-893F-F94A-C974-14F6EB715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9469F6-3358-618B-460E-41ED83F22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01D95-1AEC-9146-9BE5-EF469E642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523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A5FA7-80FD-6991-927D-76C35E911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249CE-1EA1-26AF-6AF8-2BB778E30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14860-83B1-C64B-B113-C7355B9F44CA}" type="datetimeFigureOut">
              <a:rPr lang="en-US" smtClean="0"/>
              <a:t>3/19/23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09BDB4-1A72-7B85-6098-9AAB87A99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4B6956-40B5-E6A1-AE62-4453DA719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01D95-1AEC-9146-9BE5-EF469E642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695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A00A3B-3657-B267-FB44-DBD751831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14860-83B1-C64B-B113-C7355B9F44CA}" type="datetimeFigureOut">
              <a:rPr lang="en-US" smtClean="0"/>
              <a:t>3/19/23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4B0A6B-9BEB-A772-3876-675D60950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07A716-CF62-256B-1436-B74FC5F3D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01D95-1AEC-9146-9BE5-EF469E642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679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5CBBF-129F-26F5-87CE-EB3F21CE6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26B42D-476B-5BA3-D869-05743060BB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EABFD1-ADCA-2AD6-2BD8-0EBA09CD42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91C60B-8595-E103-53A6-B899FC63A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14860-83B1-C64B-B113-C7355B9F44CA}" type="datetimeFigureOut">
              <a:rPr lang="en-US" smtClean="0"/>
              <a:t>3/19/23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DEC698-EE9D-47B8-E75D-8E1F43CCA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807704-8CF1-8574-487C-C6DF12A12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01D95-1AEC-9146-9BE5-EF469E642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846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80D48-1E63-A0E8-CA9B-52007307D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BFA437-4687-2852-33C4-D9898B4B39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D3100E-4851-1028-12D5-1370502F06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A29883-64A0-B205-64B6-DD870607D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14860-83B1-C64B-B113-C7355B9F44CA}" type="datetimeFigureOut">
              <a:rPr lang="en-US" smtClean="0"/>
              <a:t>3/19/23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4FB11C-EAEB-C84A-24B3-FD5A130F5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2D9F3C-BE1D-FCBA-CF35-5CD23A4CF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01D95-1AEC-9146-9BE5-EF469E642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290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127EA4-9A14-C67E-31CD-4CB9C2B88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EE91A4-1BEA-BD7F-D212-BBBE3AD2A3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BC63F6-EBEA-AC64-7497-E1643B9876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F14860-83B1-C64B-B113-C7355B9F44CA}" type="datetimeFigureOut">
              <a:rPr lang="en-US" smtClean="0"/>
              <a:t>3/19/23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5C8389-A226-2EBF-1FFB-9BDAC7F85F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3C4139-1CD5-8556-A31D-01897ABF54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B01D95-1AEC-9146-9BE5-EF469E642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814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B7E0C-924E-683E-80E4-118A06A4AA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1083" y="1"/>
            <a:ext cx="3488267" cy="861660"/>
          </a:xfrm>
        </p:spPr>
        <p:txBody>
          <a:bodyPr>
            <a:normAutofit/>
          </a:bodyPr>
          <a:lstStyle/>
          <a:p>
            <a:pPr algn="l"/>
            <a:r>
              <a:rPr lang="en-US" sz="5300" dirty="0"/>
              <a:t>WellPhone</a:t>
            </a: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DDD41D-12B0-B899-8F5D-7B52F29C74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80411" y="871228"/>
            <a:ext cx="4405747" cy="387029"/>
          </a:xfrm>
        </p:spPr>
        <p:txBody>
          <a:bodyPr>
            <a:normAutofit/>
          </a:bodyPr>
          <a:lstStyle/>
          <a:p>
            <a:r>
              <a:rPr lang="en-US" sz="1800" dirty="0"/>
              <a:t>Curtis Ficor, </a:t>
            </a:r>
            <a:r>
              <a:rPr lang="en-CA" sz="1800" b="0" i="0" dirty="0">
                <a:solidFill>
                  <a:srgbClr val="1D2125"/>
                </a:solidFill>
                <a:effectLst/>
                <a:latin typeface="-apple-system"/>
              </a:rPr>
              <a:t>Sharmarke</a:t>
            </a:r>
            <a:r>
              <a:rPr lang="en-US" sz="1800" dirty="0"/>
              <a:t> Hassan, Jadon Donais 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5FA8014-F897-6837-CCBF-08FB7326C7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3585" y="6051797"/>
            <a:ext cx="1659038" cy="65984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8B5F89B-EAAC-0836-EE43-B8A340E4B6B7}"/>
              </a:ext>
            </a:extLst>
          </p:cNvPr>
          <p:cNvSpPr/>
          <p:nvPr/>
        </p:nvSpPr>
        <p:spPr>
          <a:xfrm flipV="1">
            <a:off x="2082799" y="6355712"/>
            <a:ext cx="8119533" cy="53554"/>
          </a:xfrm>
          <a:prstGeom prst="rect">
            <a:avLst/>
          </a:prstGeom>
          <a:solidFill>
            <a:srgbClr val="FFC6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0639A9-12ED-0B5F-6B28-344FDEDAC1F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21" t="37714" r="20529" b="24214"/>
          <a:stretch/>
        </p:blipFill>
        <p:spPr>
          <a:xfrm>
            <a:off x="155964" y="6146667"/>
            <a:ext cx="1755582" cy="52519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661A219-3AAD-4450-486B-DE46E16AF69E}"/>
              </a:ext>
            </a:extLst>
          </p:cNvPr>
          <p:cNvSpPr txBox="1"/>
          <p:nvPr/>
        </p:nvSpPr>
        <p:spPr>
          <a:xfrm>
            <a:off x="306435" y="3455043"/>
            <a:ext cx="3488267" cy="25545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/>
              <a:t>Objectives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 dirty="0"/>
          </a:p>
          <a:p>
            <a:endParaRPr lang="en-US" sz="2000" b="1" dirty="0"/>
          </a:p>
          <a:p>
            <a:r>
              <a:rPr lang="en-US" sz="2000" b="1" dirty="0"/>
              <a:t>Methods</a:t>
            </a:r>
          </a:p>
          <a:p>
            <a:endParaRPr lang="en-US" sz="2000" b="1" dirty="0"/>
          </a:p>
          <a:p>
            <a:endParaRPr lang="en-US" sz="2000" b="1" dirty="0"/>
          </a:p>
          <a:p>
            <a:endParaRPr lang="en-US" sz="2000" b="1" dirty="0"/>
          </a:p>
          <a:p>
            <a:endParaRPr lang="en-US" sz="20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A14A3EF-85BA-DB44-B5D3-BE43CC584922}"/>
              </a:ext>
            </a:extLst>
          </p:cNvPr>
          <p:cNvSpPr txBox="1"/>
          <p:nvPr/>
        </p:nvSpPr>
        <p:spPr>
          <a:xfrm>
            <a:off x="306435" y="1207784"/>
            <a:ext cx="3488267" cy="21852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/>
              <a:t>Introduction</a:t>
            </a:r>
          </a:p>
          <a:p>
            <a:r>
              <a:rPr lang="en-CA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We aimed to improve long term quality of life through a consistent positive reward based system for children, by removing their phones before bed.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A1CEA90-618E-05E5-93F4-1E84384DB247}"/>
              </a:ext>
            </a:extLst>
          </p:cNvPr>
          <p:cNvSpPr txBox="1"/>
          <p:nvPr/>
        </p:nvSpPr>
        <p:spPr>
          <a:xfrm>
            <a:off x="3991551" y="1207784"/>
            <a:ext cx="4208898" cy="47089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/>
              <a:t>Outcome/Results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dirty="0"/>
          </a:p>
          <a:p>
            <a:endParaRPr lang="en-US" sz="2000" b="1" dirty="0"/>
          </a:p>
          <a:p>
            <a:endParaRPr lang="en-US" sz="2000" b="1" dirty="0"/>
          </a:p>
          <a:p>
            <a:endParaRPr lang="en-US" sz="2000" b="1" dirty="0"/>
          </a:p>
          <a:p>
            <a:endParaRPr lang="en-US" sz="2000" b="1" dirty="0"/>
          </a:p>
          <a:p>
            <a:endParaRPr lang="en-US" sz="2000" b="1" dirty="0"/>
          </a:p>
          <a:p>
            <a:endParaRPr lang="en-US" sz="2000" b="1" dirty="0"/>
          </a:p>
          <a:p>
            <a:endParaRPr lang="en-US" sz="2000" b="1" dirty="0"/>
          </a:p>
          <a:p>
            <a:endParaRPr lang="en-US" sz="2000" b="1" dirty="0"/>
          </a:p>
          <a:p>
            <a:endParaRPr lang="en-US" sz="2000" b="1" dirty="0"/>
          </a:p>
          <a:p>
            <a:endParaRPr lang="en-US" sz="2000" b="1" dirty="0"/>
          </a:p>
          <a:p>
            <a:endParaRPr lang="en-US" sz="2000" b="1" dirty="0"/>
          </a:p>
          <a:p>
            <a:endParaRPr lang="en-US" sz="2000" b="1" dirty="0"/>
          </a:p>
          <a:p>
            <a:endParaRPr lang="en-US" sz="20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863F21-76EB-8B72-6E5B-C8A5929A84C7}"/>
              </a:ext>
            </a:extLst>
          </p:cNvPr>
          <p:cNvSpPr txBox="1"/>
          <p:nvPr/>
        </p:nvSpPr>
        <p:spPr>
          <a:xfrm>
            <a:off x="8384203" y="3597247"/>
            <a:ext cx="348826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/>
              <a:t>Next Steps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196DA1-AE51-7DFC-344A-D52A5AF65987}"/>
              </a:ext>
            </a:extLst>
          </p:cNvPr>
          <p:cNvSpPr txBox="1"/>
          <p:nvPr/>
        </p:nvSpPr>
        <p:spPr>
          <a:xfrm>
            <a:off x="8384203" y="1207784"/>
            <a:ext cx="348826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/>
              <a:t>Conclusions</a:t>
            </a:r>
            <a:endParaRPr lang="en-US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F27EE50-6710-22A8-C049-8232C74A91C9}"/>
              </a:ext>
            </a:extLst>
          </p:cNvPr>
          <p:cNvSpPr txBox="1"/>
          <p:nvPr/>
        </p:nvSpPr>
        <p:spPr>
          <a:xfrm>
            <a:off x="8384202" y="4307664"/>
            <a:ext cx="348826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/>
              <a:t>References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0C01F1-21FA-A2A1-5C03-CD04AA99D7ED}"/>
              </a:ext>
            </a:extLst>
          </p:cNvPr>
          <p:cNvSpPr/>
          <p:nvPr/>
        </p:nvSpPr>
        <p:spPr>
          <a:xfrm flipV="1">
            <a:off x="249673" y="767203"/>
            <a:ext cx="3554848" cy="53552"/>
          </a:xfrm>
          <a:prstGeom prst="rect">
            <a:avLst/>
          </a:prstGeom>
          <a:solidFill>
            <a:srgbClr val="FFC6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37A224ED-B9D6-F118-A2A6-4F125C42CB49}"/>
              </a:ext>
            </a:extLst>
          </p:cNvPr>
          <p:cNvSpPr txBox="1">
            <a:spLocks/>
          </p:cNvSpPr>
          <p:nvPr/>
        </p:nvSpPr>
        <p:spPr>
          <a:xfrm>
            <a:off x="220726" y="871229"/>
            <a:ext cx="2181388" cy="3870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1800" dirty="0"/>
              <a:t>Smartphone Lockbox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4881077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47</Words>
  <Application>Microsoft Macintosh PowerPoint</Application>
  <PresentationFormat>Widescreen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-apple-system</vt:lpstr>
      <vt:lpstr>Arial</vt:lpstr>
      <vt:lpstr>Calibri</vt:lpstr>
      <vt:lpstr>Calibri Light</vt:lpstr>
      <vt:lpstr>Office Theme</vt:lpstr>
      <vt:lpstr>WellPhone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WellPhone Smart Phone Lockbox</dc:title>
  <dc:creator>Jadon Donais</dc:creator>
  <cp:lastModifiedBy>Jadon Donais</cp:lastModifiedBy>
  <cp:revision>3</cp:revision>
  <dcterms:created xsi:type="dcterms:W3CDTF">2023-03-20T00:04:30Z</dcterms:created>
  <dcterms:modified xsi:type="dcterms:W3CDTF">2023-03-20T04:06:58Z</dcterms:modified>
</cp:coreProperties>
</file>