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7"/>
    <p:restoredTop sz="96327"/>
  </p:normalViewPr>
  <p:slideViewPr>
    <p:cSldViewPr snapToGrid="0">
      <p:cViewPr>
        <p:scale>
          <a:sx n="111" d="100"/>
          <a:sy n="111" d="100"/>
        </p:scale>
        <p:origin x="115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tableStyles" Target="tableStyle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/>
          <a:p>
            <a:r>
              <a:rPr lang="en-US" smtClean="0"/>
              <a:t>*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/>
          <a:p>
            <a:r>
              <a:rPr lang="en-US" smtClean="0"/>
              <a:t>#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A33E74A-332F-4D12-A9BE-1C1BFE9094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38F14860-83B1-C64B-B113-C7355B9F44C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8CB01D95-1AEC-9146-9BE5-EF469E6425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38F14860-83B1-C64B-B113-C7355B9F44C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8CB01D95-1AEC-9146-9BE5-EF469E6425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38F14860-83B1-C64B-B113-C7355B9F44C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8CB01D95-1AEC-9146-9BE5-EF469E6425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38F14860-83B1-C64B-B113-C7355B9F44C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8CB01D95-1AEC-9146-9BE5-EF469E6425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38F14860-83B1-C64B-B113-C7355B9F44C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8CB01D95-1AEC-9146-9BE5-EF469E6425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38F14860-83B1-C64B-B113-C7355B9F44C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8CB01D95-1AEC-9146-9BE5-EF469E6425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38F14860-83B1-C64B-B113-C7355B9F44C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8CB01D95-1AEC-9146-9BE5-EF469E6425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38F14860-83B1-C64B-B113-C7355B9F44C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8CB01D95-1AEC-9146-9BE5-EF469E6425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38F14860-83B1-C64B-B113-C7355B9F44C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8CB01D95-1AEC-9146-9BE5-EF469E6425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38F14860-83B1-C64B-B113-C7355B9F44C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8CB01D95-1AEC-9146-9BE5-EF469E6425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38F14860-83B1-C64B-B113-C7355B9F44C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8CB01D95-1AEC-9146-9BE5-EF469E6425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14860-83B1-C64B-B113-C7355B9F44C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01D95-1AEC-9146-9BE5-EF469E6425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4351866" y="-94457"/>
            <a:ext cx="3488267" cy="861660"/>
          </a:xfrm>
        </p:spPr>
        <p:txBody>
          <a:bodyPr>
            <a:normAutofit/>
          </a:bodyPr>
          <a:lstStyle/>
          <a:p>
            <a:pPr algn="l"/>
            <a:r>
              <a:rPr lang="en-US" sz="5300" dirty="0"/>
              <a:t>Well</a:t>
            </a:r>
            <a:r>
              <a:rPr lang="en-CA" sz="5300" dirty="0"/>
              <a:t>-</a:t>
            </a:r>
            <a:r>
              <a:rPr lang="en-US" sz="5300" dirty="0"/>
              <a:t>Phone</a:t>
            </a:r>
            <a:endParaRPr lang="en-US" sz="4400" dirty="0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3225451" y="6409265"/>
            <a:ext cx="5674518" cy="387029"/>
          </a:xfrm>
        </p:spPr>
        <p:txBody>
          <a:bodyPr>
            <a:normAutofit/>
          </a:bodyPr>
          <a:lstStyle/>
          <a:p>
            <a:r>
              <a:rPr lang="en-US" sz="1800" dirty="0"/>
              <a:t>Curtis Ficor, </a:t>
            </a:r>
            <a:r>
              <a:rPr lang="en-CA" sz="1800" b="0" i="0" dirty="0">
                <a:solidFill>
                  <a:srgbClr val="1D2125"/>
                </a:solidFill>
                <a:effectLst/>
                <a:latin typeface="-apple-system"/>
              </a:rPr>
              <a:t>Sharmarke</a:t>
            </a:r>
            <a:r>
              <a:rPr lang="en-US" sz="1800" dirty="0"/>
              <a:t> Hassan, Jadon Donais 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373585" y="6051797"/>
            <a:ext cx="1659038" cy="6598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flipV="1">
            <a:off x="2082799" y="6355712"/>
            <a:ext cx="8119533" cy="53554"/>
          </a:xfrm>
          <a:prstGeom prst="rect">
            <a:avLst/>
          </a:prstGeom>
          <a:solidFill>
            <a:srgbClr val="FFC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l="3321" t="37714" r="20529" b="24214"/>
          <a:stretch/>
        </p:blipFill>
        <p:spPr>
          <a:xfrm>
            <a:off x="155964" y="6146667"/>
            <a:ext cx="1755582" cy="5251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8665" y="3509602"/>
            <a:ext cx="3554848" cy="2666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2000" b="1" dirty="0"/>
              <a:t>Features</a:t>
            </a:r>
            <a:r>
              <a:rPr lang="en-US" sz="2000" b="1" dirty="0"/>
              <a:t> </a:t>
            </a:r>
            <a:endParaRPr lang="en-CA" sz="2000" b="1" dirty="0"/>
          </a:p>
          <a:p>
            <a:r>
              <a:rPr lang="en-CA" sz="2000" b="0" dirty="0"/>
              <a:t>-</a:t>
            </a:r>
            <a:r>
              <a:rPr lang="en-CA" sz="1600" b="0" dirty="0"/>
              <a:t> Alarm clock</a:t>
            </a:r>
          </a:p>
          <a:p>
            <a:r>
              <a:rPr lang="en-CA" sz="1600" b="0" dirty="0"/>
              <a:t>- Wireless Charging</a:t>
            </a:r>
          </a:p>
          <a:p>
            <a:r>
              <a:rPr lang="en-CA" sz="1600" b="0" dirty="0"/>
              <a:t>- UV cleaning</a:t>
            </a:r>
          </a:p>
          <a:p>
            <a:r>
              <a:rPr lang="en-CA" sz="1600" b="0" dirty="0"/>
              <a:t>- sleep environment sensor</a:t>
            </a:r>
          </a:p>
          <a:p>
            <a:r>
              <a:rPr lang="en-CA" sz="1600" b="0" dirty="0"/>
              <a:t>- Built-in AI assistant</a:t>
            </a:r>
          </a:p>
          <a:p>
            <a:r>
              <a:rPr lang="en-CA" sz="1600" b="0" dirty="0"/>
              <a:t>- Physical, mental and emotional activity prompts</a:t>
            </a:r>
          </a:p>
          <a:p>
            <a:r>
              <a:rPr lang="en-CA" sz="1600" b="0" dirty="0"/>
              <a:t>- Automatic locking mechanism</a:t>
            </a:r>
          </a:p>
          <a:p>
            <a:r>
              <a:rPr lang="en-CA" sz="1600" b="0" dirty="0"/>
              <a:t>- EmotionMirror App integration</a:t>
            </a:r>
            <a:endParaRPr lang="en-US" sz="20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338665" y="1207784"/>
            <a:ext cx="3488267" cy="192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Introduction</a:t>
            </a:r>
          </a:p>
          <a:p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</a:rPr>
              <a:t>We aimed to improve long term quality of life through a consistent positive reward based system for children, by removing their phones before bed.  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Arial" pitchFamily="34" charset="0" panose="020B0604020202020204"/>
              </a:rPr>
              <a:t>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78456" y="1207784"/>
            <a:ext cx="4221993" cy="4603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pPr marL="342900" indent="-342900">
              <a:buFont typeface="Arial" pitchFamily="34" charset="0" panose="020B0604020202020204"/>
              <a:buChar char="•"/>
            </a:pPr>
            <a:endParaRPr lang="en-US" sz="1600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384203" y="3372905"/>
            <a:ext cx="3602926" cy="2355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Next Steps</a:t>
            </a:r>
            <a:endParaRPr lang="en-CA" sz="2000" b="1" dirty="0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600" b="0" i="0" u="none" strike="noStrike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Turning</a:t>
            </a:r>
            <a:r>
              <a:rPr lang="en-US" sz="1600" b="0" i="0" u="none" strike="noStrike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 the Well</a:t>
            </a:r>
            <a:r>
              <a:rPr lang="en-CA" sz="1600" b="0" i="0" u="none" strike="noStrike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-P</a:t>
            </a:r>
            <a:r>
              <a:rPr lang="en-US" sz="1600" b="0" i="0" u="none" strike="noStrike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hone into a usable tool for</a:t>
            </a:r>
            <a:r>
              <a:rPr lang="en-CA" sz="1600" b="0" i="0" u="none" strike="noStrike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600" b="0" i="0" u="none" strike="noStrike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children</a:t>
            </a:r>
            <a:r>
              <a:rPr lang="en-CA" sz="1600" b="0" i="0" u="none" strike="noStrike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 by: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600" b="0" i="0" u="none" strike="noStrike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- C</a:t>
            </a:r>
            <a:r>
              <a:rPr lang="en-US" sz="1600" b="0" i="0" u="none" strike="noStrike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reating app that controls Well</a:t>
            </a:r>
            <a:r>
              <a:rPr lang="en-CA" sz="1600" b="0" i="0" u="none" strike="noStrike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-P</a:t>
            </a:r>
            <a:r>
              <a:rPr lang="en-US" sz="1600" b="0" i="0" u="none" strike="noStrike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hone Lock</a:t>
            </a:r>
            <a:r>
              <a:rPr lang="en-CA" sz="1600" b="0" i="0" u="none" strike="noStrike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  <a:r>
              <a:rPr lang="en-US" sz="1600" b="0" i="0" u="none" strike="noStrike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ox.</a:t>
            </a:r>
            <a:endParaRPr lang="en-US" sz="1600" b="0" i="0" u="none" strike="noStrike">
              <a:solidFill>
                <a:srgbClr val="000000"/>
              </a:solidFill>
              <a:latin typeface="Segoe UI" charset="0"/>
              <a:ea typeface="+mn-ea"/>
              <a:cs typeface="+mn-cs"/>
            </a:endParaRPr>
          </a:p>
          <a:p>
            <a:pPr marL="-22860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0" i="0" u="none" strike="noStrike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- L</a:t>
            </a:r>
            <a:r>
              <a:rPr lang="en-US" sz="1600" b="0" i="0" u="none" strike="noStrike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ist activities</a:t>
            </a:r>
            <a:r>
              <a:rPr lang="en-CA" sz="1600" b="0" i="0" u="none" strike="noStrike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/goals</a:t>
            </a:r>
            <a:r>
              <a:rPr lang="en-US" sz="1600" b="0" i="0" u="none" strike="noStrike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 to set </a:t>
            </a:r>
            <a:r>
              <a:rPr lang="en-CA" sz="1600" b="0" i="0" u="none" strike="noStrike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on app</a:t>
            </a:r>
            <a:endParaRPr lang="en-US" sz="1600" b="0" i="0" u="none" strike="noStrike">
              <a:solidFill>
                <a:srgbClr val="000000"/>
              </a:solidFill>
              <a:latin typeface="Segoe UI" charset="0"/>
              <a:ea typeface="+mn-ea"/>
              <a:cs typeface="+mn-cs"/>
            </a:endParaRPr>
          </a:p>
          <a:p>
            <a:pPr marL="-22860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0" i="0" u="none" strike="noStrike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- Make r</a:t>
            </a:r>
            <a:r>
              <a:rPr lang="en-US" sz="1600" b="0" i="0" u="none" strike="noStrike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ewards list that </a:t>
            </a:r>
            <a:r>
              <a:rPr lang="en-CA" sz="1600" b="0" i="0" u="none" strike="noStrike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displays</a:t>
            </a:r>
            <a:r>
              <a:rPr lang="en-US" sz="1600" b="0" i="0" u="none" strike="noStrike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 current streak and points to claim  reward. </a:t>
            </a:r>
            <a:endParaRPr lang="en-CA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384203" y="1207784"/>
            <a:ext cx="3488267" cy="1829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Benefits</a:t>
            </a:r>
          </a:p>
          <a:p>
            <a:r>
              <a:rPr lang="en-CA" sz="1600" b="0" dirty="0"/>
              <a:t>- Delayed gratification</a:t>
            </a:r>
          </a:p>
          <a:p>
            <a:r>
              <a:rPr lang="en-CA" sz="1600" b="0" dirty="0"/>
              <a:t>- Develop positive behaviors</a:t>
            </a:r>
          </a:p>
          <a:p>
            <a:r>
              <a:rPr lang="en-CA" sz="1600" b="0" dirty="0"/>
              <a:t>-  Builds healthy habits into adulthood</a:t>
            </a:r>
          </a:p>
          <a:p>
            <a:r>
              <a:rPr lang="en-CA" sz="1600" b="0" dirty="0"/>
              <a:t>-  Recognize feelings</a:t>
            </a:r>
          </a:p>
          <a:p>
            <a:r>
              <a:rPr lang="en-CA" sz="1600" b="0" dirty="0"/>
              <a:t>- Improves physical health</a:t>
            </a:r>
          </a:p>
          <a:p>
            <a:r>
              <a:rPr lang="en-CA" sz="1600" b="0" dirty="0"/>
              <a:t>- Better sleep quality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84203" y="5817822"/>
            <a:ext cx="34882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References</a:t>
            </a:r>
          </a:p>
        </p:txBody>
      </p:sp>
      <p:sp>
        <p:nvSpPr>
          <p:cNvPr id="18" name="Rectangle 17"/>
          <p:cNvSpPr/>
          <p:nvPr/>
        </p:nvSpPr>
        <p:spPr>
          <a:xfrm flipV="1">
            <a:off x="4285285" y="713651"/>
            <a:ext cx="3554848" cy="53552"/>
          </a:xfrm>
          <a:prstGeom prst="rect">
            <a:avLst/>
          </a:prstGeom>
          <a:solidFill>
            <a:srgbClr val="FFC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Subtitle 2"/>
          <p:cNvSpPr txBox="1"/>
          <p:nvPr/>
        </p:nvSpPr>
        <p:spPr>
          <a:xfrm>
            <a:off x="4972016" y="820755"/>
            <a:ext cx="2181388" cy="38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 panose="020B0604020202020204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 panose="020B0604020202020204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 panose="020B0604020202020204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/>
              <a:t>Smartphone Lockbox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47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Office Theme</vt:lpstr>
      <vt:lpstr>WellPhone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WellPhone Smart Phone Lockbox</dc:title>
  <dc:creator>Jadon Donais</dc:creator>
  <cp:lastModifiedBy>Curtis Ficor</cp:lastModifiedBy>
  <cp:revision>3</cp:revision>
  <dcterms:created xsi:type="dcterms:W3CDTF">2023-03-20T00:04:30Z</dcterms:created>
  <dcterms:modified xsi:type="dcterms:W3CDTF">2023-03-21T01:42:34Z</dcterms:modified>
</cp:coreProperties>
</file>