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6EE81-C6FB-46B6-B246-60D148BA6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BF28AF-CAB4-4643-8DA7-A23B221C2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45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632A5EAB-43F4-47DB-A763-898BCFC9B9F2}"/>
              </a:ext>
            </a:extLst>
          </p:cNvPr>
          <p:cNvSpPr/>
          <p:nvPr/>
        </p:nvSpPr>
        <p:spPr>
          <a:xfrm>
            <a:off x="2627730" y="589797"/>
            <a:ext cx="1645921" cy="157558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</a:t>
            </a:r>
            <a:r>
              <a:rPr lang="es-ES" dirty="0" err="1"/>
              <a:t>Repository</a:t>
            </a:r>
            <a:r>
              <a:rPr lang="es-ES" dirty="0"/>
              <a:t> (</a:t>
            </a:r>
            <a:r>
              <a:rPr lang="es-ES" dirty="0" err="1"/>
              <a:t>mongoDB</a:t>
            </a:r>
            <a:r>
              <a:rPr lang="es-ES" dirty="0"/>
              <a:t>)</a:t>
            </a:r>
          </a:p>
        </p:txBody>
      </p:sp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3C9307C2-05D2-4798-BF7F-A6B337E1C3DE}"/>
              </a:ext>
            </a:extLst>
          </p:cNvPr>
          <p:cNvSpPr/>
          <p:nvPr/>
        </p:nvSpPr>
        <p:spPr>
          <a:xfrm>
            <a:off x="5096612" y="589797"/>
            <a:ext cx="1645921" cy="157558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</a:t>
            </a:r>
            <a:r>
              <a:rPr lang="es-ES" dirty="0" err="1"/>
              <a:t>Repository</a:t>
            </a:r>
            <a:r>
              <a:rPr lang="es-ES" dirty="0"/>
              <a:t> (Oracle)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EFB5F82-E076-4DAC-A22B-4CE3FA32AA82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450691" y="2165377"/>
            <a:ext cx="0" cy="126362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30609FA-094E-468E-8A3A-B5AE5C06F9ED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>
            <a:off x="3450691" y="2165377"/>
            <a:ext cx="2468882" cy="126362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diagonales cortadas 20">
            <a:extLst>
              <a:ext uri="{FF2B5EF4-FFF2-40B4-BE49-F238E27FC236}">
                <a16:creationId xmlns:a16="http://schemas.microsoft.com/office/drawing/2014/main" id="{647C6748-2064-4185-BCEA-FDA2D7A5F372}"/>
              </a:ext>
            </a:extLst>
          </p:cNvPr>
          <p:cNvSpPr/>
          <p:nvPr/>
        </p:nvSpPr>
        <p:spPr>
          <a:xfrm>
            <a:off x="6335152" y="4375402"/>
            <a:ext cx="1645921" cy="94640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OPG</a:t>
            </a:r>
          </a:p>
        </p:txBody>
      </p:sp>
      <p:sp>
        <p:nvSpPr>
          <p:cNvPr id="29" name="Rectángulo: esquinas diagonales cortadas 28">
            <a:extLst>
              <a:ext uri="{FF2B5EF4-FFF2-40B4-BE49-F238E27FC236}">
                <a16:creationId xmlns:a16="http://schemas.microsoft.com/office/drawing/2014/main" id="{2E5719CC-15BB-44C5-9279-6E4B445350FB}"/>
              </a:ext>
            </a:extLst>
          </p:cNvPr>
          <p:cNvSpPr/>
          <p:nvPr/>
        </p:nvSpPr>
        <p:spPr>
          <a:xfrm>
            <a:off x="9868488" y="5085201"/>
            <a:ext cx="1381564" cy="473201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ScanAPI</a:t>
            </a:r>
            <a:endParaRPr lang="es-ES" dirty="0"/>
          </a:p>
        </p:txBody>
      </p:sp>
      <p:sp>
        <p:nvSpPr>
          <p:cNvPr id="30" name="Rectángulo: esquinas diagonales cortadas 29">
            <a:extLst>
              <a:ext uri="{FF2B5EF4-FFF2-40B4-BE49-F238E27FC236}">
                <a16:creationId xmlns:a16="http://schemas.microsoft.com/office/drawing/2014/main" id="{A51BBC10-12FC-4909-920F-256364055089}"/>
              </a:ext>
            </a:extLst>
          </p:cNvPr>
          <p:cNvSpPr/>
          <p:nvPr/>
        </p:nvSpPr>
        <p:spPr>
          <a:xfrm>
            <a:off x="9868488" y="4268304"/>
            <a:ext cx="1381564" cy="473201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Config</a:t>
            </a:r>
            <a:endParaRPr lang="es-ES" dirty="0"/>
          </a:p>
        </p:txBody>
      </p:sp>
      <p:sp>
        <p:nvSpPr>
          <p:cNvPr id="31" name="Rectángulo: esquinas diagonales cortadas 30">
            <a:extLst>
              <a:ext uri="{FF2B5EF4-FFF2-40B4-BE49-F238E27FC236}">
                <a16:creationId xmlns:a16="http://schemas.microsoft.com/office/drawing/2014/main" id="{D221E412-3C4C-4670-98C5-1A54769897B9}"/>
              </a:ext>
            </a:extLst>
          </p:cNvPr>
          <p:cNvSpPr/>
          <p:nvPr/>
        </p:nvSpPr>
        <p:spPr>
          <a:xfrm>
            <a:off x="9868489" y="3429000"/>
            <a:ext cx="1381564" cy="473201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Scenario</a:t>
            </a:r>
            <a:endParaRPr lang="es-ES" dirty="0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A8BE3C8-2BE3-4142-8E1A-CCCD193791DA}"/>
              </a:ext>
            </a:extLst>
          </p:cNvPr>
          <p:cNvGrpSpPr/>
          <p:nvPr/>
        </p:nvGrpSpPr>
        <p:grpSpPr>
          <a:xfrm>
            <a:off x="2025750" y="3429001"/>
            <a:ext cx="2849882" cy="1368431"/>
            <a:chOff x="2025749" y="2612725"/>
            <a:chExt cx="2849882" cy="1368431"/>
          </a:xfrm>
        </p:grpSpPr>
        <p:sp>
          <p:nvSpPr>
            <p:cNvPr id="5" name="Rectángulo: esquinas diagonales cortadas 4">
              <a:extLst>
                <a:ext uri="{FF2B5EF4-FFF2-40B4-BE49-F238E27FC236}">
                  <a16:creationId xmlns:a16="http://schemas.microsoft.com/office/drawing/2014/main" id="{F7D8D762-47CA-452A-9C7C-9382E08FD3EC}"/>
                </a:ext>
              </a:extLst>
            </p:cNvPr>
            <p:cNvSpPr/>
            <p:nvPr/>
          </p:nvSpPr>
          <p:spPr>
            <a:xfrm>
              <a:off x="2025749" y="2612725"/>
              <a:ext cx="2849882" cy="1368431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Data </a:t>
              </a:r>
              <a:r>
                <a:rPr lang="es-ES" dirty="0" err="1"/>
                <a:t>RepositoryAPI</a:t>
              </a:r>
              <a:endParaRPr lang="es-ES" dirty="0"/>
            </a:p>
          </p:txBody>
        </p:sp>
        <p:sp>
          <p:nvSpPr>
            <p:cNvPr id="38" name="Rectángulo: esquinas diagonales cortadas 37">
              <a:extLst>
                <a:ext uri="{FF2B5EF4-FFF2-40B4-BE49-F238E27FC236}">
                  <a16:creationId xmlns:a16="http://schemas.microsoft.com/office/drawing/2014/main" id="{9DDD898A-8A8A-430F-AACE-768583E82A19}"/>
                </a:ext>
              </a:extLst>
            </p:cNvPr>
            <p:cNvSpPr/>
            <p:nvPr/>
          </p:nvSpPr>
          <p:spPr>
            <a:xfrm>
              <a:off x="2194561" y="3494235"/>
              <a:ext cx="1195754" cy="455269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MongoDB</a:t>
              </a:r>
              <a:endParaRPr lang="es-ES" dirty="0"/>
            </a:p>
          </p:txBody>
        </p:sp>
        <p:sp>
          <p:nvSpPr>
            <p:cNvPr id="42" name="Rectángulo: esquinas diagonales cortadas 41">
              <a:extLst>
                <a:ext uri="{FF2B5EF4-FFF2-40B4-BE49-F238E27FC236}">
                  <a16:creationId xmlns:a16="http://schemas.microsoft.com/office/drawing/2014/main" id="{4FAD5D34-122F-4646-9364-CFF1A1BFECF3}"/>
                </a:ext>
              </a:extLst>
            </p:cNvPr>
            <p:cNvSpPr/>
            <p:nvPr/>
          </p:nvSpPr>
          <p:spPr>
            <a:xfrm>
              <a:off x="3433692" y="3494234"/>
              <a:ext cx="1398562" cy="455269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APIConnect</a:t>
              </a:r>
              <a:endParaRPr lang="es-ES" dirty="0"/>
            </a:p>
          </p:txBody>
        </p:sp>
      </p:grp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ED6CC1F3-4D39-4083-8FE7-85CB8B0C6849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 rot="10800000" flipV="1">
            <a:off x="7981073" y="3665600"/>
            <a:ext cx="1887416" cy="118300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748B6CC2-6671-4EF4-98CC-F634B59B5388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>
          <a:xfrm rot="10800000" flipV="1">
            <a:off x="7981074" y="4504904"/>
            <a:ext cx="1887415" cy="34369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A04B0820-BB53-4FC5-8481-97BF84DDE1C7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rot="10800000">
            <a:off x="7981074" y="4848602"/>
            <a:ext cx="1887415" cy="47320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diagonales cortadas 55">
            <a:extLst>
              <a:ext uri="{FF2B5EF4-FFF2-40B4-BE49-F238E27FC236}">
                <a16:creationId xmlns:a16="http://schemas.microsoft.com/office/drawing/2014/main" id="{6148DC6A-24B8-4B94-AF29-5265AF8AD208}"/>
              </a:ext>
            </a:extLst>
          </p:cNvPr>
          <p:cNvSpPr/>
          <p:nvPr/>
        </p:nvSpPr>
        <p:spPr>
          <a:xfrm>
            <a:off x="4141472" y="5632591"/>
            <a:ext cx="1645921" cy="94640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Frontend</a:t>
            </a:r>
            <a:r>
              <a:rPr lang="es-ES" dirty="0"/>
              <a:t> 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17DBF43-04A9-4686-AF37-0BCFDACEC4B8}"/>
              </a:ext>
            </a:extLst>
          </p:cNvPr>
          <p:cNvCxnSpPr>
            <a:cxnSpLocks/>
            <a:stCxn id="21" idx="1"/>
            <a:endCxn id="56" idx="3"/>
          </p:cNvCxnSpPr>
          <p:nvPr/>
        </p:nvCxnSpPr>
        <p:spPr>
          <a:xfrm flipH="1">
            <a:off x="4964433" y="5321802"/>
            <a:ext cx="2193680" cy="310789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F1DD262-3E31-4645-BD94-FA7A2CB3FCC4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>
            <a:off x="3450691" y="4797432"/>
            <a:ext cx="1513742" cy="835159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E7867E8E-F117-4ED4-9237-622899780DE0}"/>
              </a:ext>
            </a:extLst>
          </p:cNvPr>
          <p:cNvCxnSpPr>
            <a:stCxn id="5" idx="0"/>
            <a:endCxn id="21" idx="2"/>
          </p:cNvCxnSpPr>
          <p:nvPr/>
        </p:nvCxnSpPr>
        <p:spPr>
          <a:xfrm>
            <a:off x="4875632" y="4113217"/>
            <a:ext cx="1459520" cy="735385"/>
          </a:xfrm>
          <a:prstGeom prst="bentConnector3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20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Jesus Fernandez Basso</dc:creator>
  <cp:lastModifiedBy>Carlos Jesus Fernandez Basso</cp:lastModifiedBy>
  <cp:revision>5</cp:revision>
  <dcterms:created xsi:type="dcterms:W3CDTF">2017-11-29T15:53:01Z</dcterms:created>
  <dcterms:modified xsi:type="dcterms:W3CDTF">2017-11-29T16:58:23Z</dcterms:modified>
</cp:coreProperties>
</file>