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5" autoAdjust="0"/>
    <p:restoredTop sz="94660"/>
  </p:normalViewPr>
  <p:slideViewPr>
    <p:cSldViewPr>
      <p:cViewPr varScale="1">
        <p:scale>
          <a:sx n="91" d="100"/>
          <a:sy n="91" d="100"/>
        </p:scale>
        <p:origin x="208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83978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</a:t>
            </a:r>
            <a:r>
              <a:rPr lang="en-US" sz="1200" dirty="0" smtClean="0">
                <a:latin typeface="Times New Roman" pitchFamily="18" charset="0"/>
              </a:rPr>
              <a:t>?</a:t>
            </a:r>
          </a:p>
          <a:p>
            <a:endParaRPr lang="en-US" sz="1200" dirty="0" smtClean="0">
              <a:latin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</a:rPr>
              <a:t>16,34,35,38,39,41,44,45,55,63,64,65,72</a:t>
            </a:r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 smtClean="0">
                <a:latin typeface="Times New Roman" pitchFamily="18" charset="0"/>
              </a:rPr>
              <a:t>45,38,34,16,35,41,39,44,65,63,55,64,72</a:t>
            </a:r>
            <a:r>
              <a:rPr lang="en-US" sz="1200" dirty="0" smtClean="0">
                <a:latin typeface="Times New Roman" pitchFamily="18" charset="0"/>
              </a:rPr>
              <a:t>         </a:t>
            </a:r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 smtClean="0">
                <a:latin typeface="Times New Roman" pitchFamily="18" charset="0"/>
              </a:rPr>
              <a:t>16,35,34,39,44,41,38,55,64,63,72,65,45</a:t>
            </a:r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</a:t>
            </a:r>
            <a:r>
              <a:rPr lang="en-US" sz="1200" dirty="0" smtClean="0">
                <a:latin typeface="Times New Roman" pitchFamily="18" charset="0"/>
              </a:rPr>
              <a:t>? </a:t>
            </a:r>
          </a:p>
          <a:p>
            <a:r>
              <a:rPr lang="en-US" sz="1200" dirty="0" smtClean="0">
                <a:latin typeface="Times New Roman" pitchFamily="18" charset="0"/>
              </a:rPr>
              <a:t>Height of the tree is 4. Nodes on level 2 is 38 and 65.</a:t>
            </a:r>
            <a:r>
              <a:rPr lang="en-US" sz="1200" dirty="0">
                <a:latin typeface="Times New Roman" pitchFamily="18" charset="0"/>
              </a:rPr>
              <a:t>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xmlns="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xmlns="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</a:rPr>
              <a:t>48 – 7 % 2 / 24 * 18 – 5 * 2 + 12</a:t>
            </a:r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</a:rPr>
              <a:t>48 7 2 % - 24 / 18 5 2 * - 12 + *</a:t>
            </a:r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</a:rPr>
              <a:t>     20</a:t>
            </a:r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</a:rPr>
              <a:t>      </a:t>
            </a:r>
            <a:r>
              <a:rPr lang="en-US" altLang="ko-KR" sz="1200" dirty="0"/>
              <a:t>39.166666666666664</a:t>
            </a:r>
            <a:endParaRPr lang="en-US" sz="1200" dirty="0">
              <a:latin typeface="Times New Roman" pitchFamily="18" charset="0"/>
            </a:endParaRP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43052" y="1817782"/>
            <a:ext cx="647699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/>
              <a:t>14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/>
              <a:t>73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/>
              <a:t>21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/>
              <a:t>7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n</a:t>
            </a:r>
            <a:r>
              <a:rPr lang="en-US" altLang="ko-KR" dirty="0" smtClean="0"/>
              <a:t>ull</a:t>
            </a:r>
          </a:p>
          <a:p>
            <a:r>
              <a:rPr lang="en-US" altLang="ko-KR" dirty="0" smtClean="0"/>
              <a:t>19</a:t>
            </a:r>
          </a:p>
          <a:p>
            <a:r>
              <a:rPr lang="en-US" altLang="ko-KR" dirty="0" smtClean="0"/>
              <a:t>6</a:t>
            </a:r>
          </a:p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3052" y="4264606"/>
            <a:ext cx="592137" cy="156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/>
              <a:t>51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/>
              <a:t>null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n</a:t>
            </a:r>
            <a:r>
              <a:rPr lang="en-US" altLang="ko-KR" dirty="0" smtClean="0"/>
              <a:t>ull</a:t>
            </a:r>
          </a:p>
          <a:p>
            <a:r>
              <a:rPr lang="en-US" altLang="ko-KR" dirty="0" smtClean="0"/>
              <a:t>null</a:t>
            </a:r>
          </a:p>
          <a:p>
            <a:r>
              <a:rPr lang="en-US" altLang="ko-KR" dirty="0" smtClean="0"/>
              <a:t>45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144"/>
          <p:cNvSpPr>
            <a:spLocks noChangeArrowheads="1"/>
          </p:cNvSpPr>
          <p:nvPr/>
        </p:nvSpPr>
        <p:spPr bwMode="auto">
          <a:xfrm>
            <a:off x="6019800" y="1416297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35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2" name="Rectangle 165"/>
          <p:cNvSpPr>
            <a:spLocks noChangeArrowheads="1"/>
          </p:cNvSpPr>
          <p:nvPr/>
        </p:nvSpPr>
        <p:spPr bwMode="auto">
          <a:xfrm>
            <a:off x="4572000" y="1465385"/>
            <a:ext cx="304800" cy="297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66"/>
          <p:cNvSpPr>
            <a:spLocks noChangeShapeType="1"/>
          </p:cNvSpPr>
          <p:nvPr/>
        </p:nvSpPr>
        <p:spPr bwMode="auto">
          <a:xfrm>
            <a:off x="4724400" y="1600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직사각형 2"/>
          <p:cNvSpPr/>
          <p:nvPr/>
        </p:nvSpPr>
        <p:spPr>
          <a:xfrm>
            <a:off x="4458942" y="1107371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itchFamily="18" charset="0"/>
              </a:rPr>
              <a:t>tree</a:t>
            </a:r>
            <a:endParaRPr lang="ko-KR" altLang="en-US" dirty="0"/>
          </a:p>
        </p:txBody>
      </p:sp>
      <p:sp>
        <p:nvSpPr>
          <p:cNvPr id="25" name="Oval 146"/>
          <p:cNvSpPr>
            <a:spLocks noChangeArrowheads="1"/>
          </p:cNvSpPr>
          <p:nvPr/>
        </p:nvSpPr>
        <p:spPr bwMode="auto">
          <a:xfrm>
            <a:off x="4596405" y="22519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>
                <a:latin typeface="Times New Roman" pitchFamily="18" charset="0"/>
              </a:rPr>
              <a:t>20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6" name="Oval 146"/>
          <p:cNvSpPr>
            <a:spLocks noChangeArrowheads="1"/>
          </p:cNvSpPr>
          <p:nvPr/>
        </p:nvSpPr>
        <p:spPr bwMode="auto">
          <a:xfrm>
            <a:off x="6934200" y="306235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63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7" name="Oval 146"/>
          <p:cNvSpPr>
            <a:spLocks noChangeArrowheads="1"/>
          </p:cNvSpPr>
          <p:nvPr/>
        </p:nvSpPr>
        <p:spPr bwMode="auto">
          <a:xfrm>
            <a:off x="3191605" y="39886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17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8" name="Oval 146"/>
          <p:cNvSpPr>
            <a:spLocks noChangeArrowheads="1"/>
          </p:cNvSpPr>
          <p:nvPr/>
        </p:nvSpPr>
        <p:spPr bwMode="auto">
          <a:xfrm>
            <a:off x="5419999" y="306235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52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9" name="Oval 146"/>
          <p:cNvSpPr>
            <a:spLocks noChangeArrowheads="1"/>
          </p:cNvSpPr>
          <p:nvPr/>
        </p:nvSpPr>
        <p:spPr bwMode="auto">
          <a:xfrm>
            <a:off x="7408348" y="39886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0" name="Oval 146"/>
          <p:cNvSpPr>
            <a:spLocks noChangeArrowheads="1"/>
          </p:cNvSpPr>
          <p:nvPr/>
        </p:nvSpPr>
        <p:spPr bwMode="auto">
          <a:xfrm>
            <a:off x="3673161" y="306235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40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1" name="Oval 146"/>
          <p:cNvSpPr>
            <a:spLocks noChangeArrowheads="1"/>
          </p:cNvSpPr>
          <p:nvPr/>
        </p:nvSpPr>
        <p:spPr bwMode="auto">
          <a:xfrm>
            <a:off x="7543800" y="224007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71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2" name="Oval 146"/>
          <p:cNvSpPr>
            <a:spLocks noChangeArrowheads="1"/>
          </p:cNvSpPr>
          <p:nvPr/>
        </p:nvSpPr>
        <p:spPr bwMode="auto">
          <a:xfrm>
            <a:off x="4094415" y="39886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25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3" name="Oval 146"/>
          <p:cNvSpPr>
            <a:spLocks noChangeArrowheads="1"/>
          </p:cNvSpPr>
          <p:nvPr/>
        </p:nvSpPr>
        <p:spPr bwMode="auto">
          <a:xfrm>
            <a:off x="5892965" y="39886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4" name="Line 155"/>
          <p:cNvSpPr>
            <a:spLocks noChangeShapeType="1"/>
          </p:cNvSpPr>
          <p:nvPr/>
        </p:nvSpPr>
        <p:spPr bwMode="auto">
          <a:xfrm flipH="1">
            <a:off x="5029200" y="1763110"/>
            <a:ext cx="990600" cy="5680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55"/>
          <p:cNvSpPr>
            <a:spLocks noChangeShapeType="1"/>
          </p:cNvSpPr>
          <p:nvPr/>
        </p:nvSpPr>
        <p:spPr bwMode="auto">
          <a:xfrm flipH="1">
            <a:off x="3972199" y="2685981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155"/>
          <p:cNvSpPr>
            <a:spLocks noChangeShapeType="1"/>
          </p:cNvSpPr>
          <p:nvPr/>
        </p:nvSpPr>
        <p:spPr bwMode="auto">
          <a:xfrm flipH="1">
            <a:off x="3479825" y="3493595"/>
            <a:ext cx="261190" cy="4950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155"/>
          <p:cNvSpPr>
            <a:spLocks noChangeShapeType="1"/>
          </p:cNvSpPr>
          <p:nvPr/>
        </p:nvSpPr>
        <p:spPr bwMode="auto">
          <a:xfrm>
            <a:off x="4094415" y="3493595"/>
            <a:ext cx="244332" cy="4338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56"/>
          <p:cNvSpPr>
            <a:spLocks noChangeShapeType="1"/>
          </p:cNvSpPr>
          <p:nvPr/>
        </p:nvSpPr>
        <p:spPr bwMode="auto">
          <a:xfrm>
            <a:off x="6452595" y="1784213"/>
            <a:ext cx="1054348" cy="54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56"/>
          <p:cNvSpPr>
            <a:spLocks noChangeShapeType="1"/>
          </p:cNvSpPr>
          <p:nvPr/>
        </p:nvSpPr>
        <p:spPr bwMode="auto">
          <a:xfrm>
            <a:off x="5010807" y="2637576"/>
            <a:ext cx="409192" cy="4247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156"/>
          <p:cNvSpPr>
            <a:spLocks noChangeShapeType="1"/>
          </p:cNvSpPr>
          <p:nvPr/>
        </p:nvSpPr>
        <p:spPr bwMode="auto">
          <a:xfrm>
            <a:off x="5781401" y="3512563"/>
            <a:ext cx="409192" cy="4247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56"/>
          <p:cNvSpPr>
            <a:spLocks noChangeShapeType="1"/>
          </p:cNvSpPr>
          <p:nvPr/>
        </p:nvSpPr>
        <p:spPr bwMode="auto">
          <a:xfrm>
            <a:off x="7302347" y="3528724"/>
            <a:ext cx="409192" cy="4247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56"/>
          <p:cNvSpPr>
            <a:spLocks noChangeShapeType="1"/>
          </p:cNvSpPr>
          <p:nvPr/>
        </p:nvSpPr>
        <p:spPr bwMode="auto">
          <a:xfrm flipH="1">
            <a:off x="7228249" y="2673733"/>
            <a:ext cx="315550" cy="3904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400</Words>
  <Application>Microsoft Office PowerPoint</Application>
  <PresentationFormat>화면 슬라이드 쇼(4:3)</PresentationFormat>
  <Paragraphs>137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Montgomery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Ahn Cheolhong</cp:lastModifiedBy>
  <cp:revision>29</cp:revision>
  <cp:lastPrinted>2016-04-12T17:35:20Z</cp:lastPrinted>
  <dcterms:created xsi:type="dcterms:W3CDTF">2006-11-01T05:42:40Z</dcterms:created>
  <dcterms:modified xsi:type="dcterms:W3CDTF">2020-11-03T21:33:50Z</dcterms:modified>
</cp:coreProperties>
</file>