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EDD41-13CE-4E37-9ED0-502A7EE12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BC4A69-4184-4EAE-A46A-73D73E634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59D12-0483-475A-9318-C88181D7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DC0A-460C-4F3C-BC90-8F4348EA4D18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3794F8-9BC7-4098-8A81-D6799476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766ECE-DA50-4283-8291-8F18DC8F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9DCB-D924-4FAF-B177-A2685016C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98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13CB8-A16E-4E52-AA9C-B6ED9F91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7B7CB3-26EF-4801-B123-6F4CCC412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88C5CC-9E3D-4231-A840-245823F8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DC0A-460C-4F3C-BC90-8F4348EA4D18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C98804-D4C2-41E5-813D-ED5D1F2E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2E92FF-A897-41A2-9089-73591662A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9DCB-D924-4FAF-B177-A2685016C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8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5DAEB8-140F-4D6E-BE5E-6BF133C0F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C70D0A-DDDC-4C61-9F91-258C10EBD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90EB8-CEED-410A-94FC-495B60DC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DC0A-460C-4F3C-BC90-8F4348EA4D18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6E646-3096-499B-AD58-1D2B8C36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E16B5-0F91-4B1A-8402-2FAC7E51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9DCB-D924-4FAF-B177-A2685016C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69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5C33E-5A5B-428E-8FF6-F8934200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ABE07-E10D-493A-8A61-E4C6685EE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88A1D-0611-467D-BFB4-839A2152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DC0A-460C-4F3C-BC90-8F4348EA4D18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279DF3-5161-42D9-A7AB-A147AEB5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921431-90BF-4674-87FD-38F59FAE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9DCB-D924-4FAF-B177-A2685016C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93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F46B9-3E72-406F-9689-1B7AB965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AC845F-F468-4543-8692-A3D76E0B6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16A1A-44AA-4D29-980D-7B27C0ED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DC0A-460C-4F3C-BC90-8F4348EA4D18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38E9AC-F8C3-4281-92EE-0CD73635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304AB-0594-4760-95B5-9159F200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9DCB-D924-4FAF-B177-A2685016C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10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3DE50-ED5A-4D1A-8513-84E98ACF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AF2C3-2109-4F47-969A-B2A10B054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EE20BC-B021-4641-B9D4-02C264E35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7331FC-5C8A-4969-9D15-78010EBAD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DC0A-460C-4F3C-BC90-8F4348EA4D18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3CD893-AB4F-4C64-98CC-3569A2ED5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FBAE60-1305-4975-A447-DB440E83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9DCB-D924-4FAF-B177-A2685016C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9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B9DCF-5E15-4C7C-9B9F-CC76E6803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58F027-2CB4-4116-9B9E-F918F1AC9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1E4BBF-CAC5-49CE-8B5C-4AAD7E00D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C98882-24DA-45A3-B5F6-2C41792B0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29D662-9662-4717-A7CB-E4A3FD333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59E992-539B-43D5-9A29-C7918E8B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DC0A-460C-4F3C-BC90-8F4348EA4D18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97272C-2986-4345-8486-492EA1B3B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D9810B-B5F5-4D9E-9E50-6659230F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9DCB-D924-4FAF-B177-A2685016C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39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44A60-BDE7-4B67-A993-9209535E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577186-F605-4217-9BDA-1E04E86E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DC0A-460C-4F3C-BC90-8F4348EA4D18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7E9BF0-B4FE-4F3B-9E8A-68D20FAE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0743D8-93EC-4FD0-BBB0-4ECD94B7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9DCB-D924-4FAF-B177-A2685016C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64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1D9E7C-DAC1-4E2D-9C69-D8AE2BA2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DC0A-460C-4F3C-BC90-8F4348EA4D18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C51FF-9A6F-4FB3-8B06-E9DA49CA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A7EDE2-918C-4703-98BB-55D6165E0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9DCB-D924-4FAF-B177-A2685016C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86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8EB61-5E89-4BCA-9DFD-ECD30E2E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C8229-02D1-4C27-8BB4-D5ED31DF2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A7D6C7-7C10-4482-B9D1-B746D3D5D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1BA896-5CF2-4318-85A9-6D15E87C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DC0A-460C-4F3C-BC90-8F4348EA4D18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65AFAE-504F-4B42-993F-90D6FC96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09F22A-3655-49EA-9D6D-9CBAC52D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9DCB-D924-4FAF-B177-A2685016C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95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B0A9E-6A7D-43D6-8DBC-6E7301BAA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1AE536-8D12-435F-AF66-560F462B2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2133B5-978C-4A9D-8AEB-B0CA59B61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2F9A53-FC03-46C3-8748-E25A43908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DC0A-460C-4F3C-BC90-8F4348EA4D18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DE310C-AD44-4E0E-8B2A-32C3B1FB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F8838-6533-45E2-A4BE-4EF687DF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9DCB-D924-4FAF-B177-A2685016C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55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7556F5-CF21-476F-9ADD-B124D479A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CF699B-F716-4A42-B151-6BF2F1A7A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7EAE20-BBFF-4935-B33B-E5692F89E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5DC0A-460C-4F3C-BC90-8F4348EA4D18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808CB-5E67-4076-AD73-9DB63D0DB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649121-B183-4F21-A314-CBF0A473B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09DCB-D924-4FAF-B177-A2685016C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31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4E33A5A-7368-4086-AF92-332FF7890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444501"/>
            <a:ext cx="6238193" cy="53975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ED20B37-2696-4B02-8155-1C0242729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274" y="1015999"/>
            <a:ext cx="6584251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2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D9D4C2D-C1D6-426B-8E4F-EA66A06BB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37" y="459447"/>
            <a:ext cx="5960664" cy="553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0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4CA2639-9352-4032-9EB9-F5F6558FA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74" y="887227"/>
            <a:ext cx="4209250" cy="55149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22FF87-D632-4B3F-ACC0-D508EECBC21C}"/>
              </a:ext>
            </a:extLst>
          </p:cNvPr>
          <p:cNvSpPr txBox="1"/>
          <p:nvPr/>
        </p:nvSpPr>
        <p:spPr>
          <a:xfrm>
            <a:off x="265336" y="239184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vm_test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7D9D71-971D-40F5-85F5-6B1A2C54E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398" y="887227"/>
            <a:ext cx="3787951" cy="551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3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76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483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23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3095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3</Words>
  <Application>Microsoft Office PowerPoint</Application>
  <PresentationFormat>와이드스크린</PresentationFormat>
  <Paragraphs>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양재영</dc:creator>
  <cp:lastModifiedBy>재영 양</cp:lastModifiedBy>
  <cp:revision>15</cp:revision>
  <dcterms:created xsi:type="dcterms:W3CDTF">2023-04-25T03:19:05Z</dcterms:created>
  <dcterms:modified xsi:type="dcterms:W3CDTF">2023-04-25T23:08:52Z</dcterms:modified>
</cp:coreProperties>
</file>